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71" r:id="rId2"/>
    <p:sldId id="264" r:id="rId3"/>
    <p:sldId id="269" r:id="rId4"/>
    <p:sldId id="311" r:id="rId5"/>
    <p:sldId id="286" r:id="rId6"/>
    <p:sldId id="296" r:id="rId7"/>
    <p:sldId id="297" r:id="rId8"/>
    <p:sldId id="300" r:id="rId9"/>
    <p:sldId id="304" r:id="rId10"/>
    <p:sldId id="305" r:id="rId11"/>
    <p:sldId id="308" r:id="rId12"/>
    <p:sldId id="307" r:id="rId13"/>
    <p:sldId id="315" r:id="rId14"/>
    <p:sldId id="276" r:id="rId15"/>
    <p:sldId id="287" r:id="rId16"/>
    <p:sldId id="288" r:id="rId17"/>
    <p:sldId id="289" r:id="rId18"/>
    <p:sldId id="291" r:id="rId19"/>
    <p:sldId id="292" r:id="rId20"/>
    <p:sldId id="313" r:id="rId21"/>
    <p:sldId id="314" r:id="rId22"/>
    <p:sldId id="309" r:id="rId23"/>
    <p:sldId id="274" r:id="rId24"/>
    <p:sldId id="275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 autoAdjust="0"/>
    <p:restoredTop sz="93238" autoAdjust="0"/>
  </p:normalViewPr>
  <p:slideViewPr>
    <p:cSldViewPr>
      <p:cViewPr varScale="1">
        <p:scale>
          <a:sx n="71" d="100"/>
          <a:sy n="71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66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image" Target="../media/image7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image" Target="../media/image7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image" Target="../media/image7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7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image" Target="../media/image7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image" Target="../media/image7.pn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jp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3.jp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4.pn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6.png"/></Relationships>
</file>

<file path=ppt/diagrams/_rels/data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image" Target="../media/image7.png"/></Relationships>
</file>

<file path=ppt/diagrams/_rels/data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image" Target="../media/image7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7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image" Target="../media/image7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image" Target="../media/image7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image" Target="../media/image7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image" Target="../media/image7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4A7C5-C329-4218-A245-61C38709BB9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A406E-2D71-4FE6-AA1A-0CF619E914C6}">
      <dgm:prSet phldrT="[Text]"/>
      <dgm:spPr/>
      <dgm:t>
        <a:bodyPr/>
        <a:lstStyle/>
        <a:p>
          <a:r>
            <a:rPr lang="en-US" dirty="0" smtClean="0"/>
            <a:t>Packaged BI</a:t>
          </a:r>
          <a:endParaRPr lang="en-US" dirty="0"/>
        </a:p>
      </dgm:t>
    </dgm:pt>
    <dgm:pt modelId="{038FDE39-57D1-4F4E-9CCC-B674DF2698F8}" type="parTrans" cxnId="{FB9BECC8-E610-4357-A3F6-3F1C042B32D0}">
      <dgm:prSet/>
      <dgm:spPr/>
      <dgm:t>
        <a:bodyPr/>
        <a:lstStyle/>
        <a:p>
          <a:endParaRPr lang="en-US"/>
        </a:p>
      </dgm:t>
    </dgm:pt>
    <dgm:pt modelId="{2D876716-19B2-432D-B1AB-E51DCA680EF8}" type="sibTrans" cxnId="{FB9BECC8-E610-4357-A3F6-3F1C042B32D0}">
      <dgm:prSet/>
      <dgm:spPr/>
      <dgm:t>
        <a:bodyPr/>
        <a:lstStyle/>
        <a:p>
          <a:endParaRPr lang="en-US"/>
        </a:p>
      </dgm:t>
    </dgm:pt>
    <dgm:pt modelId="{5A040F10-56E2-4967-867D-A7581F120BC0}">
      <dgm:prSet phldrT="[Text]"/>
      <dgm:spPr/>
      <dgm:t>
        <a:bodyPr/>
        <a:lstStyle/>
        <a:p>
          <a:r>
            <a:rPr lang="en-US" dirty="0" smtClean="0"/>
            <a:t>Causal Analytics </a:t>
          </a:r>
          <a:endParaRPr lang="en-US" dirty="0"/>
        </a:p>
      </dgm:t>
    </dgm:pt>
    <dgm:pt modelId="{43B64995-E33E-4944-99DF-D422540E49D2}" type="parTrans" cxnId="{65A412DE-B7E0-48ED-A4C3-C6FFC4B71135}">
      <dgm:prSet/>
      <dgm:spPr/>
      <dgm:t>
        <a:bodyPr/>
        <a:lstStyle/>
        <a:p>
          <a:endParaRPr lang="en-US"/>
        </a:p>
      </dgm:t>
    </dgm:pt>
    <dgm:pt modelId="{BA5DC7C4-C454-49CE-93A0-F5840C702AB2}" type="sibTrans" cxnId="{65A412DE-B7E0-48ED-A4C3-C6FFC4B71135}">
      <dgm:prSet/>
      <dgm:spPr/>
      <dgm:t>
        <a:bodyPr/>
        <a:lstStyle/>
        <a:p>
          <a:endParaRPr lang="en-US"/>
        </a:p>
      </dgm:t>
    </dgm:pt>
    <dgm:pt modelId="{21CCFB57-876E-4597-BB0B-073947A68DAC}">
      <dgm:prSet phldrT="[Text]"/>
      <dgm:spPr/>
      <dgm:t>
        <a:bodyPr/>
        <a:lstStyle/>
        <a:p>
          <a:r>
            <a:rPr lang="en-US" dirty="0" smtClean="0"/>
            <a:t>Advanced forecasting  </a:t>
          </a:r>
          <a:endParaRPr lang="en-US" dirty="0"/>
        </a:p>
      </dgm:t>
    </dgm:pt>
    <dgm:pt modelId="{93992139-3EBC-4626-9F6C-6B466F64191C}" type="parTrans" cxnId="{BC1337BC-13A1-459E-822C-37E960F13F28}">
      <dgm:prSet/>
      <dgm:spPr/>
      <dgm:t>
        <a:bodyPr/>
        <a:lstStyle/>
        <a:p>
          <a:endParaRPr lang="en-US"/>
        </a:p>
      </dgm:t>
    </dgm:pt>
    <dgm:pt modelId="{72BE2798-DE90-4771-9789-B0398EB642C3}" type="sibTrans" cxnId="{BC1337BC-13A1-459E-822C-37E960F13F28}">
      <dgm:prSet/>
      <dgm:spPr/>
      <dgm:t>
        <a:bodyPr/>
        <a:lstStyle/>
        <a:p>
          <a:endParaRPr lang="en-US"/>
        </a:p>
      </dgm:t>
    </dgm:pt>
    <dgm:pt modelId="{15F3539F-B912-4C82-8DA9-305AF4DD1177}">
      <dgm:prSet phldrT="[Text]"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3D1D15D7-5A6A-49B0-88F3-8F8522EB6075}" type="parTrans" cxnId="{3472F35C-D472-454D-8CE2-3B91421C3A0A}">
      <dgm:prSet/>
      <dgm:spPr/>
      <dgm:t>
        <a:bodyPr/>
        <a:lstStyle/>
        <a:p>
          <a:endParaRPr lang="en-US"/>
        </a:p>
      </dgm:t>
    </dgm:pt>
    <dgm:pt modelId="{97B0A1B7-96CD-4084-9011-054A428B66B7}" type="sibTrans" cxnId="{3472F35C-D472-454D-8CE2-3B91421C3A0A}">
      <dgm:prSet/>
      <dgm:spPr/>
      <dgm:t>
        <a:bodyPr/>
        <a:lstStyle/>
        <a:p>
          <a:endParaRPr lang="en-US"/>
        </a:p>
      </dgm:t>
    </dgm:pt>
    <dgm:pt modelId="{270FFED2-7125-475E-AC70-1EA64765E126}" type="pres">
      <dgm:prSet presAssocID="{3414A7C5-C329-4218-A245-61C38709BB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1A81E7-9D8F-4D12-9644-41EC1B4AC376}" type="pres">
      <dgm:prSet presAssocID="{CE4A406E-2D71-4FE6-AA1A-0CF619E914C6}" presName="Accent1" presStyleCnt="0"/>
      <dgm:spPr/>
      <dgm:t>
        <a:bodyPr/>
        <a:lstStyle/>
        <a:p>
          <a:endParaRPr lang="en-US"/>
        </a:p>
      </dgm:t>
    </dgm:pt>
    <dgm:pt modelId="{24CE4310-E228-49E9-AFFB-3A7F338E8296}" type="pres">
      <dgm:prSet presAssocID="{CE4A406E-2D71-4FE6-AA1A-0CF619E914C6}" presName="Accent" presStyleLbl="node1" presStyleIdx="0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79E1F45-8284-4A2C-8724-79FBFD3D775B}" type="pres">
      <dgm:prSet presAssocID="{CE4A406E-2D71-4FE6-AA1A-0CF619E914C6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40A51-AA55-4F97-8F80-9D73D02C2E89}" type="pres">
      <dgm:prSet presAssocID="{5A040F10-56E2-4967-867D-A7581F120BC0}" presName="Accent2" presStyleCnt="0"/>
      <dgm:spPr/>
      <dgm:t>
        <a:bodyPr/>
        <a:lstStyle/>
        <a:p>
          <a:endParaRPr lang="en-US"/>
        </a:p>
      </dgm:t>
    </dgm:pt>
    <dgm:pt modelId="{9772B6B8-3F10-4410-9ADC-24B5A504419B}" type="pres">
      <dgm:prSet presAssocID="{5A040F10-56E2-4967-867D-A7581F120BC0}" presName="Accent" presStyleLbl="node1" presStyleIdx="1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97901C0-8929-44D4-B818-F6D9AFF8DC4D}" type="pres">
      <dgm:prSet presAssocID="{5A040F10-56E2-4967-867D-A7581F120BC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30FB5-DDB4-4F08-A898-EABEE8C3CB24}" type="pres">
      <dgm:prSet presAssocID="{21CCFB57-876E-4597-BB0B-073947A68DAC}" presName="Accent3" presStyleCnt="0"/>
      <dgm:spPr/>
      <dgm:t>
        <a:bodyPr/>
        <a:lstStyle/>
        <a:p>
          <a:endParaRPr lang="en-US"/>
        </a:p>
      </dgm:t>
    </dgm:pt>
    <dgm:pt modelId="{19C11CCE-27CD-417D-82EB-9535C4F9B645}" type="pres">
      <dgm:prSet presAssocID="{21CCFB57-876E-4597-BB0B-073947A68DAC}" presName="Accent" presStyleLbl="node1" presStyleIdx="2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75D8040-A9CD-420C-A7D7-22D9C8D30F6F}" type="pres">
      <dgm:prSet presAssocID="{21CCFB57-876E-4597-BB0B-073947A68DAC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DC0F72-3CFD-46E7-B77B-A67ED05F1ED4}" type="pres">
      <dgm:prSet presAssocID="{15F3539F-B912-4C82-8DA9-305AF4DD1177}" presName="Accent4" presStyleCnt="0"/>
      <dgm:spPr/>
      <dgm:t>
        <a:bodyPr/>
        <a:lstStyle/>
        <a:p>
          <a:endParaRPr lang="en-US"/>
        </a:p>
      </dgm:t>
    </dgm:pt>
    <dgm:pt modelId="{A5FFA163-8992-452E-9883-C9C55A04EF3B}" type="pres">
      <dgm:prSet presAssocID="{15F3539F-B912-4C82-8DA9-305AF4DD1177}" presName="Accent" presStyleLbl="node1" presStyleIdx="3" presStyleCnt="4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089D0FE-C7C0-410F-B1BC-CF9ED40442C3}" type="pres">
      <dgm:prSet presAssocID="{15F3539F-B912-4C82-8DA9-305AF4DD117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60F8F-EEE2-485C-A165-CE1A4B7260FB}" type="presOf" srcId="{3414A7C5-C329-4218-A245-61C38709BB96}" destId="{270FFED2-7125-475E-AC70-1EA64765E126}" srcOrd="0" destOrd="0" presId="urn:microsoft.com/office/officeart/2009/layout/CircleArrowProcess"/>
    <dgm:cxn modelId="{47449FEE-5591-45DF-9BA5-13EAA55B1923}" type="presOf" srcId="{5A040F10-56E2-4967-867D-A7581F120BC0}" destId="{297901C0-8929-44D4-B818-F6D9AFF8DC4D}" srcOrd="0" destOrd="0" presId="urn:microsoft.com/office/officeart/2009/layout/CircleArrowProcess"/>
    <dgm:cxn modelId="{FB9BECC8-E610-4357-A3F6-3F1C042B32D0}" srcId="{3414A7C5-C329-4218-A245-61C38709BB96}" destId="{CE4A406E-2D71-4FE6-AA1A-0CF619E914C6}" srcOrd="0" destOrd="0" parTransId="{038FDE39-57D1-4F4E-9CCC-B674DF2698F8}" sibTransId="{2D876716-19B2-432D-B1AB-E51DCA680EF8}"/>
    <dgm:cxn modelId="{DDEE98EB-8E67-4D69-B3FD-E4A2CA5F2797}" type="presOf" srcId="{CE4A406E-2D71-4FE6-AA1A-0CF619E914C6}" destId="{B79E1F45-8284-4A2C-8724-79FBFD3D775B}" srcOrd="0" destOrd="0" presId="urn:microsoft.com/office/officeart/2009/layout/CircleArrowProcess"/>
    <dgm:cxn modelId="{BC1337BC-13A1-459E-822C-37E960F13F28}" srcId="{3414A7C5-C329-4218-A245-61C38709BB96}" destId="{21CCFB57-876E-4597-BB0B-073947A68DAC}" srcOrd="2" destOrd="0" parTransId="{93992139-3EBC-4626-9F6C-6B466F64191C}" sibTransId="{72BE2798-DE90-4771-9789-B0398EB642C3}"/>
    <dgm:cxn modelId="{7C2D1B4F-408A-4927-86E2-CFE8C5B2E761}" type="presOf" srcId="{15F3539F-B912-4C82-8DA9-305AF4DD1177}" destId="{C089D0FE-C7C0-410F-B1BC-CF9ED40442C3}" srcOrd="0" destOrd="0" presId="urn:microsoft.com/office/officeart/2009/layout/CircleArrowProcess"/>
    <dgm:cxn modelId="{3472F35C-D472-454D-8CE2-3B91421C3A0A}" srcId="{3414A7C5-C329-4218-A245-61C38709BB96}" destId="{15F3539F-B912-4C82-8DA9-305AF4DD1177}" srcOrd="3" destOrd="0" parTransId="{3D1D15D7-5A6A-49B0-88F3-8F8522EB6075}" sibTransId="{97B0A1B7-96CD-4084-9011-054A428B66B7}"/>
    <dgm:cxn modelId="{65A412DE-B7E0-48ED-A4C3-C6FFC4B71135}" srcId="{3414A7C5-C329-4218-A245-61C38709BB96}" destId="{5A040F10-56E2-4967-867D-A7581F120BC0}" srcOrd="1" destOrd="0" parTransId="{43B64995-E33E-4944-99DF-D422540E49D2}" sibTransId="{BA5DC7C4-C454-49CE-93A0-F5840C702AB2}"/>
    <dgm:cxn modelId="{9343C3AE-9194-4D59-9970-A0EA768167CC}" type="presOf" srcId="{21CCFB57-876E-4597-BB0B-073947A68DAC}" destId="{575D8040-A9CD-420C-A7D7-22D9C8D30F6F}" srcOrd="0" destOrd="0" presId="urn:microsoft.com/office/officeart/2009/layout/CircleArrowProcess"/>
    <dgm:cxn modelId="{A6F5F8F8-C16D-4D4D-88A9-8F76232E300D}" type="presParOf" srcId="{270FFED2-7125-475E-AC70-1EA64765E126}" destId="{DF1A81E7-9D8F-4D12-9644-41EC1B4AC376}" srcOrd="0" destOrd="0" presId="urn:microsoft.com/office/officeart/2009/layout/CircleArrowProcess"/>
    <dgm:cxn modelId="{ECE55C00-912B-4092-A52E-92B189235675}" type="presParOf" srcId="{DF1A81E7-9D8F-4D12-9644-41EC1B4AC376}" destId="{24CE4310-E228-49E9-AFFB-3A7F338E8296}" srcOrd="0" destOrd="0" presId="urn:microsoft.com/office/officeart/2009/layout/CircleArrowProcess"/>
    <dgm:cxn modelId="{886DEBE7-6636-4CF2-B256-FC9401B28258}" type="presParOf" srcId="{270FFED2-7125-475E-AC70-1EA64765E126}" destId="{B79E1F45-8284-4A2C-8724-79FBFD3D775B}" srcOrd="1" destOrd="0" presId="urn:microsoft.com/office/officeart/2009/layout/CircleArrowProcess"/>
    <dgm:cxn modelId="{8F800341-70E5-4F20-A948-B48918B34492}" type="presParOf" srcId="{270FFED2-7125-475E-AC70-1EA64765E126}" destId="{12040A51-AA55-4F97-8F80-9D73D02C2E89}" srcOrd="2" destOrd="0" presId="urn:microsoft.com/office/officeart/2009/layout/CircleArrowProcess"/>
    <dgm:cxn modelId="{C945573A-03DB-42A4-9ECA-0422218E5CAF}" type="presParOf" srcId="{12040A51-AA55-4F97-8F80-9D73D02C2E89}" destId="{9772B6B8-3F10-4410-9ADC-24B5A504419B}" srcOrd="0" destOrd="0" presId="urn:microsoft.com/office/officeart/2009/layout/CircleArrowProcess"/>
    <dgm:cxn modelId="{3270381D-1198-46AD-83FF-BB2996E8A285}" type="presParOf" srcId="{270FFED2-7125-475E-AC70-1EA64765E126}" destId="{297901C0-8929-44D4-B818-F6D9AFF8DC4D}" srcOrd="3" destOrd="0" presId="urn:microsoft.com/office/officeart/2009/layout/CircleArrowProcess"/>
    <dgm:cxn modelId="{EA6DF46F-CF86-41DB-B750-C01CDE582A0A}" type="presParOf" srcId="{270FFED2-7125-475E-AC70-1EA64765E126}" destId="{9EF30FB5-DDB4-4F08-A898-EABEE8C3CB24}" srcOrd="4" destOrd="0" presId="urn:microsoft.com/office/officeart/2009/layout/CircleArrowProcess"/>
    <dgm:cxn modelId="{7EC31ACB-C62A-4C48-A009-E852F5F0678F}" type="presParOf" srcId="{9EF30FB5-DDB4-4F08-A898-EABEE8C3CB24}" destId="{19C11CCE-27CD-417D-82EB-9535C4F9B645}" srcOrd="0" destOrd="0" presId="urn:microsoft.com/office/officeart/2009/layout/CircleArrowProcess"/>
    <dgm:cxn modelId="{F7162A4F-3E62-4F4D-9A0F-CFD8F364635D}" type="presParOf" srcId="{270FFED2-7125-475E-AC70-1EA64765E126}" destId="{575D8040-A9CD-420C-A7D7-22D9C8D30F6F}" srcOrd="5" destOrd="0" presId="urn:microsoft.com/office/officeart/2009/layout/CircleArrowProcess"/>
    <dgm:cxn modelId="{8F3B9315-D0F8-40EC-87A6-05B70C7B6FF0}" type="presParOf" srcId="{270FFED2-7125-475E-AC70-1EA64765E126}" destId="{6CDC0F72-3CFD-46E7-B77B-A67ED05F1ED4}" srcOrd="6" destOrd="0" presId="urn:microsoft.com/office/officeart/2009/layout/CircleArrowProcess"/>
    <dgm:cxn modelId="{01470975-7687-4204-899A-92B720678F9B}" type="presParOf" srcId="{6CDC0F72-3CFD-46E7-B77B-A67ED05F1ED4}" destId="{A5FFA163-8992-452E-9883-C9C55A04EF3B}" srcOrd="0" destOrd="0" presId="urn:microsoft.com/office/officeart/2009/layout/CircleArrowProcess"/>
    <dgm:cxn modelId="{33F24A19-E2F7-4D27-A319-F16B52E3F3AA}" type="presParOf" srcId="{270FFED2-7125-475E-AC70-1EA64765E126}" destId="{C089D0FE-C7C0-410F-B1BC-CF9ED40442C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400" i="1" dirty="0" smtClean="0"/>
            <a:t>Reliable, Manageable, and Extendable</a:t>
          </a:r>
          <a:endParaRPr lang="en-US" sz="14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1095B512-0DAB-4194-A529-0F6912B1CAD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Monitoring dashboards and alerts</a:t>
          </a:r>
          <a:endParaRPr lang="en-US" sz="1400" dirty="0"/>
        </a:p>
      </dgm:t>
    </dgm:pt>
    <dgm:pt modelId="{80DDE8A4-3E1F-4175-8A57-DEC6A0614263}" type="parTrans" cxnId="{9557A6D3-BAB7-437E-BDFC-8457052A187C}">
      <dgm:prSet/>
      <dgm:spPr/>
      <dgm:t>
        <a:bodyPr/>
        <a:lstStyle/>
        <a:p>
          <a:endParaRPr lang="en-US" sz="1400"/>
        </a:p>
      </dgm:t>
    </dgm:pt>
    <dgm:pt modelId="{C235C75B-9C5E-4ACA-861A-2BC89E2D3DA2}" type="sibTrans" cxnId="{9557A6D3-BAB7-437E-BDFC-8457052A187C}">
      <dgm:prSet/>
      <dgm:spPr/>
      <dgm:t>
        <a:bodyPr/>
        <a:lstStyle/>
        <a:p>
          <a:endParaRPr lang="en-US" sz="1400"/>
        </a:p>
      </dgm:t>
    </dgm:pt>
    <dgm:pt modelId="{AD4BEB7C-C060-48A7-A100-AD7A641609B9}">
      <dgm:prSet custT="1"/>
      <dgm:spPr/>
      <dgm:t>
        <a:bodyPr anchor="ctr"/>
        <a:lstStyle/>
        <a:p>
          <a:r>
            <a:rPr lang="en-US" sz="1400" dirty="0" smtClean="0"/>
            <a:t>Mature deployment processes</a:t>
          </a:r>
          <a:endParaRPr lang="en-US" sz="1400" dirty="0"/>
        </a:p>
      </dgm:t>
    </dgm:pt>
    <dgm:pt modelId="{B46CB2C3-959B-4EA2-A783-CCC2FB6B3341}" type="parTrans" cxnId="{9B0DD27C-CFBC-4346-9340-B9573637F58D}">
      <dgm:prSet/>
      <dgm:spPr/>
      <dgm:t>
        <a:bodyPr/>
        <a:lstStyle/>
        <a:p>
          <a:endParaRPr lang="en-US" sz="1400"/>
        </a:p>
      </dgm:t>
    </dgm:pt>
    <dgm:pt modelId="{DEB7E041-6951-4B94-BFE1-0206D2B5FA4D}" type="sibTrans" cxnId="{9B0DD27C-CFBC-4346-9340-B9573637F58D}">
      <dgm:prSet/>
      <dgm:spPr/>
      <dgm:t>
        <a:bodyPr/>
        <a:lstStyle/>
        <a:p>
          <a:endParaRPr lang="en-US" sz="1400"/>
        </a:p>
      </dgm:t>
    </dgm:pt>
    <dgm:pt modelId="{8C651754-65F3-439A-85FA-8AA2B19E79B5}">
      <dgm:prSet custT="1"/>
      <dgm:spPr/>
      <dgm:t>
        <a:bodyPr anchor="ctr"/>
        <a:lstStyle/>
        <a:p>
          <a:r>
            <a:rPr lang="en-US" sz="1400" dirty="0" smtClean="0"/>
            <a:t>Extendable components/architecture</a:t>
          </a:r>
          <a:endParaRPr lang="en-US" sz="1400" dirty="0"/>
        </a:p>
      </dgm:t>
    </dgm:pt>
    <dgm:pt modelId="{23542459-B747-47E1-AA06-6C659D616A70}" type="parTrans" cxnId="{F872B024-3935-4571-B3E6-B79603D62A7E}">
      <dgm:prSet/>
      <dgm:spPr/>
      <dgm:t>
        <a:bodyPr/>
        <a:lstStyle/>
        <a:p>
          <a:endParaRPr lang="en-US" sz="1400"/>
        </a:p>
      </dgm:t>
    </dgm:pt>
    <dgm:pt modelId="{71C801B3-28C1-4656-B45D-F30DFCC2F85C}" type="sibTrans" cxnId="{F872B024-3935-4571-B3E6-B79603D62A7E}">
      <dgm:prSet/>
      <dgm:spPr/>
      <dgm:t>
        <a:bodyPr/>
        <a:lstStyle/>
        <a:p>
          <a:endParaRPr lang="en-US" sz="1400"/>
        </a:p>
      </dgm:t>
    </dgm:pt>
    <dgm:pt modelId="{6D99261C-6A00-4451-8B87-56914B0547E5}">
      <dgm:prSet custT="1"/>
      <dgm:spPr/>
      <dgm:t>
        <a:bodyPr anchor="ctr"/>
        <a:lstStyle/>
        <a:p>
          <a:endParaRPr lang="en-US" sz="1400" dirty="0"/>
        </a:p>
      </dgm:t>
    </dgm:pt>
    <dgm:pt modelId="{884C6E5C-F915-4330-BF5B-303C3A2C0A9B}" type="parTrans" cxnId="{E5FC22D4-CBED-4612-BF29-E1BBF95E2E24}">
      <dgm:prSet/>
      <dgm:spPr/>
      <dgm:t>
        <a:bodyPr/>
        <a:lstStyle/>
        <a:p>
          <a:endParaRPr lang="en-US"/>
        </a:p>
      </dgm:t>
    </dgm:pt>
    <dgm:pt modelId="{11972CD0-C2E6-4C2B-A69E-F75E256E9322}" type="sibTrans" cxnId="{E5FC22D4-CBED-4612-BF29-E1BBF95E2E24}">
      <dgm:prSet/>
      <dgm:spPr/>
      <dgm:t>
        <a:bodyPr/>
        <a:lstStyle/>
        <a:p>
          <a:endParaRPr lang="en-US"/>
        </a:p>
      </dgm:t>
    </dgm:pt>
    <dgm:pt modelId="{D0E94032-C6B8-4F1C-84A0-F39CBD77A290}">
      <dgm:prSet custT="1"/>
      <dgm:spPr/>
      <dgm:t>
        <a:bodyPr anchor="ctr"/>
        <a:lstStyle/>
        <a:p>
          <a:endParaRPr lang="en-US" sz="1400" dirty="0"/>
        </a:p>
      </dgm:t>
    </dgm:pt>
    <dgm:pt modelId="{804070CB-E612-4433-8A8E-BFF2A18A21CD}" type="parTrans" cxnId="{D59A7702-468D-457C-BF23-20C5BD3AD400}">
      <dgm:prSet/>
      <dgm:spPr/>
      <dgm:t>
        <a:bodyPr/>
        <a:lstStyle/>
        <a:p>
          <a:endParaRPr lang="en-US"/>
        </a:p>
      </dgm:t>
    </dgm:pt>
    <dgm:pt modelId="{0B2D0699-11F1-4D0D-A850-81B0C957FEEA}" type="sibTrans" cxnId="{D59A7702-468D-457C-BF23-20C5BD3AD40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6C5A495D-66DD-4123-9027-C052BAC7F9F8}" type="presOf" srcId="{D0E94032-C6B8-4F1C-84A0-F39CBD77A290}" destId="{3FB8D94B-68AA-4F75-B4D1-D4ED0394CF3F}" srcOrd="0" destOrd="3" presId="urn:microsoft.com/office/officeart/2005/8/layout/bList2"/>
    <dgm:cxn modelId="{F872B024-3935-4571-B3E6-B79603D62A7E}" srcId="{72CA4F7D-C73B-4834-865E-03664C81BBB9}" destId="{8C651754-65F3-439A-85FA-8AA2B19E79B5}" srcOrd="4" destOrd="0" parTransId="{23542459-B747-47E1-AA06-6C659D616A70}" sibTransId="{71C801B3-28C1-4656-B45D-F30DFCC2F85C}"/>
    <dgm:cxn modelId="{3DA341BA-28AA-4F89-9F69-A83E347DF543}" type="presOf" srcId="{6D99261C-6A00-4451-8B87-56914B0547E5}" destId="{3FB8D94B-68AA-4F75-B4D1-D4ED0394CF3F}" srcOrd="0" destOrd="1" presId="urn:microsoft.com/office/officeart/2005/8/layout/bList2"/>
    <dgm:cxn modelId="{E5FC22D4-CBED-4612-BF29-E1BBF95E2E24}" srcId="{72CA4F7D-C73B-4834-865E-03664C81BBB9}" destId="{6D99261C-6A00-4451-8B87-56914B0547E5}" srcOrd="1" destOrd="0" parTransId="{884C6E5C-F915-4330-BF5B-303C3A2C0A9B}" sibTransId="{11972CD0-C2E6-4C2B-A69E-F75E256E9322}"/>
    <dgm:cxn modelId="{D59A7702-468D-457C-BF23-20C5BD3AD400}" srcId="{72CA4F7D-C73B-4834-865E-03664C81BBB9}" destId="{D0E94032-C6B8-4F1C-84A0-F39CBD77A290}" srcOrd="3" destOrd="0" parTransId="{804070CB-E612-4433-8A8E-BFF2A18A21CD}" sibTransId="{0B2D0699-11F1-4D0D-A850-81B0C957FEEA}"/>
    <dgm:cxn modelId="{67038F50-FC24-42F8-BF89-F46A709CA6B9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B0DD27C-CFBC-4346-9340-B9573637F58D}" srcId="{72CA4F7D-C73B-4834-865E-03664C81BBB9}" destId="{AD4BEB7C-C060-48A7-A100-AD7A641609B9}" srcOrd="2" destOrd="0" parTransId="{B46CB2C3-959B-4EA2-A783-CCC2FB6B3341}" sibTransId="{DEB7E041-6951-4B94-BFE1-0206D2B5FA4D}"/>
    <dgm:cxn modelId="{54DD0853-8170-425C-A65E-3731FA216EA4}" type="presOf" srcId="{72CA4F7D-C73B-4834-865E-03664C81BBB9}" destId="{4D405649-11CF-4896-BE9B-42098F89C4EF}" srcOrd="1" destOrd="0" presId="urn:microsoft.com/office/officeart/2005/8/layout/bList2"/>
    <dgm:cxn modelId="{00673FA7-09F5-4B06-B171-C750468DBD75}" type="presOf" srcId="{72CA4F7D-C73B-4834-865E-03664C81BBB9}" destId="{8A044C35-A4EE-4635-8B6B-F613273E4C8A}" srcOrd="0" destOrd="0" presId="urn:microsoft.com/office/officeart/2005/8/layout/bList2"/>
    <dgm:cxn modelId="{9557A6D3-BAB7-437E-BDFC-8457052A187C}" srcId="{72CA4F7D-C73B-4834-865E-03664C81BBB9}" destId="{1095B512-0DAB-4194-A529-0F6912B1CAD1}" srcOrd="0" destOrd="0" parTransId="{80DDE8A4-3E1F-4175-8A57-DEC6A0614263}" sibTransId="{C235C75B-9C5E-4ACA-861A-2BC89E2D3DA2}"/>
    <dgm:cxn modelId="{DEF549C5-DC5A-430B-B7DB-CC11F1A9EF79}" type="presOf" srcId="{1095B512-0DAB-4194-A529-0F6912B1CAD1}" destId="{3FB8D94B-68AA-4F75-B4D1-D4ED0394CF3F}" srcOrd="0" destOrd="0" presId="urn:microsoft.com/office/officeart/2005/8/layout/bList2"/>
    <dgm:cxn modelId="{DAC2BB52-D4A5-48E6-B0D6-A6C24A4014CD}" type="presOf" srcId="{8C651754-65F3-439A-85FA-8AA2B19E79B5}" destId="{3FB8D94B-68AA-4F75-B4D1-D4ED0394CF3F}" srcOrd="0" destOrd="4" presId="urn:microsoft.com/office/officeart/2005/8/layout/bList2"/>
    <dgm:cxn modelId="{36940B6F-34AE-4CDA-906D-BAB22AA0A5C9}" type="presOf" srcId="{AD4BEB7C-C060-48A7-A100-AD7A641609B9}" destId="{3FB8D94B-68AA-4F75-B4D1-D4ED0394CF3F}" srcOrd="0" destOrd="2" presId="urn:microsoft.com/office/officeart/2005/8/layout/bList2"/>
    <dgm:cxn modelId="{1DC2859F-85E0-4B22-8150-D0537681D255}" type="presParOf" srcId="{66A44442-6743-4BC2-A493-51A6BF0E155F}" destId="{4C1ADD23-3C90-494A-B121-93A969341375}" srcOrd="0" destOrd="0" presId="urn:microsoft.com/office/officeart/2005/8/layout/bList2"/>
    <dgm:cxn modelId="{D85E6123-8E97-4F87-A60A-1EFE71B02D68}" type="presParOf" srcId="{4C1ADD23-3C90-494A-B121-93A969341375}" destId="{3FB8D94B-68AA-4F75-B4D1-D4ED0394CF3F}" srcOrd="0" destOrd="0" presId="urn:microsoft.com/office/officeart/2005/8/layout/bList2"/>
    <dgm:cxn modelId="{0575EB56-2DFF-4990-983F-D5F206596BD1}" type="presParOf" srcId="{4C1ADD23-3C90-494A-B121-93A969341375}" destId="{8A044C35-A4EE-4635-8B6B-F613273E4C8A}" srcOrd="1" destOrd="0" presId="urn:microsoft.com/office/officeart/2005/8/layout/bList2"/>
    <dgm:cxn modelId="{83D66E21-4FD1-463E-88BA-60D6B6571A1A}" type="presParOf" srcId="{4C1ADD23-3C90-494A-B121-93A969341375}" destId="{4D405649-11CF-4896-BE9B-42098F89C4EF}" srcOrd="2" destOrd="0" presId="urn:microsoft.com/office/officeart/2005/8/layout/bList2"/>
    <dgm:cxn modelId="{7C83137D-0FD9-4F0A-8CD7-3E2AE76276A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Information Mgmt.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4503C60-C38D-4FA8-8294-2A3C9B0DA5B1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7081DBA1-294D-4B09-A5DA-E62A539B11BE}" type="parTrans" cxnId="{3EAF1932-8595-43D4-92F2-D37CB26C1D66}">
      <dgm:prSet/>
      <dgm:spPr/>
      <dgm:t>
        <a:bodyPr/>
        <a:lstStyle/>
        <a:p>
          <a:endParaRPr lang="en-US"/>
        </a:p>
      </dgm:t>
    </dgm:pt>
    <dgm:pt modelId="{66452C71-E5FA-4FAD-B359-A1554BAB6B50}" type="sibTrans" cxnId="{3EAF1932-8595-43D4-92F2-D37CB26C1D66}">
      <dgm:prSet/>
      <dgm:spPr/>
      <dgm:t>
        <a:bodyPr/>
        <a:lstStyle/>
        <a:p>
          <a:endParaRPr lang="en-US"/>
        </a:p>
      </dgm:t>
    </dgm:pt>
    <dgm:pt modelId="{E791D538-137C-47F7-82E3-3E6A8874AB50}">
      <dgm:prSet custT="1"/>
      <dgm:spPr/>
      <dgm:t>
        <a:bodyPr anchor="ctr"/>
        <a:lstStyle/>
        <a:p>
          <a:r>
            <a:rPr lang="en-US" sz="1400" dirty="0" smtClean="0">
              <a:solidFill>
                <a:schemeClr val="tx1"/>
              </a:solidFill>
            </a:rPr>
            <a:t>Data Provenance</a:t>
          </a:r>
        </a:p>
      </dgm:t>
    </dgm:pt>
    <dgm:pt modelId="{5A35E4A7-0AB8-461A-B672-A0EC465D666C}" type="parTrans" cxnId="{5CED976F-58E5-41C4-8A02-142CB36B677E}">
      <dgm:prSet/>
      <dgm:spPr/>
      <dgm:t>
        <a:bodyPr/>
        <a:lstStyle/>
        <a:p>
          <a:endParaRPr lang="en-US"/>
        </a:p>
      </dgm:t>
    </dgm:pt>
    <dgm:pt modelId="{7E304EC3-2754-4123-A9E6-99297655EF41}" type="sibTrans" cxnId="{5CED976F-58E5-41C4-8A02-142CB36B677E}">
      <dgm:prSet/>
      <dgm:spPr/>
      <dgm:t>
        <a:bodyPr/>
        <a:lstStyle/>
        <a:p>
          <a:endParaRPr lang="en-US"/>
        </a:p>
      </dgm:t>
    </dgm:pt>
    <dgm:pt modelId="{874A8D6F-82DE-48E1-B2E0-DF5063FDFD2A}">
      <dgm:prSet custT="1"/>
      <dgm:spPr/>
      <dgm:t>
        <a:bodyPr anchor="ctr"/>
        <a:lstStyle/>
        <a:p>
          <a:r>
            <a:rPr lang="en-US" sz="1400" b="0" dirty="0" smtClean="0">
              <a:solidFill>
                <a:schemeClr val="tx1"/>
              </a:solidFill>
            </a:rPr>
            <a:t>Master Data Management</a:t>
          </a:r>
        </a:p>
      </dgm:t>
    </dgm:pt>
    <dgm:pt modelId="{25C1E4A4-24CE-4F05-BE73-2F105384A7FE}" type="parTrans" cxnId="{E25B54BE-5AC6-4812-A542-781802813ADA}">
      <dgm:prSet/>
      <dgm:spPr/>
      <dgm:t>
        <a:bodyPr/>
        <a:lstStyle/>
        <a:p>
          <a:endParaRPr lang="en-US"/>
        </a:p>
      </dgm:t>
    </dgm:pt>
    <dgm:pt modelId="{CBCA7362-1BBC-4B00-A336-2B1103D0DEC5}" type="sibTrans" cxnId="{E25B54BE-5AC6-4812-A542-781802813ADA}">
      <dgm:prSet/>
      <dgm:spPr/>
      <dgm:t>
        <a:bodyPr/>
        <a:lstStyle/>
        <a:p>
          <a:endParaRPr lang="en-US"/>
        </a:p>
      </dgm:t>
    </dgm:pt>
    <dgm:pt modelId="{4A793942-DC06-4782-A3D5-E5A5D49C22F0}">
      <dgm:prSet custT="1"/>
      <dgm:spPr/>
      <dgm:t>
        <a:bodyPr anchor="ctr"/>
        <a:lstStyle/>
        <a:p>
          <a:r>
            <a:rPr lang="en-US" sz="1400" dirty="0" smtClean="0">
              <a:solidFill>
                <a:schemeClr val="tx1"/>
              </a:solidFill>
            </a:rPr>
            <a:t>Country Based Compliance and regulation (Starting with India)</a:t>
          </a:r>
          <a:endParaRPr lang="en-US" sz="1400" dirty="0">
            <a:solidFill>
              <a:schemeClr val="tx1"/>
            </a:solidFill>
          </a:endParaRPr>
        </a:p>
      </dgm:t>
    </dgm:pt>
    <dgm:pt modelId="{C5217E73-596C-4DDE-944B-901F7163633E}" type="parTrans" cxnId="{FE201EF4-6EAA-48F4-ACC0-18EAF791CC3A}">
      <dgm:prSet/>
      <dgm:spPr/>
      <dgm:t>
        <a:bodyPr/>
        <a:lstStyle/>
        <a:p>
          <a:endParaRPr lang="en-US"/>
        </a:p>
      </dgm:t>
    </dgm:pt>
    <dgm:pt modelId="{33F15843-EA68-4F9A-8170-B186D78379F5}" type="sibTrans" cxnId="{FE201EF4-6EAA-48F4-ACC0-18EAF791CC3A}">
      <dgm:prSet/>
      <dgm:spPr/>
      <dgm:t>
        <a:bodyPr/>
        <a:lstStyle/>
        <a:p>
          <a:endParaRPr lang="en-US"/>
        </a:p>
      </dgm:t>
    </dgm:pt>
    <dgm:pt modelId="{B3E3ECC7-21BB-4E49-A623-6580D84057F8}">
      <dgm:prSet custT="1"/>
      <dgm:spPr/>
      <dgm:t>
        <a:bodyPr anchor="ctr"/>
        <a:lstStyle/>
        <a:p>
          <a:endParaRPr lang="en-US" sz="1400" dirty="0" smtClean="0">
            <a:solidFill>
              <a:schemeClr val="tx1"/>
            </a:solidFill>
          </a:endParaRPr>
        </a:p>
      </dgm:t>
    </dgm:pt>
    <dgm:pt modelId="{B3ED3711-3688-493A-82EB-A137EA12BB84}" type="parTrans" cxnId="{1927CC1C-C8E2-4E60-9D95-4D70E347E7D9}">
      <dgm:prSet/>
      <dgm:spPr/>
      <dgm:t>
        <a:bodyPr/>
        <a:lstStyle/>
        <a:p>
          <a:endParaRPr lang="en-US"/>
        </a:p>
      </dgm:t>
    </dgm:pt>
    <dgm:pt modelId="{4D80D6D8-BA41-4722-B735-BE4F9EDB986D}" type="sibTrans" cxnId="{1927CC1C-C8E2-4E60-9D95-4D70E347E7D9}">
      <dgm:prSet/>
      <dgm:spPr/>
      <dgm:t>
        <a:bodyPr/>
        <a:lstStyle/>
        <a:p>
          <a:endParaRPr lang="en-US"/>
        </a:p>
      </dgm:t>
    </dgm:pt>
    <dgm:pt modelId="{180A9215-3301-4CE0-8BC2-FD8BE2B77281}">
      <dgm:prSet custT="1"/>
      <dgm:spPr/>
      <dgm:t>
        <a:bodyPr anchor="ctr"/>
        <a:lstStyle/>
        <a:p>
          <a:endParaRPr lang="en-US" sz="1400" dirty="0">
            <a:solidFill>
              <a:schemeClr val="tx1"/>
            </a:solidFill>
          </a:endParaRPr>
        </a:p>
      </dgm:t>
    </dgm:pt>
    <dgm:pt modelId="{14F65EA5-BCBC-4DAC-A988-0B60CA632AD0}" type="parTrans" cxnId="{665781BC-BB82-4CE3-ACB8-C3ED37316B75}">
      <dgm:prSet/>
      <dgm:spPr/>
      <dgm:t>
        <a:bodyPr/>
        <a:lstStyle/>
        <a:p>
          <a:endParaRPr lang="en-US"/>
        </a:p>
      </dgm:t>
    </dgm:pt>
    <dgm:pt modelId="{A40453F7-7AB1-4D7E-957C-424029CFD15A}" type="sibTrans" cxnId="{665781BC-BB82-4CE3-ACB8-C3ED37316B7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FE201EF4-6EAA-48F4-ACC0-18EAF791CC3A}" srcId="{72CA4F7D-C73B-4834-865E-03664C81BBB9}" destId="{4A793942-DC06-4782-A3D5-E5A5D49C22F0}" srcOrd="5" destOrd="0" parTransId="{C5217E73-596C-4DDE-944B-901F7163633E}" sibTransId="{33F15843-EA68-4F9A-8170-B186D78379F5}"/>
    <dgm:cxn modelId="{6D4E4D71-7656-478E-BEB8-934F19503D96}" type="presOf" srcId="{948BEACE-C171-48F1-A3AD-A071A442B4E6}" destId="{66A44442-6743-4BC2-A493-51A6BF0E155F}" srcOrd="0" destOrd="0" presId="urn:microsoft.com/office/officeart/2005/8/layout/bList2"/>
    <dgm:cxn modelId="{1927CC1C-C8E2-4E60-9D95-4D70E347E7D9}" srcId="{72CA4F7D-C73B-4834-865E-03664C81BBB9}" destId="{B3E3ECC7-21BB-4E49-A623-6580D84057F8}" srcOrd="2" destOrd="0" parTransId="{B3ED3711-3688-493A-82EB-A137EA12BB84}" sibTransId="{4D80D6D8-BA41-4722-B735-BE4F9EDB986D}"/>
    <dgm:cxn modelId="{B84F496C-3420-41EF-A809-745FD7E41FB3}" type="presOf" srcId="{44503C60-C38D-4FA8-8294-2A3C9B0DA5B1}" destId="{3FB8D94B-68AA-4F75-B4D1-D4ED0394CF3F}" srcOrd="0" destOrd="0" presId="urn:microsoft.com/office/officeart/2005/8/layout/bList2"/>
    <dgm:cxn modelId="{FA3B2BE7-2337-46A4-8EFC-1E39CEE59491}" type="presOf" srcId="{E791D538-137C-47F7-82E3-3E6A8874AB50}" destId="{3FB8D94B-68AA-4F75-B4D1-D4ED0394CF3F}" srcOrd="0" destOrd="1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665781BC-BB82-4CE3-ACB8-C3ED37316B75}" srcId="{72CA4F7D-C73B-4834-865E-03664C81BBB9}" destId="{180A9215-3301-4CE0-8BC2-FD8BE2B77281}" srcOrd="4" destOrd="0" parTransId="{14F65EA5-BCBC-4DAC-A988-0B60CA632AD0}" sibTransId="{A40453F7-7AB1-4D7E-957C-424029CFD15A}"/>
    <dgm:cxn modelId="{5CED976F-58E5-41C4-8A02-142CB36B677E}" srcId="{72CA4F7D-C73B-4834-865E-03664C81BBB9}" destId="{E791D538-137C-47F7-82E3-3E6A8874AB50}" srcOrd="1" destOrd="0" parTransId="{5A35E4A7-0AB8-461A-B672-A0EC465D666C}" sibTransId="{7E304EC3-2754-4123-A9E6-99297655EF41}"/>
    <dgm:cxn modelId="{8C6AC2A3-71D2-4405-855B-AFBA86A3CF89}" type="presOf" srcId="{4A793942-DC06-4782-A3D5-E5A5D49C22F0}" destId="{3FB8D94B-68AA-4F75-B4D1-D4ED0394CF3F}" srcOrd="0" destOrd="5" presId="urn:microsoft.com/office/officeart/2005/8/layout/bList2"/>
    <dgm:cxn modelId="{3EAF1932-8595-43D4-92F2-D37CB26C1D66}" srcId="{72CA4F7D-C73B-4834-865E-03664C81BBB9}" destId="{44503C60-C38D-4FA8-8294-2A3C9B0DA5B1}" srcOrd="0" destOrd="0" parTransId="{7081DBA1-294D-4B09-A5DA-E62A539B11BE}" sibTransId="{66452C71-E5FA-4FAD-B359-A1554BAB6B50}"/>
    <dgm:cxn modelId="{FAD20E67-5F76-447D-8808-FB9B22B7DCE3}" type="presOf" srcId="{180A9215-3301-4CE0-8BC2-FD8BE2B77281}" destId="{3FB8D94B-68AA-4F75-B4D1-D4ED0394CF3F}" srcOrd="0" destOrd="4" presId="urn:microsoft.com/office/officeart/2005/8/layout/bList2"/>
    <dgm:cxn modelId="{179DF8AE-AB73-45E5-B5BE-E56FE3635B55}" type="presOf" srcId="{B3E3ECC7-21BB-4E49-A623-6580D84057F8}" destId="{3FB8D94B-68AA-4F75-B4D1-D4ED0394CF3F}" srcOrd="0" destOrd="2" presId="urn:microsoft.com/office/officeart/2005/8/layout/bList2"/>
    <dgm:cxn modelId="{AB38FDB8-CE17-4AA8-ACE7-44FE15C39C39}" type="presOf" srcId="{874A8D6F-82DE-48E1-B2E0-DF5063FDFD2A}" destId="{3FB8D94B-68AA-4F75-B4D1-D4ED0394CF3F}" srcOrd="0" destOrd="3" presId="urn:microsoft.com/office/officeart/2005/8/layout/bList2"/>
    <dgm:cxn modelId="{E25B54BE-5AC6-4812-A542-781802813ADA}" srcId="{72CA4F7D-C73B-4834-865E-03664C81BBB9}" destId="{874A8D6F-82DE-48E1-B2E0-DF5063FDFD2A}" srcOrd="3" destOrd="0" parTransId="{25C1E4A4-24CE-4F05-BE73-2F105384A7FE}" sibTransId="{CBCA7362-1BBC-4B00-A336-2B1103D0DEC5}"/>
    <dgm:cxn modelId="{38D88617-3451-4361-8537-9C7F1E2B11C5}" type="presOf" srcId="{72CA4F7D-C73B-4834-865E-03664C81BBB9}" destId="{4D405649-11CF-4896-BE9B-42098F89C4EF}" srcOrd="1" destOrd="0" presId="urn:microsoft.com/office/officeart/2005/8/layout/bList2"/>
    <dgm:cxn modelId="{4B96DCE0-4398-4BE9-8AC5-2AD82EC5D78F}" type="presOf" srcId="{72CA4F7D-C73B-4834-865E-03664C81BBB9}" destId="{8A044C35-A4EE-4635-8B6B-F613273E4C8A}" srcOrd="0" destOrd="0" presId="urn:microsoft.com/office/officeart/2005/8/layout/bList2"/>
    <dgm:cxn modelId="{6E1443E0-09C0-4450-B8EE-BBC9739AFF03}" type="presParOf" srcId="{66A44442-6743-4BC2-A493-51A6BF0E155F}" destId="{4C1ADD23-3C90-494A-B121-93A969341375}" srcOrd="0" destOrd="0" presId="urn:microsoft.com/office/officeart/2005/8/layout/bList2"/>
    <dgm:cxn modelId="{8356941A-D740-4C60-B6BE-40C7F1BD0E60}" type="presParOf" srcId="{4C1ADD23-3C90-494A-B121-93A969341375}" destId="{3FB8D94B-68AA-4F75-B4D1-D4ED0394CF3F}" srcOrd="0" destOrd="0" presId="urn:microsoft.com/office/officeart/2005/8/layout/bList2"/>
    <dgm:cxn modelId="{2E614D74-000F-499C-81F0-9279BC6EB90C}" type="presParOf" srcId="{4C1ADD23-3C90-494A-B121-93A969341375}" destId="{8A044C35-A4EE-4635-8B6B-F613273E4C8A}" srcOrd="1" destOrd="0" presId="urn:microsoft.com/office/officeart/2005/8/layout/bList2"/>
    <dgm:cxn modelId="{8C74D027-BB2D-4866-A1EB-A69E293B5AA1}" type="presParOf" srcId="{4C1ADD23-3C90-494A-B121-93A969341375}" destId="{4D405649-11CF-4896-BE9B-42098F89C4EF}" srcOrd="2" destOrd="0" presId="urn:microsoft.com/office/officeart/2005/8/layout/bList2"/>
    <dgm:cxn modelId="{DF0DFF53-C847-4D29-9E7F-BE5738A9A015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&gt;85% Accuracy (Predictive)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Analytics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/>
        </a:p>
      </dgm:t>
    </dgm:pt>
    <dgm:pt modelId="{A59F98CE-2D79-47BE-B5CD-23D50865CAD7}">
      <dgm:prSet custT="1"/>
      <dgm:spPr/>
      <dgm:t>
        <a:bodyPr/>
        <a:lstStyle/>
        <a:p>
          <a:r>
            <a:rPr lang="en-US" sz="1600" dirty="0" smtClean="0"/>
            <a:t>Prebuilt Analytic module</a:t>
          </a:r>
        </a:p>
      </dgm:t>
    </dgm:pt>
    <dgm:pt modelId="{A83965AF-A4FE-4544-8919-7732280C34A2}" type="parTrans" cxnId="{92EA279A-0EF0-4569-86A2-62A1448753EA}">
      <dgm:prSet/>
      <dgm:spPr/>
      <dgm:t>
        <a:bodyPr/>
        <a:lstStyle/>
        <a:p>
          <a:endParaRPr lang="en-US"/>
        </a:p>
      </dgm:t>
    </dgm:pt>
    <dgm:pt modelId="{0A05D4EE-A7AD-434C-9F05-73B4A1A069EC}" type="sibTrans" cxnId="{92EA279A-0EF0-4569-86A2-62A1448753EA}">
      <dgm:prSet/>
      <dgm:spPr/>
      <dgm:t>
        <a:bodyPr/>
        <a:lstStyle/>
        <a:p>
          <a:endParaRPr lang="en-US"/>
        </a:p>
      </dgm:t>
    </dgm:pt>
    <dgm:pt modelId="{4DDB8B52-7ADE-4992-BDFE-7DA6B9E7925B}">
      <dgm:prSet custT="1"/>
      <dgm:spPr/>
      <dgm:t>
        <a:bodyPr/>
        <a:lstStyle/>
        <a:p>
          <a:r>
            <a:rPr lang="en-US" sz="1600" dirty="0" smtClean="0"/>
            <a:t>Customer Specific Analytics</a:t>
          </a:r>
        </a:p>
      </dgm:t>
    </dgm:pt>
    <dgm:pt modelId="{A15060EB-3FEE-4055-8A9D-F2D5ED0FA7F8}" type="parTrans" cxnId="{4B80774E-FDAA-457F-9A2F-295113B8CFBA}">
      <dgm:prSet/>
      <dgm:spPr/>
      <dgm:t>
        <a:bodyPr/>
        <a:lstStyle/>
        <a:p>
          <a:endParaRPr lang="en-US"/>
        </a:p>
      </dgm:t>
    </dgm:pt>
    <dgm:pt modelId="{55DA8C69-9B11-4318-8137-AB5100463075}" type="sibTrans" cxnId="{4B80774E-FDAA-457F-9A2F-295113B8CFBA}">
      <dgm:prSet/>
      <dgm:spPr/>
      <dgm:t>
        <a:bodyPr/>
        <a:lstStyle/>
        <a:p>
          <a:endParaRPr lang="en-US"/>
        </a:p>
      </dgm:t>
    </dgm:pt>
    <dgm:pt modelId="{46469B11-6ADE-4DD7-AB1E-D448E5E28080}">
      <dgm:prSet custT="1"/>
      <dgm:spPr/>
      <dgm:t>
        <a:bodyPr/>
        <a:lstStyle/>
        <a:p>
          <a:r>
            <a:rPr lang="en-US" sz="1600" dirty="0" smtClean="0"/>
            <a:t>Domain Centric</a:t>
          </a:r>
        </a:p>
      </dgm:t>
    </dgm:pt>
    <dgm:pt modelId="{A7A10FC1-2EF7-4373-BFBD-45EC1C5F439F}" type="parTrans" cxnId="{D31EEB73-34C3-4375-B4EC-AD8CE8A67D12}">
      <dgm:prSet/>
      <dgm:spPr/>
      <dgm:t>
        <a:bodyPr/>
        <a:lstStyle/>
        <a:p>
          <a:endParaRPr lang="en-US"/>
        </a:p>
      </dgm:t>
    </dgm:pt>
    <dgm:pt modelId="{2448BA27-E397-4151-BCDE-3695D558C760}" type="sibTrans" cxnId="{D31EEB73-34C3-4375-B4EC-AD8CE8A67D12}">
      <dgm:prSet/>
      <dgm:spPr/>
      <dgm:t>
        <a:bodyPr/>
        <a:lstStyle/>
        <a:p>
          <a:endParaRPr lang="en-US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-385" custLinFactNeighborY="-31723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A279A-0EF0-4569-86A2-62A1448753EA}" srcId="{57435158-73FE-4931-9032-D2A6D992E5E3}" destId="{A59F98CE-2D79-47BE-B5CD-23D50865CAD7}" srcOrd="1" destOrd="0" parTransId="{A83965AF-A4FE-4544-8919-7732280C34A2}" sibTransId="{0A05D4EE-A7AD-434C-9F05-73B4A1A069EC}"/>
    <dgm:cxn modelId="{4C1E3368-16C8-41A7-BBB0-BB5D0FE926D8}" type="presOf" srcId="{4DDB8B52-7ADE-4992-BDFE-7DA6B9E7925B}" destId="{73FFE105-AE76-4AED-AE4B-0E56BDA23581}" srcOrd="0" destOrd="2" presId="urn:microsoft.com/office/officeart/2005/8/layout/target3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4B80774E-FDAA-457F-9A2F-295113B8CFBA}" srcId="{57435158-73FE-4931-9032-D2A6D992E5E3}" destId="{4DDB8B52-7ADE-4992-BDFE-7DA6B9E7925B}" srcOrd="2" destOrd="0" parTransId="{A15060EB-3FEE-4055-8A9D-F2D5ED0FA7F8}" sibTransId="{55DA8C69-9B11-4318-8137-AB5100463075}"/>
    <dgm:cxn modelId="{57100649-D062-48BE-9255-0F77EEB1E678}" type="presOf" srcId="{57435158-73FE-4931-9032-D2A6D992E5E3}" destId="{F607597B-D63B-45A4-A896-DB35CBBE8AB3}" srcOrd="0" destOrd="0" presId="urn:microsoft.com/office/officeart/2005/8/layout/target3"/>
    <dgm:cxn modelId="{A35BD474-3CC6-4C0A-9539-82778F4C7086}" type="presOf" srcId="{46469B11-6ADE-4DD7-AB1E-D448E5E28080}" destId="{73FFE105-AE76-4AED-AE4B-0E56BDA23581}" srcOrd="0" destOrd="3" presId="urn:microsoft.com/office/officeart/2005/8/layout/target3"/>
    <dgm:cxn modelId="{6F52D431-464B-4AFA-AF60-BA5C93A6648E}" type="presOf" srcId="{8A41F4E2-9965-40D1-AFAC-311091E25C7C}" destId="{FB160BB3-71C4-4FE9-9E65-A93EB0111887}" srcOrd="0" destOrd="0" presId="urn:microsoft.com/office/officeart/2005/8/layout/target3"/>
    <dgm:cxn modelId="{EA9A8870-6F33-4B24-BC9E-EAA918F5FE11}" type="presOf" srcId="{A59F98CE-2D79-47BE-B5CD-23D50865CAD7}" destId="{73FFE105-AE76-4AED-AE4B-0E56BDA23581}" srcOrd="0" destOrd="1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162DE26A-4AB8-446E-A5B0-A7120D55D0FE}" type="presOf" srcId="{57435158-73FE-4931-9032-D2A6D992E5E3}" destId="{0F105177-2110-4887-B7B4-DCF82550E94E}" srcOrd="1" destOrd="0" presId="urn:microsoft.com/office/officeart/2005/8/layout/target3"/>
    <dgm:cxn modelId="{D31EEB73-34C3-4375-B4EC-AD8CE8A67D12}" srcId="{57435158-73FE-4931-9032-D2A6D992E5E3}" destId="{46469B11-6ADE-4DD7-AB1E-D448E5E28080}" srcOrd="3" destOrd="0" parTransId="{A7A10FC1-2EF7-4373-BFBD-45EC1C5F439F}" sibTransId="{2448BA27-E397-4151-BCDE-3695D558C760}"/>
    <dgm:cxn modelId="{8532FEFF-BB68-48E4-B692-83F54AF3FAF1}" type="presOf" srcId="{EADA23D7-8C4E-44F7-99AA-8AABF09791C4}" destId="{73FFE105-AE76-4AED-AE4B-0E56BDA23581}" srcOrd="0" destOrd="0" presId="urn:microsoft.com/office/officeart/2005/8/layout/target3"/>
    <dgm:cxn modelId="{D48B13AB-25EB-4027-8FFE-A439537C8CAB}" type="presParOf" srcId="{FB160BB3-71C4-4FE9-9E65-A93EB0111887}" destId="{AAA921C7-E302-4D3C-99DB-545D25F492EA}" srcOrd="0" destOrd="0" presId="urn:microsoft.com/office/officeart/2005/8/layout/target3"/>
    <dgm:cxn modelId="{C4D429BF-5092-4F93-9EC5-83806413856A}" type="presParOf" srcId="{FB160BB3-71C4-4FE9-9E65-A93EB0111887}" destId="{3891A84F-7BBD-429C-B94B-FDE5F2406B5C}" srcOrd="1" destOrd="0" presId="urn:microsoft.com/office/officeart/2005/8/layout/target3"/>
    <dgm:cxn modelId="{B6A3BDB8-28DD-49BD-9E2F-154E7B7C3488}" type="presParOf" srcId="{FB160BB3-71C4-4FE9-9E65-A93EB0111887}" destId="{F607597B-D63B-45A4-A896-DB35CBBE8AB3}" srcOrd="2" destOrd="0" presId="urn:microsoft.com/office/officeart/2005/8/layout/target3"/>
    <dgm:cxn modelId="{616899A5-F49A-449C-8753-7B6DFF23BF9B}" type="presParOf" srcId="{FB160BB3-71C4-4FE9-9E65-A93EB0111887}" destId="{0F105177-2110-4887-B7B4-DCF82550E94E}" srcOrd="3" destOrd="0" presId="urn:microsoft.com/office/officeart/2005/8/layout/target3"/>
    <dgm:cxn modelId="{6217A9DF-05DD-41EF-8728-9CC2A76680E7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targe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A23D7-8C4E-44F7-99AA-8AABF09791C4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Dashboard + Bench marking, Self Reporting (Prerequisite for Analytics)</a:t>
          </a:r>
          <a:endParaRPr lang="en-US" sz="1600" dirty="0"/>
        </a:p>
      </dgm:t>
    </dgm:pt>
    <dgm:pt modelId="{57435158-73FE-4931-9032-D2A6D992E5E3}">
      <dgm:prSet phldrT="[Text]" custT="1"/>
      <dgm:spPr/>
      <dgm:t>
        <a:bodyPr/>
        <a:lstStyle/>
        <a:p>
          <a:r>
            <a:rPr lang="en-US" sz="1800" b="1" dirty="0" smtClean="0"/>
            <a:t>Business </a:t>
          </a:r>
        </a:p>
        <a:p>
          <a:r>
            <a:rPr lang="en-US" sz="1800" b="1" dirty="0" smtClean="0"/>
            <a:t>Intelligence</a:t>
          </a:r>
          <a:endParaRPr lang="en-US" sz="1800" b="1" dirty="0"/>
        </a:p>
      </dgm:t>
    </dgm:pt>
    <dgm:pt modelId="{6ACBE211-AF07-4448-9A0F-F77B0457103F}" type="sibTrans" cxnId="{2DA0C464-FA5C-4289-81F2-A0B14700B9F8}">
      <dgm:prSet/>
      <dgm:spPr/>
      <dgm:t>
        <a:bodyPr/>
        <a:lstStyle/>
        <a:p>
          <a:endParaRPr lang="en-US" sz="1400"/>
        </a:p>
      </dgm:t>
    </dgm:pt>
    <dgm:pt modelId="{DC620B7B-3D50-45F5-945A-660B336E1022}" type="parTrans" cxnId="{2DA0C464-FA5C-4289-81F2-A0B14700B9F8}">
      <dgm:prSet/>
      <dgm:spPr/>
      <dgm:t>
        <a:bodyPr/>
        <a:lstStyle/>
        <a:p>
          <a:endParaRPr lang="en-US" sz="1400"/>
        </a:p>
      </dgm:t>
    </dgm:pt>
    <dgm:pt modelId="{8A9E441F-BDDA-499E-B30C-1C1DD1F64114}" type="sibTrans" cxnId="{7BA7E9F6-E472-4759-8A6C-F23478517694}">
      <dgm:prSet/>
      <dgm:spPr/>
      <dgm:t>
        <a:bodyPr/>
        <a:lstStyle/>
        <a:p>
          <a:endParaRPr lang="en-US" sz="1400"/>
        </a:p>
      </dgm:t>
    </dgm:pt>
    <dgm:pt modelId="{C98E7D4D-B27D-40AA-81E8-8B85160E12B3}" type="parTrans" cxnId="{7BA7E9F6-E472-4759-8A6C-F23478517694}">
      <dgm:prSet/>
      <dgm:spPr/>
      <dgm:t>
        <a:bodyPr/>
        <a:lstStyle/>
        <a:p>
          <a:endParaRPr lang="en-US" sz="1400"/>
        </a:p>
      </dgm:t>
    </dgm:pt>
    <dgm:pt modelId="{07B037CB-5956-4C3D-86DF-C443A261013E}">
      <dgm:prSet custT="1"/>
      <dgm:spPr/>
      <dgm:t>
        <a:bodyPr/>
        <a:lstStyle/>
        <a:p>
          <a:r>
            <a:rPr lang="en-US" sz="1600" dirty="0" smtClean="0"/>
            <a:t>Process Sharing -  Domain agnostic</a:t>
          </a:r>
        </a:p>
      </dgm:t>
    </dgm:pt>
    <dgm:pt modelId="{464D066D-FF0D-4B23-A86E-B0967249F54C}" type="parTrans" cxnId="{7BA3C1CB-8B9C-4D6E-BEE6-5FBD93E5748E}">
      <dgm:prSet/>
      <dgm:spPr/>
      <dgm:t>
        <a:bodyPr/>
        <a:lstStyle/>
        <a:p>
          <a:endParaRPr lang="en-US" sz="1400"/>
        </a:p>
      </dgm:t>
    </dgm:pt>
    <dgm:pt modelId="{56001793-9A2E-4D34-BEB3-B53CFA2B1DA5}" type="sibTrans" cxnId="{7BA3C1CB-8B9C-4D6E-BEE6-5FBD93E5748E}">
      <dgm:prSet/>
      <dgm:spPr/>
      <dgm:t>
        <a:bodyPr/>
        <a:lstStyle/>
        <a:p>
          <a:endParaRPr lang="en-US" sz="1400"/>
        </a:p>
      </dgm:t>
    </dgm:pt>
    <dgm:pt modelId="{FB160BB3-71C4-4FE9-9E65-A93EB0111887}" type="pres">
      <dgm:prSet presAssocID="{8A41F4E2-9965-40D1-AFAC-311091E25C7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A921C7-E302-4D3C-99DB-545D25F492EA}" type="pres">
      <dgm:prSet presAssocID="{57435158-73FE-4931-9032-D2A6D992E5E3}" presName="circle1" presStyleLbl="node1" presStyleIdx="0" presStyleCnt="1"/>
      <dgm:spPr/>
    </dgm:pt>
    <dgm:pt modelId="{3891A84F-7BBD-429C-B94B-FDE5F2406B5C}" type="pres">
      <dgm:prSet presAssocID="{57435158-73FE-4931-9032-D2A6D992E5E3}" presName="space" presStyleCnt="0"/>
      <dgm:spPr/>
    </dgm:pt>
    <dgm:pt modelId="{F607597B-D63B-45A4-A896-DB35CBBE8AB3}" type="pres">
      <dgm:prSet presAssocID="{57435158-73FE-4931-9032-D2A6D992E5E3}" presName="rect1" presStyleLbl="alignAcc1" presStyleIdx="0" presStyleCnt="1" custLinFactNeighborX="0" custLinFactNeighborY="20129"/>
      <dgm:spPr/>
      <dgm:t>
        <a:bodyPr/>
        <a:lstStyle/>
        <a:p>
          <a:endParaRPr lang="en-US"/>
        </a:p>
      </dgm:t>
    </dgm:pt>
    <dgm:pt modelId="{0F105177-2110-4887-B7B4-DCF82550E94E}" type="pres">
      <dgm:prSet presAssocID="{57435158-73FE-4931-9032-D2A6D992E5E3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FE105-AE76-4AED-AE4B-0E56BDA23581}" type="pres">
      <dgm:prSet presAssocID="{57435158-73FE-4931-9032-D2A6D992E5E3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507C06-E203-4BC0-B4C2-5E97EAC30C7D}" type="presOf" srcId="{8A41F4E2-9965-40D1-AFAC-311091E25C7C}" destId="{FB160BB3-71C4-4FE9-9E65-A93EB0111887}" srcOrd="0" destOrd="0" presId="urn:microsoft.com/office/officeart/2005/8/layout/target3"/>
    <dgm:cxn modelId="{7BA3C1CB-8B9C-4D6E-BEE6-5FBD93E5748E}" srcId="{57435158-73FE-4931-9032-D2A6D992E5E3}" destId="{07B037CB-5956-4C3D-86DF-C443A261013E}" srcOrd="1" destOrd="0" parTransId="{464D066D-FF0D-4B23-A86E-B0967249F54C}" sibTransId="{56001793-9A2E-4D34-BEB3-B53CFA2B1DA5}"/>
    <dgm:cxn modelId="{7BA7E9F6-E472-4759-8A6C-F23478517694}" srcId="{57435158-73FE-4931-9032-D2A6D992E5E3}" destId="{EADA23D7-8C4E-44F7-99AA-8AABF09791C4}" srcOrd="0" destOrd="0" parTransId="{C98E7D4D-B27D-40AA-81E8-8B85160E12B3}" sibTransId="{8A9E441F-BDDA-499E-B30C-1C1DD1F64114}"/>
    <dgm:cxn modelId="{6A03110E-F874-4EB2-99F3-B26CDD450D97}" type="presOf" srcId="{07B037CB-5956-4C3D-86DF-C443A261013E}" destId="{73FFE105-AE76-4AED-AE4B-0E56BDA23581}" srcOrd="0" destOrd="1" presId="urn:microsoft.com/office/officeart/2005/8/layout/target3"/>
    <dgm:cxn modelId="{504FC22A-C534-4D13-8A83-A3326174642B}" type="presOf" srcId="{EADA23D7-8C4E-44F7-99AA-8AABF09791C4}" destId="{73FFE105-AE76-4AED-AE4B-0E56BDA23581}" srcOrd="0" destOrd="0" presId="urn:microsoft.com/office/officeart/2005/8/layout/target3"/>
    <dgm:cxn modelId="{8B9EEFA3-20DB-4A03-9C3C-AF18EBB291FE}" type="presOf" srcId="{57435158-73FE-4931-9032-D2A6D992E5E3}" destId="{F607597B-D63B-45A4-A896-DB35CBBE8AB3}" srcOrd="0" destOrd="0" presId="urn:microsoft.com/office/officeart/2005/8/layout/target3"/>
    <dgm:cxn modelId="{2DA0C464-FA5C-4289-81F2-A0B14700B9F8}" srcId="{8A41F4E2-9965-40D1-AFAC-311091E25C7C}" destId="{57435158-73FE-4931-9032-D2A6D992E5E3}" srcOrd="0" destOrd="0" parTransId="{DC620B7B-3D50-45F5-945A-660B336E1022}" sibTransId="{6ACBE211-AF07-4448-9A0F-F77B0457103F}"/>
    <dgm:cxn modelId="{62D1899F-F188-4969-AE59-50A5B45E5FF5}" type="presOf" srcId="{57435158-73FE-4931-9032-D2A6D992E5E3}" destId="{0F105177-2110-4887-B7B4-DCF82550E94E}" srcOrd="1" destOrd="0" presId="urn:microsoft.com/office/officeart/2005/8/layout/target3"/>
    <dgm:cxn modelId="{7A7A645F-7B81-47DD-9F91-FD6D706CAEA5}" type="presParOf" srcId="{FB160BB3-71C4-4FE9-9E65-A93EB0111887}" destId="{AAA921C7-E302-4D3C-99DB-545D25F492EA}" srcOrd="0" destOrd="0" presId="urn:microsoft.com/office/officeart/2005/8/layout/target3"/>
    <dgm:cxn modelId="{3A4A50E6-4903-4AF3-9F1A-DAE763FBD4DC}" type="presParOf" srcId="{FB160BB3-71C4-4FE9-9E65-A93EB0111887}" destId="{3891A84F-7BBD-429C-B94B-FDE5F2406B5C}" srcOrd="1" destOrd="0" presId="urn:microsoft.com/office/officeart/2005/8/layout/target3"/>
    <dgm:cxn modelId="{C522E35C-1340-4A8E-92A1-005885404429}" type="presParOf" srcId="{FB160BB3-71C4-4FE9-9E65-A93EB0111887}" destId="{F607597B-D63B-45A4-A896-DB35CBBE8AB3}" srcOrd="2" destOrd="0" presId="urn:microsoft.com/office/officeart/2005/8/layout/target3"/>
    <dgm:cxn modelId="{47684581-130C-467C-90BE-B9AEDBA6EA1F}" type="presParOf" srcId="{FB160BB3-71C4-4FE9-9E65-A93EB0111887}" destId="{0F105177-2110-4887-B7B4-DCF82550E94E}" srcOrd="3" destOrd="0" presId="urn:microsoft.com/office/officeart/2005/8/layout/target3"/>
    <dgm:cxn modelId="{A23D87DB-7EFC-49D2-8A4F-C82C112F9F92}" type="presParOf" srcId="{FB160BB3-71C4-4FE9-9E65-A93EB0111887}" destId="{73FFE105-AE76-4AED-AE4B-0E56BDA23581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smtClean="0"/>
            <a:t>Apache </a:t>
          </a:r>
          <a:r>
            <a:rPr lang="en-US" sz="1800" i="1" dirty="0" smtClean="0"/>
            <a:t>NiFi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Highly configurable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Loss tolerant vs guaranteed delivery</a:t>
          </a:r>
          <a:endParaRPr lang="en-US" sz="1400" b="0" i="0" dirty="0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3EAA175C-5B15-46A6-83BB-6584B9DF3C53}">
      <dgm:prSet custT="1"/>
      <dgm:spPr/>
      <dgm:t>
        <a:bodyPr anchor="ctr"/>
        <a:lstStyle/>
        <a:p>
          <a:r>
            <a:rPr lang="en-US" sz="1400" b="0" i="0" dirty="0" smtClean="0"/>
            <a:t>Low latency vs high throughput</a:t>
          </a:r>
          <a:endParaRPr lang="en-US" sz="1400" b="0" i="0" dirty="0"/>
        </a:p>
      </dgm:t>
    </dgm:pt>
    <dgm:pt modelId="{1CC8E3EF-AC1D-4FC4-BB55-07CA06536D82}" type="parTrans" cxnId="{ADE2400D-A4B6-44EA-BDF7-7E6B9A45F55C}">
      <dgm:prSet/>
      <dgm:spPr/>
      <dgm:t>
        <a:bodyPr/>
        <a:lstStyle/>
        <a:p>
          <a:endParaRPr lang="en-US"/>
        </a:p>
      </dgm:t>
    </dgm:pt>
    <dgm:pt modelId="{E9AD9FCC-7190-447B-BEBE-BFC63031FD28}" type="sibTrans" cxnId="{ADE2400D-A4B6-44EA-BDF7-7E6B9A45F55C}">
      <dgm:prSet/>
      <dgm:spPr/>
      <dgm:t>
        <a:bodyPr/>
        <a:lstStyle/>
        <a:p>
          <a:endParaRPr lang="en-US"/>
        </a:p>
      </dgm:t>
    </dgm:pt>
    <dgm:pt modelId="{D834EF1C-3BF2-4E49-859E-8317BB77DCA6}">
      <dgm:prSet custT="1"/>
      <dgm:spPr/>
      <dgm:t>
        <a:bodyPr anchor="ctr"/>
        <a:lstStyle/>
        <a:p>
          <a:r>
            <a:rPr lang="en-US" sz="1400" b="0" i="0" dirty="0" smtClean="0"/>
            <a:t>Dynamic prioritization</a:t>
          </a:r>
          <a:endParaRPr lang="en-US" sz="1400" b="0" i="0" dirty="0"/>
        </a:p>
      </dgm:t>
    </dgm:pt>
    <dgm:pt modelId="{0E1461EC-F5CD-4C49-9E98-2B1F77EEB5CB}" type="parTrans" cxnId="{0C6370CE-58FD-4DA4-A587-42622C162B25}">
      <dgm:prSet/>
      <dgm:spPr/>
      <dgm:t>
        <a:bodyPr/>
        <a:lstStyle/>
        <a:p>
          <a:endParaRPr lang="en-US"/>
        </a:p>
      </dgm:t>
    </dgm:pt>
    <dgm:pt modelId="{5C27B7FC-2F59-46CC-B533-2847B571727F}" type="sibTrans" cxnId="{0C6370CE-58FD-4DA4-A587-42622C162B25}">
      <dgm:prSet/>
      <dgm:spPr/>
      <dgm:t>
        <a:bodyPr/>
        <a:lstStyle/>
        <a:p>
          <a:endParaRPr lang="en-US"/>
        </a:p>
      </dgm:t>
    </dgm:pt>
    <dgm:pt modelId="{ECDCE16F-4E23-48E3-A8EA-FE81B0B78CA8}">
      <dgm:prSet custT="1"/>
      <dgm:spPr/>
      <dgm:t>
        <a:bodyPr anchor="ctr"/>
        <a:lstStyle/>
        <a:p>
          <a:r>
            <a:rPr lang="en-US" sz="1400" b="0" i="0" dirty="0" smtClean="0"/>
            <a:t>Back pressure</a:t>
          </a:r>
          <a:endParaRPr lang="en-US" sz="1400" b="0" i="0" dirty="0"/>
        </a:p>
      </dgm:t>
    </dgm:pt>
    <dgm:pt modelId="{45380344-C980-49AA-AE8B-0A7845AB697F}" type="parTrans" cxnId="{082D9818-285A-4D1D-9011-C3AD221AA1D4}">
      <dgm:prSet/>
      <dgm:spPr/>
      <dgm:t>
        <a:bodyPr/>
        <a:lstStyle/>
        <a:p>
          <a:endParaRPr lang="en-US"/>
        </a:p>
      </dgm:t>
    </dgm:pt>
    <dgm:pt modelId="{D8209F28-A67C-4456-8F60-1C5D71605B32}" type="sibTrans" cxnId="{082D9818-285A-4D1D-9011-C3AD221AA1D4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Data Provenance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Track dataflow from beginning to end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Designed</a:t>
          </a:r>
          <a:r>
            <a:rPr lang="en-US" sz="1400" b="0" i="0" dirty="0" smtClean="0"/>
            <a:t> </a:t>
          </a:r>
          <a:r>
            <a:rPr lang="en-US" sz="1400" b="1" i="0" dirty="0" smtClean="0"/>
            <a:t>for extension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EEEEB46C-3875-420C-9E32-C96463F191AB}">
      <dgm:prSet custT="1"/>
      <dgm:spPr/>
      <dgm:t>
        <a:bodyPr anchor="ctr"/>
        <a:lstStyle/>
        <a:p>
          <a:r>
            <a:rPr lang="en-US" sz="1400" b="0" i="0" dirty="0" smtClean="0"/>
            <a:t>Build your own processors and more</a:t>
          </a:r>
          <a:endParaRPr lang="en-US" sz="1400" b="0" i="0" dirty="0"/>
        </a:p>
      </dgm:t>
    </dgm:pt>
    <dgm:pt modelId="{352830AD-E72F-44CA-BB32-9E58BB480A06}" type="parTrans" cxnId="{4AA97DD8-7DC6-4605-8A2A-E18CE43CCB40}">
      <dgm:prSet/>
      <dgm:spPr/>
      <dgm:t>
        <a:bodyPr/>
        <a:lstStyle/>
        <a:p>
          <a:endParaRPr lang="en-US"/>
        </a:p>
      </dgm:t>
    </dgm:pt>
    <dgm:pt modelId="{80A2169D-CBDB-4A01-8633-1B41F8A9C637}" type="sibTrans" cxnId="{4AA97DD8-7DC6-4605-8A2A-E18CE43CCB40}">
      <dgm:prSet/>
      <dgm:spPr/>
      <dgm:t>
        <a:bodyPr/>
        <a:lstStyle/>
        <a:p>
          <a:endParaRPr lang="en-US"/>
        </a:p>
      </dgm:t>
    </dgm:pt>
    <dgm:pt modelId="{A5EB9A5D-75E4-46D7-A0C4-3E36E0B2393C}">
      <dgm:prSet custT="1"/>
      <dgm:spPr/>
      <dgm:t>
        <a:bodyPr anchor="ctr"/>
        <a:lstStyle/>
        <a:p>
          <a:r>
            <a:rPr lang="en-US" sz="1400" b="0" i="0" dirty="0" smtClean="0"/>
            <a:t>Enables rapid development and effective testing</a:t>
          </a:r>
          <a:endParaRPr lang="en-US" sz="1400" b="0" i="0" dirty="0"/>
        </a:p>
      </dgm:t>
    </dgm:pt>
    <dgm:pt modelId="{85F5609C-E790-402A-B2C0-0601BC9AE6B5}" type="parTrans" cxnId="{61888303-02E7-4AB8-BFC4-CA0A88430DE8}">
      <dgm:prSet/>
      <dgm:spPr/>
      <dgm:t>
        <a:bodyPr/>
        <a:lstStyle/>
        <a:p>
          <a:endParaRPr lang="en-US"/>
        </a:p>
      </dgm:t>
    </dgm:pt>
    <dgm:pt modelId="{E81F360D-BFCD-4B83-A59D-1948F79E3F1F}" type="sibTrans" cxnId="{61888303-02E7-4AB8-BFC4-CA0A88430DE8}">
      <dgm:prSet/>
      <dgm:spPr/>
      <dgm:t>
        <a:bodyPr/>
        <a:lstStyle/>
        <a:p>
          <a:endParaRPr lang="en-US"/>
        </a:p>
      </dgm:t>
    </dgm:pt>
    <dgm:pt modelId="{2608A099-4921-492F-A7B3-7E7A6CA3E5DF}">
      <dgm:prSet custT="1"/>
      <dgm:spPr/>
      <dgm:t>
        <a:bodyPr anchor="ctr"/>
        <a:lstStyle/>
        <a:p>
          <a:r>
            <a:rPr lang="en-US" sz="1400" b="1" i="0" dirty="0" smtClean="0"/>
            <a:t>Secure</a:t>
          </a:r>
          <a:endParaRPr lang="en-US" sz="1400" b="1" i="0" dirty="0"/>
        </a:p>
      </dgm:t>
    </dgm:pt>
    <dgm:pt modelId="{446DA2CD-CA65-4D08-A41B-59A75B78AFAB}" type="parTrans" cxnId="{82B1FF85-B3DD-4700-A602-84E86ADC13AB}">
      <dgm:prSet/>
      <dgm:spPr/>
      <dgm:t>
        <a:bodyPr/>
        <a:lstStyle/>
        <a:p>
          <a:endParaRPr lang="en-US"/>
        </a:p>
      </dgm:t>
    </dgm:pt>
    <dgm:pt modelId="{7B399A6B-CC05-4EEB-AAF0-39C3FB5EB39D}" type="sibTrans" cxnId="{82B1FF85-B3DD-4700-A602-84E86ADC13AB}">
      <dgm:prSet/>
      <dgm:spPr/>
      <dgm:t>
        <a:bodyPr/>
        <a:lstStyle/>
        <a:p>
          <a:endParaRPr lang="en-US"/>
        </a:p>
      </dgm:t>
    </dgm:pt>
    <dgm:pt modelId="{47944064-482A-46EF-9AE6-9DD17232E7A3}">
      <dgm:prSet custT="1"/>
      <dgm:spPr/>
      <dgm:t>
        <a:bodyPr anchor="ctr"/>
        <a:lstStyle/>
        <a:p>
          <a:r>
            <a:rPr lang="fr-FR" sz="1400" b="0" i="0" dirty="0" smtClean="0"/>
            <a:t>SSL, SSH, HTTPS, encrypted content</a:t>
          </a:r>
          <a:endParaRPr lang="fr-FR" sz="1400" b="0" i="0" dirty="0"/>
        </a:p>
      </dgm:t>
    </dgm:pt>
    <dgm:pt modelId="{3E385D50-D8B2-42FA-B26C-A3EBC624EA6D}" type="parTrans" cxnId="{30655A76-7DE8-4AA5-A75C-81EB075EDF5B}">
      <dgm:prSet/>
      <dgm:spPr/>
      <dgm:t>
        <a:bodyPr/>
        <a:lstStyle/>
        <a:p>
          <a:endParaRPr lang="en-US"/>
        </a:p>
      </dgm:t>
    </dgm:pt>
    <dgm:pt modelId="{E6DACA92-91F6-4C02-AFFB-041D61EA62AB}" type="sibTrans" cxnId="{30655A76-7DE8-4AA5-A75C-81EB075EDF5B}">
      <dgm:prSet/>
      <dgm:spPr/>
      <dgm:t>
        <a:bodyPr/>
        <a:lstStyle/>
        <a:p>
          <a:endParaRPr lang="en-US"/>
        </a:p>
      </dgm:t>
    </dgm:pt>
    <dgm:pt modelId="{5981C55E-7EC5-4AC4-AFAA-A67F6708B752}">
      <dgm:prSet custT="1"/>
      <dgm:spPr/>
      <dgm:t>
        <a:bodyPr anchor="ctr"/>
        <a:lstStyle/>
        <a:p>
          <a:endParaRPr lang="en-US" sz="1400" b="0" i="0" dirty="0"/>
        </a:p>
      </dgm:t>
    </dgm:pt>
    <dgm:pt modelId="{19FC3A00-DC55-4B13-9AB9-A65A63ECB34F}" type="parTrans" cxnId="{32C54CAE-62B2-4575-8FC4-43CFCC51D24D}">
      <dgm:prSet/>
      <dgm:spPr/>
      <dgm:t>
        <a:bodyPr/>
        <a:lstStyle/>
        <a:p>
          <a:endParaRPr lang="en-US"/>
        </a:p>
      </dgm:t>
    </dgm:pt>
    <dgm:pt modelId="{61D4EA4D-EAD9-421A-901E-F0D671EE9A09}" type="sibTrans" cxnId="{32C54CAE-62B2-4575-8FC4-43CFCC51D24D}">
      <dgm:prSet/>
      <dgm:spPr/>
      <dgm:t>
        <a:bodyPr/>
        <a:lstStyle/>
        <a:p>
          <a:endParaRPr lang="en-US"/>
        </a:p>
      </dgm:t>
    </dgm:pt>
    <dgm:pt modelId="{6A20166E-7DCF-423F-9184-38F7009791A9}">
      <dgm:prSet custT="1"/>
      <dgm:spPr/>
      <dgm:t>
        <a:bodyPr anchor="ctr"/>
        <a:lstStyle/>
        <a:p>
          <a:endParaRPr lang="en-US" sz="1400" b="0" i="0" dirty="0"/>
        </a:p>
      </dgm:t>
    </dgm:pt>
    <dgm:pt modelId="{D1229E7B-3E45-4C01-85C5-75E024133EA2}" type="parTrans" cxnId="{DAE17BC2-6012-4711-82F0-B3F40F6F5C98}">
      <dgm:prSet/>
      <dgm:spPr/>
      <dgm:t>
        <a:bodyPr/>
        <a:lstStyle/>
        <a:p>
          <a:endParaRPr lang="en-US"/>
        </a:p>
      </dgm:t>
    </dgm:pt>
    <dgm:pt modelId="{AE40F561-15F6-4319-855B-4753CA26F38C}" type="sibTrans" cxnId="{DAE17BC2-6012-4711-82F0-B3F40F6F5C98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697237C-2342-4BE9-AE97-6CD687F550FF}" type="presOf" srcId="{948BEACE-C171-48F1-A3AD-A071A442B4E6}" destId="{66A44442-6743-4BC2-A493-51A6BF0E155F}" srcOrd="0" destOrd="0" presId="urn:microsoft.com/office/officeart/2005/8/layout/bList2"/>
    <dgm:cxn modelId="{12C9BFE2-7340-420C-8B45-24EBEEAE2DA9}" type="presOf" srcId="{BA5D5B91-4313-4801-89EA-D4A2E3C81E8D}" destId="{3FB8D94B-68AA-4F75-B4D1-D4ED0394CF3F}" srcOrd="0" destOrd="1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DE9FAD15-E588-40AA-B025-FD8E628328B5}" type="presOf" srcId="{27190115-2AEB-4E2F-9EF2-072908B07A77}" destId="{3FB8D94B-68AA-4F75-B4D1-D4ED0394CF3F}" srcOrd="0" destOrd="8" presId="urn:microsoft.com/office/officeart/2005/8/layout/bList2"/>
    <dgm:cxn modelId="{7A7918CC-F9D9-4E1C-B836-EACDB758BE13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7FBDF3D-8E0C-402F-B8FD-1740820A413D}" type="presOf" srcId="{DDEC95B2-BF18-4ECE-9282-30F05CF3AB1E}" destId="{3FB8D94B-68AA-4F75-B4D1-D4ED0394CF3F}" srcOrd="0" destOrd="0" presId="urn:microsoft.com/office/officeart/2005/8/layout/bList2"/>
    <dgm:cxn modelId="{4AA97DD8-7DC6-4605-8A2A-E18CE43CCB40}" srcId="{EFBB1DE3-3B4F-45D3-8AAC-2ED4B54A345E}" destId="{EEEEB46C-3875-420C-9E32-C96463F191AB}" srcOrd="0" destOrd="0" parTransId="{352830AD-E72F-44CA-BB32-9E58BB480A06}" sibTransId="{80A2169D-CBDB-4A01-8633-1B41F8A9C637}"/>
    <dgm:cxn modelId="{F66AE863-39A3-48C2-BC6D-6ADFD1C613A2}" type="presOf" srcId="{A5EB9A5D-75E4-46D7-A0C4-3E36E0B2393C}" destId="{3FB8D94B-68AA-4F75-B4D1-D4ED0394CF3F}" srcOrd="0" destOrd="11" presId="urn:microsoft.com/office/officeart/2005/8/layout/bList2"/>
    <dgm:cxn modelId="{DACF17FE-16A8-43DF-A372-132E3CE076DF}" type="presOf" srcId="{78A4ED61-78A3-4AC6-A0C4-2F25E6BF78BD}" destId="{3FB8D94B-68AA-4F75-B4D1-D4ED0394CF3F}" srcOrd="0" destOrd="6" presId="urn:microsoft.com/office/officeart/2005/8/layout/bList2"/>
    <dgm:cxn modelId="{61888303-02E7-4AB8-BFC4-CA0A88430DE8}" srcId="{EFBB1DE3-3B4F-45D3-8AAC-2ED4B54A345E}" destId="{A5EB9A5D-75E4-46D7-A0C4-3E36E0B2393C}" srcOrd="1" destOrd="0" parTransId="{85F5609C-E790-402A-B2C0-0601BC9AE6B5}" sibTransId="{E81F360D-BFCD-4B83-A59D-1948F79E3F1F}"/>
    <dgm:cxn modelId="{2C8446F6-0DA5-4DAC-AA4F-DE63755DE20D}" type="presOf" srcId="{3EAA175C-5B15-46A6-83BB-6584B9DF3C53}" destId="{3FB8D94B-68AA-4F75-B4D1-D4ED0394CF3F}" srcOrd="0" destOrd="2" presId="urn:microsoft.com/office/officeart/2005/8/layout/bList2"/>
    <dgm:cxn modelId="{657C0535-C444-4A82-A218-0F9454FB4FB4}" type="presOf" srcId="{47944064-482A-46EF-9AE6-9DD17232E7A3}" destId="{3FB8D94B-68AA-4F75-B4D1-D4ED0394CF3F}" srcOrd="0" destOrd="14" presId="urn:microsoft.com/office/officeart/2005/8/layout/bList2"/>
    <dgm:cxn modelId="{43153111-76B3-4CC2-A4F4-4A17BC95C7D4}" type="presOf" srcId="{EFBB1DE3-3B4F-45D3-8AAC-2ED4B54A345E}" destId="{3FB8D94B-68AA-4F75-B4D1-D4ED0394CF3F}" srcOrd="0" destOrd="9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1E980A2A-A09A-4EC2-A786-498E1D7AE770}" type="presOf" srcId="{827A1B62-E2E4-4935-9BBD-0429449E4D74}" destId="{3FB8D94B-68AA-4F75-B4D1-D4ED0394CF3F}" srcOrd="0" destOrd="7" presId="urn:microsoft.com/office/officeart/2005/8/layout/bList2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0263CF65-83A1-4332-9991-FA2CAA66102D}" type="presOf" srcId="{6A20166E-7DCF-423F-9184-38F7009791A9}" destId="{3FB8D94B-68AA-4F75-B4D1-D4ED0394CF3F}" srcOrd="0" destOrd="12" presId="urn:microsoft.com/office/officeart/2005/8/layout/bList2"/>
    <dgm:cxn modelId="{30655A76-7DE8-4AA5-A75C-81EB075EDF5B}" srcId="{2608A099-4921-492F-A7B3-7E7A6CA3E5DF}" destId="{47944064-482A-46EF-9AE6-9DD17232E7A3}" srcOrd="0" destOrd="0" parTransId="{3E385D50-D8B2-42FA-B26C-A3EBC624EA6D}" sibTransId="{E6DACA92-91F6-4C02-AFFB-041D61EA62AB}"/>
    <dgm:cxn modelId="{32C54CAE-62B2-4575-8FC4-43CFCC51D24D}" srcId="{DDEC95B2-BF18-4ECE-9282-30F05CF3AB1E}" destId="{5981C55E-7EC5-4AC4-AFAA-A67F6708B752}" srcOrd="4" destOrd="0" parTransId="{19FC3A00-DC55-4B13-9AB9-A65A63ECB34F}" sibTransId="{61D4EA4D-EAD9-421A-901E-F0D671EE9A09}"/>
    <dgm:cxn modelId="{3A6B62F1-1D1F-4F47-BCBA-EE231A7C8947}" type="presOf" srcId="{EEEEB46C-3875-420C-9E32-C96463F191AB}" destId="{3FB8D94B-68AA-4F75-B4D1-D4ED0394CF3F}" srcOrd="0" destOrd="10" presId="urn:microsoft.com/office/officeart/2005/8/layout/bList2"/>
    <dgm:cxn modelId="{0B92160F-A4CE-45DA-B5CD-09D77A84A251}" type="presOf" srcId="{72CA4F7D-C73B-4834-865E-03664C81BBB9}" destId="{8A044C35-A4EE-4635-8B6B-F613273E4C8A}" srcOrd="0" destOrd="0" presId="urn:microsoft.com/office/officeart/2005/8/layout/bList2"/>
    <dgm:cxn modelId="{0C6370CE-58FD-4DA4-A587-42622C162B25}" srcId="{DDEC95B2-BF18-4ECE-9282-30F05CF3AB1E}" destId="{D834EF1C-3BF2-4E49-859E-8317BB77DCA6}" srcOrd="2" destOrd="0" parTransId="{0E1461EC-F5CD-4C49-9E98-2B1F77EEB5CB}" sibTransId="{5C27B7FC-2F59-46CC-B533-2847B571727F}"/>
    <dgm:cxn modelId="{42DCD260-10EC-449D-9A31-D60E0DC60186}" type="presOf" srcId="{2608A099-4921-492F-A7B3-7E7A6CA3E5DF}" destId="{3FB8D94B-68AA-4F75-B4D1-D4ED0394CF3F}" srcOrd="0" destOrd="13" presId="urn:microsoft.com/office/officeart/2005/8/layout/bList2"/>
    <dgm:cxn modelId="{DAE17BC2-6012-4711-82F0-B3F40F6F5C98}" srcId="{EFBB1DE3-3B4F-45D3-8AAC-2ED4B54A345E}" destId="{6A20166E-7DCF-423F-9184-38F7009791A9}" srcOrd="2" destOrd="0" parTransId="{D1229E7B-3E45-4C01-85C5-75E024133EA2}" sibTransId="{AE40F561-15F6-4319-855B-4753CA26F38C}"/>
    <dgm:cxn modelId="{ADE2400D-A4B6-44EA-BDF7-7E6B9A45F55C}" srcId="{DDEC95B2-BF18-4ECE-9282-30F05CF3AB1E}" destId="{3EAA175C-5B15-46A6-83BB-6584B9DF3C53}" srcOrd="1" destOrd="0" parTransId="{1CC8E3EF-AC1D-4FC4-BB55-07CA06536D82}" sibTransId="{E9AD9FCC-7190-447B-BEBE-BFC63031FD28}"/>
    <dgm:cxn modelId="{082D9818-285A-4D1D-9011-C3AD221AA1D4}" srcId="{DDEC95B2-BF18-4ECE-9282-30F05CF3AB1E}" destId="{ECDCE16F-4E23-48E3-A8EA-FE81B0B78CA8}" srcOrd="3" destOrd="0" parTransId="{45380344-C980-49AA-AE8B-0A7845AB697F}" sibTransId="{D8209F28-A67C-4456-8F60-1C5D71605B32}"/>
    <dgm:cxn modelId="{2A0342F4-841C-47EB-8E00-52C902A501D8}" type="presOf" srcId="{5981C55E-7EC5-4AC4-AFAA-A67F6708B752}" destId="{3FB8D94B-68AA-4F75-B4D1-D4ED0394CF3F}" srcOrd="0" destOrd="5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44F74E30-A736-4B9D-B4FA-F4B603F619F6}" type="presOf" srcId="{ECDCE16F-4E23-48E3-A8EA-FE81B0B78CA8}" destId="{3FB8D94B-68AA-4F75-B4D1-D4ED0394CF3F}" srcOrd="0" destOrd="4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4C8F71F1-D5AE-437C-8D7E-43E5FC09D048}" type="presOf" srcId="{D834EF1C-3BF2-4E49-859E-8317BB77DCA6}" destId="{3FB8D94B-68AA-4F75-B4D1-D4ED0394CF3F}" srcOrd="0" destOrd="3" presId="urn:microsoft.com/office/officeart/2005/8/layout/bList2"/>
    <dgm:cxn modelId="{82B1FF85-B3DD-4700-A602-84E86ADC13AB}" srcId="{72CA4F7D-C73B-4834-865E-03664C81BBB9}" destId="{2608A099-4921-492F-A7B3-7E7A6CA3E5DF}" srcOrd="3" destOrd="0" parTransId="{446DA2CD-CA65-4D08-A41B-59A75B78AFAB}" sibTransId="{7B399A6B-CC05-4EEB-AAF0-39C3FB5EB39D}"/>
    <dgm:cxn modelId="{E47F0B4A-BD6E-4CA5-BD9F-CE028976D17B}" type="presParOf" srcId="{66A44442-6743-4BC2-A493-51A6BF0E155F}" destId="{4C1ADD23-3C90-494A-B121-93A969341375}" srcOrd="0" destOrd="0" presId="urn:microsoft.com/office/officeart/2005/8/layout/bList2"/>
    <dgm:cxn modelId="{8EB26A65-E7FD-4F5B-BDD8-1CBFAB1F6057}" type="presParOf" srcId="{4C1ADD23-3C90-494A-B121-93A969341375}" destId="{3FB8D94B-68AA-4F75-B4D1-D4ED0394CF3F}" srcOrd="0" destOrd="0" presId="urn:microsoft.com/office/officeart/2005/8/layout/bList2"/>
    <dgm:cxn modelId="{59DF879A-92C4-4452-9D5B-6C948FC44146}" type="presParOf" srcId="{4C1ADD23-3C90-494A-B121-93A969341375}" destId="{8A044C35-A4EE-4635-8B6B-F613273E4C8A}" srcOrd="1" destOrd="0" presId="urn:microsoft.com/office/officeart/2005/8/layout/bList2"/>
    <dgm:cxn modelId="{28C129FC-006D-4772-9E33-910EBACD0DE6}" type="presParOf" srcId="{4C1ADD23-3C90-494A-B121-93A969341375}" destId="{4D405649-11CF-4896-BE9B-42098F89C4EF}" srcOrd="2" destOrd="0" presId="urn:microsoft.com/office/officeart/2005/8/layout/bList2"/>
    <dgm:cxn modelId="{D7CA7ECB-1F19-4E71-A64F-3858E56AD1E6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Hortonworks Dataflow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Apache Ambari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78A4ED61-78A3-4AC6-A0C4-2F25E6BF78BD}">
      <dgm:prSet custT="1"/>
      <dgm:spPr/>
      <dgm:t>
        <a:bodyPr anchor="ctr"/>
        <a:lstStyle/>
        <a:p>
          <a:r>
            <a:rPr lang="en-US" sz="1400" b="1" i="0" dirty="0" smtClean="0"/>
            <a:t>Apache Ranger and Solr</a:t>
          </a:r>
          <a:endParaRPr lang="en-US" sz="1400" b="1" i="0" dirty="0"/>
        </a:p>
      </dgm:t>
    </dgm:pt>
    <dgm:pt modelId="{E01D6D7A-02AE-44A2-8042-A1FC2FFA68C7}" type="parTrans" cxnId="{AE35EC11-960E-40F4-A1DF-1BEC33DE4694}">
      <dgm:prSet/>
      <dgm:spPr/>
      <dgm:t>
        <a:bodyPr/>
        <a:lstStyle/>
        <a:p>
          <a:endParaRPr lang="en-US"/>
        </a:p>
      </dgm:t>
    </dgm:pt>
    <dgm:pt modelId="{96C04E60-77EB-43CD-A5C4-01472AD6EEB8}" type="sibTrans" cxnId="{AE35EC11-960E-40F4-A1DF-1BEC33DE4694}">
      <dgm:prSet/>
      <dgm:spPr/>
      <dgm:t>
        <a:bodyPr/>
        <a:lstStyle/>
        <a:p>
          <a:endParaRPr lang="en-US"/>
        </a:p>
      </dgm:t>
    </dgm:pt>
    <dgm:pt modelId="{827A1B62-E2E4-4935-9BBD-0429449E4D74}">
      <dgm:prSet custT="1"/>
      <dgm:spPr/>
      <dgm:t>
        <a:bodyPr anchor="ctr"/>
        <a:lstStyle/>
        <a:p>
          <a:r>
            <a:rPr lang="en-US" sz="1400" b="0" i="0" dirty="0" smtClean="0"/>
            <a:t>Authorization, Authentication and Auditing</a:t>
          </a:r>
          <a:endParaRPr lang="en-US" sz="1400" b="0" i="0" dirty="0"/>
        </a:p>
      </dgm:t>
    </dgm:pt>
    <dgm:pt modelId="{630AD8B2-8EE0-4653-ADB4-FE49324F744F}" type="parTrans" cxnId="{9DFFC334-D44D-47A4-A794-CD1762F608B6}">
      <dgm:prSet/>
      <dgm:spPr/>
      <dgm:t>
        <a:bodyPr/>
        <a:lstStyle/>
        <a:p>
          <a:endParaRPr lang="en-US"/>
        </a:p>
      </dgm:t>
    </dgm:pt>
    <dgm:pt modelId="{75CEB9FF-336A-4175-8516-C256947BE441}" type="sibTrans" cxnId="{9DFFC334-D44D-47A4-A794-CD1762F608B6}">
      <dgm:prSet/>
      <dgm:spPr/>
      <dgm:t>
        <a:bodyPr/>
        <a:lstStyle/>
        <a:p>
          <a:endParaRPr lang="en-US"/>
        </a:p>
      </dgm:t>
    </dgm:pt>
    <dgm:pt modelId="{EFBB1DE3-3B4F-45D3-8AAC-2ED4B54A345E}">
      <dgm:prSet custT="1"/>
      <dgm:spPr/>
      <dgm:t>
        <a:bodyPr anchor="ctr"/>
        <a:lstStyle/>
        <a:p>
          <a:r>
            <a:rPr lang="en-US" sz="1400" b="1" i="0" dirty="0" smtClean="0"/>
            <a:t>Apache minifi, Storm and Kafka</a:t>
          </a:r>
          <a:endParaRPr lang="en-US" sz="1400" b="1" i="0" dirty="0"/>
        </a:p>
      </dgm:t>
    </dgm:pt>
    <dgm:pt modelId="{F5750FC1-4CA6-49BB-A0C9-FE7048E60A8F}" type="parTrans" cxnId="{E52C2013-0A2D-4269-93AE-50276E53D434}">
      <dgm:prSet/>
      <dgm:spPr/>
      <dgm:t>
        <a:bodyPr/>
        <a:lstStyle/>
        <a:p>
          <a:endParaRPr lang="en-US"/>
        </a:p>
      </dgm:t>
    </dgm:pt>
    <dgm:pt modelId="{6C3435AE-0535-4E9B-A969-C428ED23DC47}" type="sibTrans" cxnId="{E52C2013-0A2D-4269-93AE-50276E53D434}">
      <dgm:prSet/>
      <dgm:spPr/>
      <dgm:t>
        <a:bodyPr/>
        <a:lstStyle/>
        <a:p>
          <a:endParaRPr lang="en-US"/>
        </a:p>
      </dgm:t>
    </dgm:pt>
    <dgm:pt modelId="{27190115-2AEB-4E2F-9EF2-072908B07A77}">
      <dgm:prSet custT="1"/>
      <dgm:spPr/>
      <dgm:t>
        <a:bodyPr anchor="ctr"/>
        <a:lstStyle/>
        <a:p>
          <a:endParaRPr lang="en-US" sz="1400" b="0" i="0" dirty="0"/>
        </a:p>
      </dgm:t>
    </dgm:pt>
    <dgm:pt modelId="{44F3E8B6-5775-4448-9467-A0227579E002}" type="parTrans" cxnId="{53B34429-5027-419B-BA2B-7F9046AEC5C5}">
      <dgm:prSet/>
      <dgm:spPr/>
      <dgm:t>
        <a:bodyPr/>
        <a:lstStyle/>
        <a:p>
          <a:endParaRPr lang="en-US"/>
        </a:p>
      </dgm:t>
    </dgm:pt>
    <dgm:pt modelId="{78A2D24E-7BA2-4898-8F81-D9D22D0041F9}" type="sibTrans" cxnId="{53B34429-5027-419B-BA2B-7F9046AEC5C5}">
      <dgm:prSet/>
      <dgm:spPr/>
      <dgm:t>
        <a:bodyPr/>
        <a:lstStyle/>
        <a:p>
          <a:endParaRPr lang="en-US"/>
        </a:p>
      </dgm:t>
    </dgm:pt>
    <dgm:pt modelId="{BA5D5B91-4313-4801-89EA-D4A2E3C81E8D}">
      <dgm:prSet custT="1"/>
      <dgm:spPr/>
      <dgm:t>
        <a:bodyPr anchor="ctr"/>
        <a:lstStyle/>
        <a:p>
          <a:r>
            <a:rPr lang="en-US" sz="1400" b="0" i="0" dirty="0" smtClean="0"/>
            <a:t>Easy  to deploy and manage the cluster</a:t>
          </a:r>
          <a:endParaRPr lang="en-US" sz="1400" b="0" i="0" dirty="0"/>
        </a:p>
      </dgm:t>
    </dgm:pt>
    <dgm:pt modelId="{ED20AF81-5F48-482B-ABC4-12847CF90F1E}" type="sibTrans" cxnId="{0B5137EF-E85B-4961-8DE5-4061AE30D5F7}">
      <dgm:prSet/>
      <dgm:spPr/>
      <dgm:t>
        <a:bodyPr/>
        <a:lstStyle/>
        <a:p>
          <a:endParaRPr lang="en-US"/>
        </a:p>
      </dgm:t>
    </dgm:pt>
    <dgm:pt modelId="{B1616072-4FB2-4060-95ED-7F7F6626899A}" type="parTrans" cxnId="{0B5137EF-E85B-4961-8DE5-4061AE30D5F7}">
      <dgm:prSet/>
      <dgm:spPr/>
      <dgm:t>
        <a:bodyPr/>
        <a:lstStyle/>
        <a:p>
          <a:endParaRPr lang="en-US"/>
        </a:p>
      </dgm:t>
    </dgm:pt>
    <dgm:pt modelId="{0EBB6E64-219C-4049-A533-3953C24E6A39}">
      <dgm:prSet custT="1"/>
      <dgm:spPr/>
      <dgm:t>
        <a:bodyPr anchor="ctr"/>
        <a:lstStyle/>
        <a:p>
          <a:r>
            <a:rPr lang="en-US" sz="1400" b="0" i="0" dirty="0" smtClean="0"/>
            <a:t>Monitoring dashboard powered by Ambari views and Grafana</a:t>
          </a:r>
          <a:endParaRPr lang="en-US" sz="1400" b="0" i="0" dirty="0"/>
        </a:p>
      </dgm:t>
    </dgm:pt>
    <dgm:pt modelId="{6711AD3F-FF89-4D9B-914F-D338F15C1B31}" type="parTrans" cxnId="{79CE09DB-8F54-4E76-B9F9-91671A93F19F}">
      <dgm:prSet/>
      <dgm:spPr/>
      <dgm:t>
        <a:bodyPr/>
        <a:lstStyle/>
        <a:p>
          <a:endParaRPr lang="en-US"/>
        </a:p>
      </dgm:t>
    </dgm:pt>
    <dgm:pt modelId="{752AEE94-B612-4E03-A846-C0607A05852F}" type="sibTrans" cxnId="{79CE09DB-8F54-4E76-B9F9-91671A93F19F}">
      <dgm:prSet/>
      <dgm:spPr/>
      <dgm:t>
        <a:bodyPr/>
        <a:lstStyle/>
        <a:p>
          <a:endParaRPr lang="en-US"/>
        </a:p>
      </dgm:t>
    </dgm:pt>
    <dgm:pt modelId="{7A04A77A-5912-441F-AB33-5784583F7E65}">
      <dgm:prSet custT="1"/>
      <dgm:spPr/>
      <dgm:t>
        <a:bodyPr anchor="ctr"/>
        <a:lstStyle/>
        <a:p>
          <a:endParaRPr lang="en-US" sz="1400" b="0" i="0" dirty="0"/>
        </a:p>
      </dgm:t>
    </dgm:pt>
    <dgm:pt modelId="{1CE3E083-7F14-44DB-997A-C94B6AFAD3FB}" type="parTrans" cxnId="{B25150F4-D814-4072-A19B-7EB8C82E5A70}">
      <dgm:prSet/>
      <dgm:spPr/>
      <dgm:t>
        <a:bodyPr/>
        <a:lstStyle/>
        <a:p>
          <a:endParaRPr lang="en-US"/>
        </a:p>
      </dgm:t>
    </dgm:pt>
    <dgm:pt modelId="{369BDED2-E4D3-4565-B2AA-08FBA915F34C}" type="sibTrans" cxnId="{B25150F4-D814-4072-A19B-7EB8C82E5A70}">
      <dgm:prSet/>
      <dgm:spPr/>
      <dgm:t>
        <a:bodyPr/>
        <a:lstStyle/>
        <a:p>
          <a:endParaRPr lang="en-US"/>
        </a:p>
      </dgm:t>
    </dgm:pt>
    <dgm:pt modelId="{4B07AF7A-51DB-4C82-A1B2-82AC0C0628E7}">
      <dgm:prSet custT="1"/>
      <dgm:spPr/>
      <dgm:t>
        <a:bodyPr anchor="ctr"/>
        <a:lstStyle/>
        <a:p>
          <a:r>
            <a:rPr lang="en-US" sz="1400" b="0" i="0" dirty="0" smtClean="0"/>
            <a:t>Collection of data at the source of its creation </a:t>
          </a:r>
          <a:endParaRPr lang="en-US" sz="1400" b="0" i="0" dirty="0"/>
        </a:p>
      </dgm:t>
    </dgm:pt>
    <dgm:pt modelId="{7610C2EE-63FE-409E-81CA-2719082A16E8}" type="parTrans" cxnId="{F307A8C4-5060-4DF6-A78B-474678477047}">
      <dgm:prSet/>
      <dgm:spPr/>
      <dgm:t>
        <a:bodyPr/>
        <a:lstStyle/>
        <a:p>
          <a:endParaRPr lang="en-US"/>
        </a:p>
      </dgm:t>
    </dgm:pt>
    <dgm:pt modelId="{B0D0158D-4870-46BE-BDFD-81405CCCE7FF}" type="sibTrans" cxnId="{F307A8C4-5060-4DF6-A78B-474678477047}">
      <dgm:prSet/>
      <dgm:spPr/>
      <dgm:t>
        <a:bodyPr/>
        <a:lstStyle/>
        <a:p>
          <a:endParaRPr lang="en-US"/>
        </a:p>
      </dgm:t>
    </dgm:pt>
    <dgm:pt modelId="{C285051E-21CB-4999-80E2-DA4FBF80BD8A}">
      <dgm:prSet custT="1"/>
      <dgm:spPr/>
      <dgm:t>
        <a:bodyPr/>
        <a:lstStyle/>
        <a:p>
          <a:r>
            <a:rPr lang="en-US" sz="1400" b="0" i="0" dirty="0" smtClean="0"/>
            <a:t>Real-time data pipelines and streaming </a:t>
          </a:r>
          <a:endParaRPr lang="en-US" sz="1400" b="0" i="0" dirty="0"/>
        </a:p>
      </dgm:t>
    </dgm:pt>
    <dgm:pt modelId="{679D572D-6FB3-4A85-957D-7AD45CE38595}" type="parTrans" cxnId="{42BDAE37-969D-4BBF-B06E-7A2814D7F1F5}">
      <dgm:prSet/>
      <dgm:spPr/>
      <dgm:t>
        <a:bodyPr/>
        <a:lstStyle/>
        <a:p>
          <a:endParaRPr lang="en-US"/>
        </a:p>
      </dgm:t>
    </dgm:pt>
    <dgm:pt modelId="{F1E3C610-F985-492B-8350-BF7B6C3ECD77}" type="sibTrans" cxnId="{42BDAE37-969D-4BBF-B06E-7A2814D7F1F5}">
      <dgm:prSet/>
      <dgm:spPr/>
      <dgm:t>
        <a:bodyPr/>
        <a:lstStyle/>
        <a:p>
          <a:endParaRPr lang="en-US"/>
        </a:p>
      </dgm:t>
    </dgm:pt>
    <dgm:pt modelId="{BFCADA0C-313E-416A-B564-490059307B9B}">
      <dgm:prSet custT="1"/>
      <dgm:spPr/>
      <dgm:t>
        <a:bodyPr/>
        <a:lstStyle/>
        <a:p>
          <a:r>
            <a:rPr lang="en-US" sz="1400" b="0" i="0" dirty="0" smtClean="0"/>
            <a:t>Streams of data and real time analytics</a:t>
          </a:r>
          <a:endParaRPr lang="en-US" sz="1400" b="0" i="0" dirty="0"/>
        </a:p>
      </dgm:t>
    </dgm:pt>
    <dgm:pt modelId="{621C46CA-5C22-426B-8307-23F9A179E8D7}" type="parTrans" cxnId="{E9974B60-1D43-4742-8D34-AB53C7CA65AE}">
      <dgm:prSet/>
      <dgm:spPr/>
      <dgm:t>
        <a:bodyPr/>
        <a:lstStyle/>
        <a:p>
          <a:endParaRPr lang="en-US"/>
        </a:p>
      </dgm:t>
    </dgm:pt>
    <dgm:pt modelId="{B4844FDD-B43E-43A9-B53D-889263B993A1}" type="sibTrans" cxnId="{E9974B60-1D43-4742-8D34-AB53C7CA65AE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53B34429-5027-419B-BA2B-7F9046AEC5C5}" srcId="{78A4ED61-78A3-4AC6-A0C4-2F25E6BF78BD}" destId="{27190115-2AEB-4E2F-9EF2-072908B07A77}" srcOrd="1" destOrd="0" parTransId="{44F3E8B6-5775-4448-9467-A0227579E002}" sibTransId="{78A2D24E-7BA2-4898-8F81-D9D22D0041F9}"/>
    <dgm:cxn modelId="{F541C29A-6268-4D4E-BE0C-F59AB8B36760}" type="presOf" srcId="{BA5D5B91-4313-4801-89EA-D4A2E3C81E8D}" destId="{3FB8D94B-68AA-4F75-B4D1-D4ED0394CF3F}" srcOrd="0" destOrd="1" presId="urn:microsoft.com/office/officeart/2005/8/layout/bList2"/>
    <dgm:cxn modelId="{B5A58CFE-75F3-4830-90AD-06F6E9B7250D}" type="presOf" srcId="{948BEACE-C171-48F1-A3AD-A071A442B4E6}" destId="{66A44442-6743-4BC2-A493-51A6BF0E155F}" srcOrd="0" destOrd="0" presId="urn:microsoft.com/office/officeart/2005/8/layout/bList2"/>
    <dgm:cxn modelId="{E0BB9915-B4AC-477E-AA27-ECCDD34BFB92}" type="presOf" srcId="{BFCADA0C-313E-416A-B564-490059307B9B}" destId="{3FB8D94B-68AA-4F75-B4D1-D4ED0394CF3F}" srcOrd="0" destOrd="9" presId="urn:microsoft.com/office/officeart/2005/8/layout/bList2"/>
    <dgm:cxn modelId="{F24DD550-D88D-4D33-B85C-5FE955F0FC5F}" type="presOf" srcId="{C285051E-21CB-4999-80E2-DA4FBF80BD8A}" destId="{3FB8D94B-68AA-4F75-B4D1-D4ED0394CF3F}" srcOrd="0" destOrd="10" presId="urn:microsoft.com/office/officeart/2005/8/layout/bList2"/>
    <dgm:cxn modelId="{F307A8C4-5060-4DF6-A78B-474678477047}" srcId="{EFBB1DE3-3B4F-45D3-8AAC-2ED4B54A345E}" destId="{4B07AF7A-51DB-4C82-A1B2-82AC0C0628E7}" srcOrd="0" destOrd="0" parTransId="{7610C2EE-63FE-409E-81CA-2719082A16E8}" sibTransId="{B0D0158D-4870-46BE-BDFD-81405CCCE7FF}"/>
    <dgm:cxn modelId="{79CE09DB-8F54-4E76-B9F9-91671A93F19F}" srcId="{DDEC95B2-BF18-4ECE-9282-30F05CF3AB1E}" destId="{0EBB6E64-219C-4049-A533-3953C24E6A39}" srcOrd="1" destOrd="0" parTransId="{6711AD3F-FF89-4D9B-914F-D338F15C1B31}" sibTransId="{752AEE94-B612-4E03-A846-C0607A05852F}"/>
    <dgm:cxn modelId="{84FD13B7-3B51-43D9-9CF3-7F2964B36607}" type="presOf" srcId="{72CA4F7D-C73B-4834-865E-03664C81BBB9}" destId="{4D405649-11CF-4896-BE9B-42098F89C4EF}" srcOrd="1" destOrd="0" presId="urn:microsoft.com/office/officeart/2005/8/layout/bList2"/>
    <dgm:cxn modelId="{B25150F4-D814-4072-A19B-7EB8C82E5A70}" srcId="{DDEC95B2-BF18-4ECE-9282-30F05CF3AB1E}" destId="{7A04A77A-5912-441F-AB33-5784583F7E65}" srcOrd="2" destOrd="0" parTransId="{1CE3E083-7F14-44DB-997A-C94B6AFAD3FB}" sibTransId="{369BDED2-E4D3-4565-B2AA-08FBA915F34C}"/>
    <dgm:cxn modelId="{E52C2013-0A2D-4269-93AE-50276E53D434}" srcId="{72CA4F7D-C73B-4834-865E-03664C81BBB9}" destId="{EFBB1DE3-3B4F-45D3-8AAC-2ED4B54A345E}" srcOrd="2" destOrd="0" parTransId="{F5750FC1-4CA6-49BB-A0C9-FE7048E60A8F}" sibTransId="{6C3435AE-0535-4E9B-A969-C428ED23DC47}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895A5B22-FF76-45BD-86C9-C66B41EA8492}" type="presOf" srcId="{827A1B62-E2E4-4935-9BBD-0429449E4D74}" destId="{3FB8D94B-68AA-4F75-B4D1-D4ED0394CF3F}" srcOrd="0" destOrd="5" presId="urn:microsoft.com/office/officeart/2005/8/layout/bList2"/>
    <dgm:cxn modelId="{E9974B60-1D43-4742-8D34-AB53C7CA65AE}" srcId="{EFBB1DE3-3B4F-45D3-8AAC-2ED4B54A345E}" destId="{BFCADA0C-313E-416A-B564-490059307B9B}" srcOrd="1" destOrd="0" parTransId="{621C46CA-5C22-426B-8307-23F9A179E8D7}" sibTransId="{B4844FDD-B43E-43A9-B53D-889263B993A1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A0908DE8-5947-4AA9-90C2-DA6B5139B2A6}" type="presOf" srcId="{0EBB6E64-219C-4049-A533-3953C24E6A39}" destId="{3FB8D94B-68AA-4F75-B4D1-D4ED0394CF3F}" srcOrd="0" destOrd="2" presId="urn:microsoft.com/office/officeart/2005/8/layout/bList2"/>
    <dgm:cxn modelId="{0B5137EF-E85B-4961-8DE5-4061AE30D5F7}" srcId="{DDEC95B2-BF18-4ECE-9282-30F05CF3AB1E}" destId="{BA5D5B91-4313-4801-89EA-D4A2E3C81E8D}" srcOrd="0" destOrd="0" parTransId="{B1616072-4FB2-4060-95ED-7F7F6626899A}" sibTransId="{ED20AF81-5F48-482B-ABC4-12847CF90F1E}"/>
    <dgm:cxn modelId="{42BDAE37-969D-4BBF-B06E-7A2814D7F1F5}" srcId="{EFBB1DE3-3B4F-45D3-8AAC-2ED4B54A345E}" destId="{C285051E-21CB-4999-80E2-DA4FBF80BD8A}" srcOrd="2" destOrd="0" parTransId="{679D572D-6FB3-4A85-957D-7AD45CE38595}" sibTransId="{F1E3C610-F985-492B-8350-BF7B6C3ECD77}"/>
    <dgm:cxn modelId="{39FDD08C-1FD3-4EBA-88D4-0749ADBC27C0}" type="presOf" srcId="{4B07AF7A-51DB-4C82-A1B2-82AC0C0628E7}" destId="{3FB8D94B-68AA-4F75-B4D1-D4ED0394CF3F}" srcOrd="0" destOrd="8" presId="urn:microsoft.com/office/officeart/2005/8/layout/bList2"/>
    <dgm:cxn modelId="{8746219F-A92C-4BB9-9755-96216E064C85}" type="presOf" srcId="{27190115-2AEB-4E2F-9EF2-072908B07A77}" destId="{3FB8D94B-68AA-4F75-B4D1-D4ED0394CF3F}" srcOrd="0" destOrd="6" presId="urn:microsoft.com/office/officeart/2005/8/layout/bList2"/>
    <dgm:cxn modelId="{9DFFC334-D44D-47A4-A794-CD1762F608B6}" srcId="{78A4ED61-78A3-4AC6-A0C4-2F25E6BF78BD}" destId="{827A1B62-E2E4-4935-9BBD-0429449E4D74}" srcOrd="0" destOrd="0" parTransId="{630AD8B2-8EE0-4653-ADB4-FE49324F744F}" sibTransId="{75CEB9FF-336A-4175-8516-C256947BE441}"/>
    <dgm:cxn modelId="{B9FED818-07CF-426E-9F7D-6E278FC1D247}" type="presOf" srcId="{DDEC95B2-BF18-4ECE-9282-30F05CF3AB1E}" destId="{3FB8D94B-68AA-4F75-B4D1-D4ED0394CF3F}" srcOrd="0" destOrd="0" presId="urn:microsoft.com/office/officeart/2005/8/layout/bList2"/>
    <dgm:cxn modelId="{FE133F5D-A276-4A1A-9741-20424C4FA8C1}" type="presOf" srcId="{EFBB1DE3-3B4F-45D3-8AAC-2ED4B54A345E}" destId="{3FB8D94B-68AA-4F75-B4D1-D4ED0394CF3F}" srcOrd="0" destOrd="7" presId="urn:microsoft.com/office/officeart/2005/8/layout/bList2"/>
    <dgm:cxn modelId="{77D5E4CA-42A6-465B-B2D0-D4EA9D55F4F6}" type="presOf" srcId="{7A04A77A-5912-441F-AB33-5784583F7E65}" destId="{3FB8D94B-68AA-4F75-B4D1-D4ED0394CF3F}" srcOrd="0" destOrd="3" presId="urn:microsoft.com/office/officeart/2005/8/layout/bList2"/>
    <dgm:cxn modelId="{6A8E4394-C7F2-40FA-A342-050B8AA6C9AD}" type="presOf" srcId="{78A4ED61-78A3-4AC6-A0C4-2F25E6BF78BD}" destId="{3FB8D94B-68AA-4F75-B4D1-D4ED0394CF3F}" srcOrd="0" destOrd="4" presId="urn:microsoft.com/office/officeart/2005/8/layout/bList2"/>
    <dgm:cxn modelId="{BB3979D8-94CC-4116-9DB6-B9DEBB0E034B}" type="presOf" srcId="{72CA4F7D-C73B-4834-865E-03664C81BBB9}" destId="{8A044C35-A4EE-4635-8B6B-F613273E4C8A}" srcOrd="0" destOrd="0" presId="urn:microsoft.com/office/officeart/2005/8/layout/bList2"/>
    <dgm:cxn modelId="{AE35EC11-960E-40F4-A1DF-1BEC33DE4694}" srcId="{72CA4F7D-C73B-4834-865E-03664C81BBB9}" destId="{78A4ED61-78A3-4AC6-A0C4-2F25E6BF78BD}" srcOrd="1" destOrd="0" parTransId="{E01D6D7A-02AE-44A2-8042-A1FC2FFA68C7}" sibTransId="{96C04E60-77EB-43CD-A5C4-01472AD6EEB8}"/>
    <dgm:cxn modelId="{9A015761-AC9E-48B4-A188-86B0D821A4DB}" type="presParOf" srcId="{66A44442-6743-4BC2-A493-51A6BF0E155F}" destId="{4C1ADD23-3C90-494A-B121-93A969341375}" srcOrd="0" destOrd="0" presId="urn:microsoft.com/office/officeart/2005/8/layout/bList2"/>
    <dgm:cxn modelId="{C8FA50F1-4875-4EA5-965E-BBC45B24B120}" type="presParOf" srcId="{4C1ADD23-3C90-494A-B121-93A969341375}" destId="{3FB8D94B-68AA-4F75-B4D1-D4ED0394CF3F}" srcOrd="0" destOrd="0" presId="urn:microsoft.com/office/officeart/2005/8/layout/bList2"/>
    <dgm:cxn modelId="{4C65584B-7C10-4E8E-B28C-08D369F186F4}" type="presParOf" srcId="{4C1ADD23-3C90-494A-B121-93A969341375}" destId="{8A044C35-A4EE-4635-8B6B-F613273E4C8A}" srcOrd="1" destOrd="0" presId="urn:microsoft.com/office/officeart/2005/8/layout/bList2"/>
    <dgm:cxn modelId="{DCA5F804-E64C-4BFE-8A7B-79AAE41487B1}" type="presParOf" srcId="{4C1ADD23-3C90-494A-B121-93A969341375}" destId="{4D405649-11CF-4896-BE9B-42098F89C4EF}" srcOrd="2" destOrd="0" presId="urn:microsoft.com/office/officeart/2005/8/layout/bList2"/>
    <dgm:cxn modelId="{BC01E6DD-BBBD-468D-875A-6FB0DD8498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Greenplum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0" dirty="0" smtClean="0"/>
            <a:t>Massively Parallel Processing Shared Nothing Architecture:</a:t>
          </a:r>
          <a:endParaRPr lang="en-US" sz="1400" b="1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CB4B869D-2693-4DDC-B5F5-95C654A43144}">
      <dgm:prSet custT="1"/>
      <dgm:spPr/>
      <dgm:t>
        <a:bodyPr anchor="ctr"/>
        <a:lstStyle/>
        <a:p>
          <a:endParaRPr lang="en-US" sz="1400" b="1" dirty="0"/>
        </a:p>
      </dgm:t>
    </dgm:pt>
    <dgm:pt modelId="{A8764BAA-1815-4CB2-9E79-29A7032F9352}" type="parTrans" cxnId="{2E9CF47C-87CA-40BE-A4A3-4FE57B225448}">
      <dgm:prSet/>
      <dgm:spPr/>
      <dgm:t>
        <a:bodyPr/>
        <a:lstStyle/>
        <a:p>
          <a:endParaRPr lang="en-US"/>
        </a:p>
      </dgm:t>
    </dgm:pt>
    <dgm:pt modelId="{844C9EF5-D624-44CC-A078-CFEE4B9E7115}" type="sibTrans" cxnId="{2E9CF47C-87CA-40BE-A4A3-4FE57B225448}">
      <dgm:prSet/>
      <dgm:spPr/>
      <dgm:t>
        <a:bodyPr/>
        <a:lstStyle/>
        <a:p>
          <a:endParaRPr lang="en-US"/>
        </a:p>
      </dgm:t>
    </dgm:pt>
    <dgm:pt modelId="{D6E17081-BD03-445A-901D-391C1EA587CB}">
      <dgm:prSet custT="1"/>
      <dgm:spPr/>
      <dgm:t>
        <a:bodyPr/>
        <a:lstStyle/>
        <a:p>
          <a:r>
            <a:rPr lang="en-US" sz="1400" b="1" i="0" dirty="0" smtClean="0"/>
            <a:t>Petabyte-Scale Loading: </a:t>
          </a:r>
          <a:r>
            <a:rPr lang="en-US" sz="1400" b="0" i="0" dirty="0" smtClean="0"/>
            <a:t>High-performance loading uses MPP Scatter/Gather Streaming technology</a:t>
          </a:r>
          <a:endParaRPr lang="en-US" sz="1400" b="1" dirty="0"/>
        </a:p>
      </dgm:t>
    </dgm:pt>
    <dgm:pt modelId="{D986B3A3-67E4-453D-8BDA-090549578A2B}" type="parTrans" cxnId="{22554602-ED63-46C0-A8B9-F6D4384B6E77}">
      <dgm:prSet/>
      <dgm:spPr/>
      <dgm:t>
        <a:bodyPr/>
        <a:lstStyle/>
        <a:p>
          <a:endParaRPr lang="en-US"/>
        </a:p>
      </dgm:t>
    </dgm:pt>
    <dgm:pt modelId="{EE6A668A-2863-458F-9A49-9E370E6F4141}" type="sibTrans" cxnId="{22554602-ED63-46C0-A8B9-F6D4384B6E77}">
      <dgm:prSet/>
      <dgm:spPr/>
      <dgm:t>
        <a:bodyPr/>
        <a:lstStyle/>
        <a:p>
          <a:endParaRPr lang="en-US"/>
        </a:p>
      </dgm:t>
    </dgm:pt>
    <dgm:pt modelId="{CC7F2DB3-6386-4EAA-8FC7-47707F7DD395}">
      <dgm:prSet custT="1"/>
      <dgm:spPr/>
      <dgm:t>
        <a:bodyPr/>
        <a:lstStyle/>
        <a:p>
          <a:r>
            <a:rPr lang="en-US" sz="1400" b="1" i="0" dirty="0" smtClean="0"/>
            <a:t>Pivotal Query Optimizer:</a:t>
          </a:r>
          <a:r>
            <a:rPr lang="en-US" sz="1400" b="0" i="0" dirty="0" smtClean="0"/>
            <a:t> Pivotal Query Optimizer (PQO) is the industry’s first cost-based query optimizer for big data workloads.</a:t>
          </a:r>
          <a:endParaRPr lang="en-US" sz="1400" b="1" dirty="0"/>
        </a:p>
      </dgm:t>
    </dgm:pt>
    <dgm:pt modelId="{3A7E6B50-9BDA-42F0-994A-2BB14FEF22F3}" type="parTrans" cxnId="{8B409585-FCB8-45EF-BDCD-87FEF5A7239E}">
      <dgm:prSet/>
      <dgm:spPr/>
      <dgm:t>
        <a:bodyPr/>
        <a:lstStyle/>
        <a:p>
          <a:endParaRPr lang="en-US"/>
        </a:p>
      </dgm:t>
    </dgm:pt>
    <dgm:pt modelId="{06BF0D83-7DC1-4728-90AF-639991006F76}" type="sibTrans" cxnId="{8B409585-FCB8-45EF-BDCD-87FEF5A7239E}">
      <dgm:prSet/>
      <dgm:spPr/>
      <dgm:t>
        <a:bodyPr/>
        <a:lstStyle/>
        <a:p>
          <a:endParaRPr lang="en-US"/>
        </a:p>
      </dgm:t>
    </dgm:pt>
    <dgm:pt modelId="{35B86725-5BC6-4A7E-8E89-5858E6EDFD8B}">
      <dgm:prSet custT="1"/>
      <dgm:spPr/>
      <dgm:t>
        <a:bodyPr/>
        <a:lstStyle/>
        <a:p>
          <a:r>
            <a:rPr lang="en-US" sz="1400" b="1" i="0" dirty="0" smtClean="0"/>
            <a:t>In-Database Compression:</a:t>
          </a:r>
          <a:r>
            <a:rPr lang="en-US" sz="1400" b="0" i="0" dirty="0" smtClean="0"/>
            <a:t> In-database compression up to 30x disk space reduction</a:t>
          </a:r>
          <a:endParaRPr lang="en-US" sz="1400" b="1" dirty="0"/>
        </a:p>
      </dgm:t>
    </dgm:pt>
    <dgm:pt modelId="{A481CF2D-D559-475D-B644-E3E786171C69}" type="parTrans" cxnId="{BBD16202-4559-465C-8931-910708D906DD}">
      <dgm:prSet/>
      <dgm:spPr/>
      <dgm:t>
        <a:bodyPr/>
        <a:lstStyle/>
        <a:p>
          <a:endParaRPr lang="en-US"/>
        </a:p>
      </dgm:t>
    </dgm:pt>
    <dgm:pt modelId="{35F5CB34-87C7-492F-A573-1A8DDAF401F3}" type="sibTrans" cxnId="{BBD16202-4559-465C-8931-910708D906DD}">
      <dgm:prSet/>
      <dgm:spPr/>
      <dgm:t>
        <a:bodyPr/>
        <a:lstStyle/>
        <a:p>
          <a:endParaRPr lang="en-US"/>
        </a:p>
      </dgm:t>
    </dgm:pt>
    <dgm:pt modelId="{AAFA764C-3A68-4033-BE0A-2080A8F57B60}">
      <dgm:prSet custT="1"/>
      <dgm:spPr/>
      <dgm:t>
        <a:bodyPr/>
        <a:lstStyle/>
        <a:p>
          <a:r>
            <a:rPr lang="en-US" sz="1400" b="1" i="0" dirty="0" smtClean="0"/>
            <a:t>Multi-level Partitioning:</a:t>
          </a:r>
          <a:r>
            <a:rPr lang="en-US" sz="1400" b="0" i="0" dirty="0" smtClean="0"/>
            <a:t> Flexible partitioning of tables is based on date, range, or value. </a:t>
          </a:r>
          <a:endParaRPr lang="en-US" sz="1400" b="1" dirty="0"/>
        </a:p>
      </dgm:t>
    </dgm:pt>
    <dgm:pt modelId="{E9A1E349-BDBB-4F86-BA26-53330A48706B}" type="parTrans" cxnId="{8934BAC6-BDAE-4EEC-A54B-7F02903CBD23}">
      <dgm:prSet/>
      <dgm:spPr/>
      <dgm:t>
        <a:bodyPr/>
        <a:lstStyle/>
        <a:p>
          <a:endParaRPr lang="en-US"/>
        </a:p>
      </dgm:t>
    </dgm:pt>
    <dgm:pt modelId="{C769BA64-6D81-4BC9-BB80-76BC573D0527}" type="sibTrans" cxnId="{8934BAC6-BDAE-4EEC-A54B-7F02903CBD23}">
      <dgm:prSet/>
      <dgm:spPr/>
      <dgm:t>
        <a:bodyPr/>
        <a:lstStyle/>
        <a:p>
          <a:endParaRPr lang="en-US"/>
        </a:p>
      </dgm:t>
    </dgm:pt>
    <dgm:pt modelId="{BB4C5F79-F7FC-4545-BE6A-A241581BEE61}">
      <dgm:prSet custT="1"/>
      <dgm:spPr/>
      <dgm:t>
        <a:bodyPr anchor="ctr"/>
        <a:lstStyle/>
        <a:p>
          <a:r>
            <a:rPr lang="en-US" sz="1400" b="0" dirty="0" smtClean="0"/>
            <a:t>Linear scalability by adding nodes</a:t>
          </a:r>
          <a:endParaRPr lang="en-US" sz="1400" b="0" dirty="0"/>
        </a:p>
      </dgm:t>
    </dgm:pt>
    <dgm:pt modelId="{1D4928CF-8D54-4714-9422-8AA602DABC47}" type="parTrans" cxnId="{B9EC4CA4-A310-4317-98E4-BCF1D22280AF}">
      <dgm:prSet/>
      <dgm:spPr/>
      <dgm:t>
        <a:bodyPr/>
        <a:lstStyle/>
        <a:p>
          <a:endParaRPr lang="en-US"/>
        </a:p>
      </dgm:t>
    </dgm:pt>
    <dgm:pt modelId="{A74AE7D3-1699-4050-BA3F-B30C12FE2EB1}" type="sibTrans" cxnId="{B9EC4CA4-A310-4317-98E4-BCF1D22280AF}">
      <dgm:prSet/>
      <dgm:spPr/>
      <dgm:t>
        <a:bodyPr/>
        <a:lstStyle/>
        <a:p>
          <a:endParaRPr lang="en-US"/>
        </a:p>
      </dgm:t>
    </dgm:pt>
    <dgm:pt modelId="{979CB109-53B0-4E17-8623-A83CFF53F172}">
      <dgm:prSet custT="1"/>
      <dgm:spPr/>
      <dgm:t>
        <a:bodyPr anchor="ctr"/>
        <a:lstStyle/>
        <a:p>
          <a:r>
            <a:rPr lang="en-US" sz="1400" b="0" dirty="0" smtClean="0"/>
            <a:t>Self healing fault tolerance</a:t>
          </a:r>
          <a:endParaRPr lang="en-US" sz="1400" b="0" dirty="0"/>
        </a:p>
      </dgm:t>
    </dgm:pt>
    <dgm:pt modelId="{76E54141-0859-416C-A0D4-DAAF6E97C40D}" type="parTrans" cxnId="{4E6AC5D7-B2F8-4EE7-AA9E-143BA3639FE4}">
      <dgm:prSet/>
      <dgm:spPr/>
      <dgm:t>
        <a:bodyPr/>
        <a:lstStyle/>
        <a:p>
          <a:endParaRPr lang="en-US"/>
        </a:p>
      </dgm:t>
    </dgm:pt>
    <dgm:pt modelId="{E7CE5B27-407D-4BF3-B392-6487B3E20A06}" type="sibTrans" cxnId="{4E6AC5D7-B2F8-4EE7-AA9E-143BA3639FE4}">
      <dgm:prSet/>
      <dgm:spPr/>
      <dgm:t>
        <a:bodyPr/>
        <a:lstStyle/>
        <a:p>
          <a:endParaRPr lang="en-US"/>
        </a:p>
      </dgm:t>
    </dgm:pt>
    <dgm:pt modelId="{9E58F0DF-884B-4F47-AB73-60FED1C12470}">
      <dgm:prSet custT="1"/>
      <dgm:spPr/>
      <dgm:t>
        <a:bodyPr anchor="ctr"/>
        <a:lstStyle/>
        <a:p>
          <a:r>
            <a:rPr lang="en-US" sz="1400" b="0" dirty="0" smtClean="0"/>
            <a:t>Can run on commodity hardware</a:t>
          </a:r>
          <a:endParaRPr lang="en-US" sz="1400" b="0" dirty="0"/>
        </a:p>
      </dgm:t>
    </dgm:pt>
    <dgm:pt modelId="{0236E0B9-7767-45BE-B064-8EA1905AB635}" type="parTrans" cxnId="{6542A296-296C-452A-86C5-FB836E030261}">
      <dgm:prSet/>
      <dgm:spPr/>
      <dgm:t>
        <a:bodyPr/>
        <a:lstStyle/>
        <a:p>
          <a:endParaRPr lang="en-US"/>
        </a:p>
      </dgm:t>
    </dgm:pt>
    <dgm:pt modelId="{B96E1AC0-C3EB-4824-B27C-C54167DD9CAE}" type="sibTrans" cxnId="{6542A296-296C-452A-86C5-FB836E030261}">
      <dgm:prSet/>
      <dgm:spPr/>
      <dgm:t>
        <a:bodyPr/>
        <a:lstStyle/>
        <a:p>
          <a:endParaRPr lang="en-US"/>
        </a:p>
      </dgm:t>
    </dgm:pt>
    <dgm:pt modelId="{6EC82E8C-654E-4CFA-A63C-A86EEEED33AD}">
      <dgm:prSet custT="1"/>
      <dgm:spPr/>
      <dgm:t>
        <a:bodyPr anchor="ctr"/>
        <a:lstStyle/>
        <a:p>
          <a:r>
            <a:rPr lang="en-US" sz="1400" b="0" i="0" dirty="0" smtClean="0"/>
            <a:t>Architecture provides automatic parallelization of data and queries</a:t>
          </a:r>
          <a:endParaRPr lang="en-US" sz="1400" b="0" dirty="0"/>
        </a:p>
      </dgm:t>
    </dgm:pt>
    <dgm:pt modelId="{32C74EEC-0F36-433F-8E02-DEB39A5904A1}" type="parTrans" cxnId="{823B194A-ED7A-47A5-BBC6-BDE4FA14E914}">
      <dgm:prSet/>
      <dgm:spPr/>
      <dgm:t>
        <a:bodyPr/>
        <a:lstStyle/>
        <a:p>
          <a:endParaRPr lang="en-US"/>
        </a:p>
      </dgm:t>
    </dgm:pt>
    <dgm:pt modelId="{9C52A27D-D5DE-4832-8E24-E9F42A317ED8}" type="sibTrans" cxnId="{823B194A-ED7A-47A5-BBC6-BDE4FA14E914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4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03A1CC8-04CE-4E74-B64E-3B08E892D7FC}" type="presOf" srcId="{AAFA764C-3A68-4033-BE0A-2080A8F57B60}" destId="{3FB8D94B-68AA-4F75-B4D1-D4ED0394CF3F}" srcOrd="0" destOrd="8" presId="urn:microsoft.com/office/officeart/2005/8/layout/bList2"/>
    <dgm:cxn modelId="{4E7B8BC4-B95D-4E51-86AA-E229D0A70DBF}" type="presOf" srcId="{72CA4F7D-C73B-4834-865E-03664C81BBB9}" destId="{8A044C35-A4EE-4635-8B6B-F613273E4C8A}" srcOrd="0" destOrd="0" presId="urn:microsoft.com/office/officeart/2005/8/layout/bList2"/>
    <dgm:cxn modelId="{B384ADDF-78AD-4E3A-8D0F-F12A644C4B43}" type="presOf" srcId="{DDEC95B2-BF18-4ECE-9282-30F05CF3AB1E}" destId="{3FB8D94B-68AA-4F75-B4D1-D4ED0394CF3F}" srcOrd="0" destOrd="0" presId="urn:microsoft.com/office/officeart/2005/8/layout/bList2"/>
    <dgm:cxn modelId="{BBD16202-4559-465C-8931-910708D906DD}" srcId="{72CA4F7D-C73B-4834-865E-03664C81BBB9}" destId="{35B86725-5BC6-4A7E-8E89-5858E6EDFD8B}" srcOrd="3" destOrd="0" parTransId="{A481CF2D-D559-475D-B644-E3E786171C69}" sibTransId="{35F5CB34-87C7-492F-A573-1A8DDAF401F3}"/>
    <dgm:cxn modelId="{4E6AC5D7-B2F8-4EE7-AA9E-143BA3639FE4}" srcId="{DDEC95B2-BF18-4ECE-9282-30F05CF3AB1E}" destId="{979CB109-53B0-4E17-8623-A83CFF53F172}" srcOrd="2" destOrd="0" parTransId="{76E54141-0859-416C-A0D4-DAAF6E97C40D}" sibTransId="{E7CE5B27-407D-4BF3-B392-6487B3E20A06}"/>
    <dgm:cxn modelId="{37326EFD-AC1E-4867-B23E-36E9F1BBF688}" type="presOf" srcId="{D6E17081-BD03-445A-901D-391C1EA587CB}" destId="{3FB8D94B-68AA-4F75-B4D1-D4ED0394CF3F}" srcOrd="0" destOrd="5" presId="urn:microsoft.com/office/officeart/2005/8/layout/bList2"/>
    <dgm:cxn modelId="{8B409585-FCB8-45EF-BDCD-87FEF5A7239E}" srcId="{72CA4F7D-C73B-4834-865E-03664C81BBB9}" destId="{CC7F2DB3-6386-4EAA-8FC7-47707F7DD395}" srcOrd="2" destOrd="0" parTransId="{3A7E6B50-9BDA-42F0-994A-2BB14FEF22F3}" sibTransId="{06BF0D83-7DC1-4728-90AF-639991006F76}"/>
    <dgm:cxn modelId="{C83FE639-B0D7-4910-8C37-FDE1E358BAE5}" type="presOf" srcId="{979CB109-53B0-4E17-8623-A83CFF53F172}" destId="{3FB8D94B-68AA-4F75-B4D1-D4ED0394CF3F}" srcOrd="0" destOrd="3" presId="urn:microsoft.com/office/officeart/2005/8/layout/bList2"/>
    <dgm:cxn modelId="{8934BAC6-BDAE-4EEC-A54B-7F02903CBD23}" srcId="{72CA4F7D-C73B-4834-865E-03664C81BBB9}" destId="{AAFA764C-3A68-4033-BE0A-2080A8F57B60}" srcOrd="4" destOrd="0" parTransId="{E9A1E349-BDBB-4F86-BA26-53330A48706B}" sibTransId="{C769BA64-6D81-4BC9-BB80-76BC573D0527}"/>
    <dgm:cxn modelId="{6542A296-296C-452A-86C5-FB836E030261}" srcId="{DDEC95B2-BF18-4ECE-9282-30F05CF3AB1E}" destId="{9E58F0DF-884B-4F47-AB73-60FED1C12470}" srcOrd="3" destOrd="0" parTransId="{0236E0B9-7767-45BE-B064-8EA1905AB635}" sibTransId="{B96E1AC0-C3EB-4824-B27C-C54167DD9CAE}"/>
    <dgm:cxn modelId="{D5A97879-9127-4019-8C54-645451A719B8}" type="presOf" srcId="{948BEACE-C171-48F1-A3AD-A071A442B4E6}" destId="{66A44442-6743-4BC2-A493-51A6BF0E155F}" srcOrd="0" destOrd="0" presId="urn:microsoft.com/office/officeart/2005/8/layout/bList2"/>
    <dgm:cxn modelId="{1D60E8F1-213E-4313-BDDF-4E53B2ED4DB3}" type="presOf" srcId="{6EC82E8C-654E-4CFA-A63C-A86EEEED33AD}" destId="{3FB8D94B-68AA-4F75-B4D1-D4ED0394CF3F}" srcOrd="0" destOrd="1" presId="urn:microsoft.com/office/officeart/2005/8/layout/bList2"/>
    <dgm:cxn modelId="{22554602-ED63-46C0-A8B9-F6D4384B6E77}" srcId="{72CA4F7D-C73B-4834-865E-03664C81BBB9}" destId="{D6E17081-BD03-445A-901D-391C1EA587CB}" srcOrd="1" destOrd="0" parTransId="{D986B3A3-67E4-453D-8BDA-090549578A2B}" sibTransId="{EE6A668A-2863-458F-9A49-9E370E6F4141}"/>
    <dgm:cxn modelId="{B7A3F8CF-5B11-40B9-9569-DD19987B2BCD}" type="presOf" srcId="{72CA4F7D-C73B-4834-865E-03664C81BBB9}" destId="{4D405649-11CF-4896-BE9B-42098F89C4EF}" srcOrd="1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2E9CF47C-87CA-40BE-A4A3-4FE57B225448}" srcId="{72CA4F7D-C73B-4834-865E-03664C81BBB9}" destId="{CB4B869D-2693-4DDC-B5F5-95C654A43144}" srcOrd="5" destOrd="0" parTransId="{A8764BAA-1815-4CB2-9E79-29A7032F9352}" sibTransId="{844C9EF5-D624-44CC-A078-CFEE4B9E7115}"/>
    <dgm:cxn modelId="{B7F3C5DD-385F-4590-9835-B7067F835EA7}" type="presOf" srcId="{BB4C5F79-F7FC-4545-BE6A-A241581BEE61}" destId="{3FB8D94B-68AA-4F75-B4D1-D4ED0394CF3F}" srcOrd="0" destOrd="2" presId="urn:microsoft.com/office/officeart/2005/8/layout/bList2"/>
    <dgm:cxn modelId="{BF55B7F6-1E89-413B-822E-7910356AFBFA}" type="presOf" srcId="{CB4B869D-2693-4DDC-B5F5-95C654A43144}" destId="{3FB8D94B-68AA-4F75-B4D1-D4ED0394CF3F}" srcOrd="0" destOrd="9" presId="urn:microsoft.com/office/officeart/2005/8/layout/bList2"/>
    <dgm:cxn modelId="{87186C9D-4DEA-4324-96C1-A48630528AD7}" type="presOf" srcId="{9E58F0DF-884B-4F47-AB73-60FED1C12470}" destId="{3FB8D94B-68AA-4F75-B4D1-D4ED0394CF3F}" srcOrd="0" destOrd="4" presId="urn:microsoft.com/office/officeart/2005/8/layout/bList2"/>
    <dgm:cxn modelId="{29774874-527F-4E89-8685-3701B25625D8}" type="presOf" srcId="{35B86725-5BC6-4A7E-8E89-5858E6EDFD8B}" destId="{3FB8D94B-68AA-4F75-B4D1-D4ED0394CF3F}" srcOrd="0" destOrd="7" presId="urn:microsoft.com/office/officeart/2005/8/layout/bList2"/>
    <dgm:cxn modelId="{B9EC4CA4-A310-4317-98E4-BCF1D22280AF}" srcId="{DDEC95B2-BF18-4ECE-9282-30F05CF3AB1E}" destId="{BB4C5F79-F7FC-4545-BE6A-A241581BEE61}" srcOrd="1" destOrd="0" parTransId="{1D4928CF-8D54-4714-9422-8AA602DABC47}" sibTransId="{A74AE7D3-1699-4050-BA3F-B30C12FE2EB1}"/>
    <dgm:cxn modelId="{823B194A-ED7A-47A5-BBC6-BDE4FA14E914}" srcId="{DDEC95B2-BF18-4ECE-9282-30F05CF3AB1E}" destId="{6EC82E8C-654E-4CFA-A63C-A86EEEED33AD}" srcOrd="0" destOrd="0" parTransId="{32C74EEC-0F36-433F-8E02-DEB39A5904A1}" sibTransId="{9C52A27D-D5DE-4832-8E24-E9F42A317ED8}"/>
    <dgm:cxn modelId="{BA697F47-ED44-4FA7-9589-0B7748D86D82}" type="presOf" srcId="{CC7F2DB3-6386-4EAA-8FC7-47707F7DD395}" destId="{3FB8D94B-68AA-4F75-B4D1-D4ED0394CF3F}" srcOrd="0" destOrd="6" presId="urn:microsoft.com/office/officeart/2005/8/layout/bList2"/>
    <dgm:cxn modelId="{EEFA7748-9412-4308-81AF-B3B302F326EF}" type="presParOf" srcId="{66A44442-6743-4BC2-A493-51A6BF0E155F}" destId="{4C1ADD23-3C90-494A-B121-93A969341375}" srcOrd="0" destOrd="0" presId="urn:microsoft.com/office/officeart/2005/8/layout/bList2"/>
    <dgm:cxn modelId="{D5569619-5563-4334-9F7A-A8223AE8D527}" type="presParOf" srcId="{4C1ADD23-3C90-494A-B121-93A969341375}" destId="{3FB8D94B-68AA-4F75-B4D1-D4ED0394CF3F}" srcOrd="0" destOrd="0" presId="urn:microsoft.com/office/officeart/2005/8/layout/bList2"/>
    <dgm:cxn modelId="{323E23E1-9336-4312-A450-C46A82BC719F}" type="presParOf" srcId="{4C1ADD23-3C90-494A-B121-93A969341375}" destId="{8A044C35-A4EE-4635-8B6B-F613273E4C8A}" srcOrd="1" destOrd="0" presId="urn:microsoft.com/office/officeart/2005/8/layout/bList2"/>
    <dgm:cxn modelId="{25553BD8-E411-4B0D-8EA1-4F2DFA1C55FC}" type="presParOf" srcId="{4C1ADD23-3C90-494A-B121-93A969341375}" destId="{4D405649-11CF-4896-BE9B-42098F89C4EF}" srcOrd="2" destOrd="0" presId="urn:microsoft.com/office/officeart/2005/8/layout/bList2"/>
    <dgm:cxn modelId="{3259EBCF-E792-4FBD-9F99-46214B2B5E28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SpagoBI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0" i="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6E9AB0D1-1F45-47DD-83A5-4FA55F813A41}">
      <dgm:prSet custT="1"/>
      <dgm:spPr/>
      <dgm:t>
        <a:bodyPr anchor="ctr"/>
        <a:lstStyle/>
        <a:p>
          <a:r>
            <a:rPr lang="en-US" sz="1400" b="0" dirty="0" smtClean="0"/>
            <a:t> </a:t>
          </a:r>
          <a:r>
            <a:rPr lang="en-US" sz="1400" b="1" dirty="0" smtClean="0"/>
            <a:t>Multiple Engines </a:t>
          </a:r>
          <a:r>
            <a:rPr lang="en-US" sz="1400" b="0" dirty="0" smtClean="0"/>
            <a:t>for the same functionality e.g. BIRT and Jasper Reports</a:t>
          </a:r>
          <a:endParaRPr lang="en-US" sz="1400" b="0" dirty="0"/>
        </a:p>
      </dgm:t>
    </dgm:pt>
    <dgm:pt modelId="{175F6CD0-B3A7-456E-835A-5E367B2213AC}" type="parTrans" cxnId="{BB92678F-90A5-4E83-8A89-F16D1D4F7A72}">
      <dgm:prSet/>
      <dgm:spPr/>
      <dgm:t>
        <a:bodyPr/>
        <a:lstStyle/>
        <a:p>
          <a:endParaRPr lang="en-US"/>
        </a:p>
      </dgm:t>
    </dgm:pt>
    <dgm:pt modelId="{CA0B9C6E-3C36-4AF3-933B-5456BB695768}" type="sibTrans" cxnId="{BB92678F-90A5-4E83-8A89-F16D1D4F7A72}">
      <dgm:prSet/>
      <dgm:spPr/>
      <dgm:t>
        <a:bodyPr/>
        <a:lstStyle/>
        <a:p>
          <a:endParaRPr lang="en-US"/>
        </a:p>
      </dgm:t>
    </dgm:pt>
    <dgm:pt modelId="{4340E540-660D-4494-A20A-C5560F104258}">
      <dgm:prSet custT="1"/>
      <dgm:spPr/>
      <dgm:t>
        <a:bodyPr/>
        <a:lstStyle/>
        <a:p>
          <a:r>
            <a:rPr lang="en-US" sz="1400" b="1" i="0" dirty="0" smtClean="0"/>
            <a:t>Data mining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Advanced data analysis allowing you to extract knowledge from large volumes of data, to improve your decision-making and business strategies.</a:t>
          </a:r>
          <a:endParaRPr lang="en-US" sz="1400" b="0" dirty="0"/>
        </a:p>
      </dgm:t>
    </dgm:pt>
    <dgm:pt modelId="{678D348E-72B0-4D20-B941-1C323EB61243}" type="parTrans" cxnId="{922B5EDD-9A75-4BD9-A5C4-B753CC883494}">
      <dgm:prSet/>
      <dgm:spPr/>
      <dgm:t>
        <a:bodyPr/>
        <a:lstStyle/>
        <a:p>
          <a:endParaRPr lang="en-US"/>
        </a:p>
      </dgm:t>
    </dgm:pt>
    <dgm:pt modelId="{3FCFF1B7-55AD-40F4-AEF0-7BF5EA310F77}" type="sibTrans" cxnId="{922B5EDD-9A75-4BD9-A5C4-B753CC883494}">
      <dgm:prSet/>
      <dgm:spPr/>
      <dgm:t>
        <a:bodyPr/>
        <a:lstStyle/>
        <a:p>
          <a:endParaRPr lang="en-US"/>
        </a:p>
      </dgm:t>
    </dgm:pt>
    <dgm:pt modelId="{36CD967F-6CA5-46D9-8356-181072C7FD7F}">
      <dgm:prSet custT="1"/>
      <dgm:spPr/>
      <dgm:t>
        <a:bodyPr/>
        <a:lstStyle/>
        <a:p>
          <a:r>
            <a:rPr lang="en-US" sz="1400" b="1" i="0" dirty="0" smtClean="0"/>
            <a:t>Network analysis</a:t>
          </a:r>
          <a:r>
            <a:rPr lang="en-US" sz="1400" dirty="0" smtClean="0"/>
            <a:t/>
          </a:r>
          <a:br>
            <a:rPr lang="en-US" sz="1400" dirty="0" smtClean="0"/>
          </a:br>
          <a:r>
            <a:rPr lang="en-US" sz="1400" b="0" i="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dirty="0"/>
        </a:p>
      </dgm:t>
    </dgm:pt>
    <dgm:pt modelId="{C1BC1EBA-8CA2-47D7-BA08-36851AD1B106}" type="parTrans" cxnId="{EBD30927-13C1-4787-9EC5-2A7945CCD0EC}">
      <dgm:prSet/>
      <dgm:spPr/>
      <dgm:t>
        <a:bodyPr/>
        <a:lstStyle/>
        <a:p>
          <a:endParaRPr lang="en-US"/>
        </a:p>
      </dgm:t>
    </dgm:pt>
    <dgm:pt modelId="{E8BCAC2E-3A51-4CD6-91F9-012C27C7F146}" type="sibTrans" cxnId="{EBD30927-13C1-4787-9EC5-2A7945CCD0EC}">
      <dgm:prSet/>
      <dgm:spPr/>
      <dgm:t>
        <a:bodyPr/>
        <a:lstStyle/>
        <a:p>
          <a:endParaRPr lang="en-US"/>
        </a:p>
      </dgm:t>
    </dgm:pt>
    <dgm:pt modelId="{5DDB9755-2DAB-49DA-B55F-8280682D5054}">
      <dgm:prSet custT="1"/>
      <dgm:spPr/>
      <dgm:t>
        <a:bodyPr anchor="ctr"/>
        <a:lstStyle/>
        <a:p>
          <a:endParaRPr lang="en-US" sz="1400" b="0" dirty="0"/>
        </a:p>
      </dgm:t>
    </dgm:pt>
    <dgm:pt modelId="{5E5A9699-0A77-466E-9EE3-224E44704602}" type="parTrans" cxnId="{66D8566E-012C-408E-881B-FCCC0A9F9264}">
      <dgm:prSet/>
      <dgm:spPr/>
      <dgm:t>
        <a:bodyPr/>
        <a:lstStyle/>
        <a:p>
          <a:endParaRPr lang="en-US"/>
        </a:p>
      </dgm:t>
    </dgm:pt>
    <dgm:pt modelId="{3350F6D6-224C-4816-BFF4-989759E37F5F}" type="sibTrans" cxnId="{66D8566E-012C-408E-881B-FCCC0A9F9264}">
      <dgm:prSet/>
      <dgm:spPr/>
      <dgm:t>
        <a:bodyPr/>
        <a:lstStyle/>
        <a:p>
          <a:endParaRPr lang="en-US"/>
        </a:p>
      </dgm:t>
    </dgm:pt>
    <dgm:pt modelId="{B7A79A60-4E70-472B-AD40-A6D6E81811EB}">
      <dgm:prSet custT="1"/>
      <dgm:spPr/>
      <dgm:t>
        <a:bodyPr/>
        <a:lstStyle/>
        <a:p>
          <a:endParaRPr lang="en-US" sz="1400" b="0" dirty="0"/>
        </a:p>
      </dgm:t>
    </dgm:pt>
    <dgm:pt modelId="{217AEAD3-740D-4897-99F3-3911A9A47C45}" type="parTrans" cxnId="{25C068CE-D965-4520-B871-89ECE0B2B2DF}">
      <dgm:prSet/>
      <dgm:spPr/>
      <dgm:t>
        <a:bodyPr/>
        <a:lstStyle/>
        <a:p>
          <a:endParaRPr lang="en-US"/>
        </a:p>
      </dgm:t>
    </dgm:pt>
    <dgm:pt modelId="{05F368D2-2178-4905-8341-79442E2574E4}" type="sibTrans" cxnId="{25C068CE-D965-4520-B871-89ECE0B2B2DF}">
      <dgm:prSet/>
      <dgm:spPr/>
      <dgm:t>
        <a:bodyPr/>
        <a:lstStyle/>
        <a:p>
          <a:endParaRPr lang="en-US"/>
        </a:p>
      </dgm:t>
    </dgm:pt>
    <dgm:pt modelId="{702DCD04-EBCD-42F3-B0A0-993BA2E0B7AE}">
      <dgm:prSet custT="1"/>
      <dgm:spPr/>
      <dgm:t>
        <a:bodyPr/>
        <a:lstStyle/>
        <a:p>
          <a:endParaRPr lang="en-US" sz="1400" b="0" dirty="0"/>
        </a:p>
      </dgm:t>
    </dgm:pt>
    <dgm:pt modelId="{CBE46CD2-AF01-4472-855D-D82DB73D7665}" type="parTrans" cxnId="{3855DAFB-3522-4DFF-9F4C-F75844A96A70}">
      <dgm:prSet/>
      <dgm:spPr/>
      <dgm:t>
        <a:bodyPr/>
        <a:lstStyle/>
        <a:p>
          <a:endParaRPr lang="en-US"/>
        </a:p>
      </dgm:t>
    </dgm:pt>
    <dgm:pt modelId="{A5BD05E6-1388-4441-9992-ADC9B55458A1}" type="sibTrans" cxnId="{3855DAFB-3522-4DFF-9F4C-F75844A96A7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CB35BDC8-5E88-4123-8654-EAEE9123B2D2}" type="presOf" srcId="{4340E540-660D-4494-A20A-C5560F104258}" destId="{3FB8D94B-68AA-4F75-B4D1-D4ED0394CF3F}" srcOrd="0" destOrd="4" presId="urn:microsoft.com/office/officeart/2005/8/layout/bList2"/>
    <dgm:cxn modelId="{DE74B787-BEB9-4D4D-B767-CDDC618CC57B}" type="presOf" srcId="{5DDB9755-2DAB-49DA-B55F-8280682D5054}" destId="{3FB8D94B-68AA-4F75-B4D1-D4ED0394CF3F}" srcOrd="0" destOrd="1" presId="urn:microsoft.com/office/officeart/2005/8/layout/bList2"/>
    <dgm:cxn modelId="{3855DAFB-3522-4DFF-9F4C-F75844A96A70}" srcId="{72CA4F7D-C73B-4834-865E-03664C81BBB9}" destId="{702DCD04-EBCD-42F3-B0A0-993BA2E0B7AE}" srcOrd="5" destOrd="0" parTransId="{CBE46CD2-AF01-4472-855D-D82DB73D7665}" sibTransId="{A5BD05E6-1388-4441-9992-ADC9B55458A1}"/>
    <dgm:cxn modelId="{BB92678F-90A5-4E83-8A89-F16D1D4F7A72}" srcId="{72CA4F7D-C73B-4834-865E-03664C81BBB9}" destId="{6E9AB0D1-1F45-47DD-83A5-4FA55F813A41}" srcOrd="2" destOrd="0" parTransId="{175F6CD0-B3A7-456E-835A-5E367B2213AC}" sibTransId="{CA0B9C6E-3C36-4AF3-933B-5456BB695768}"/>
    <dgm:cxn modelId="{9578C459-19E0-4B49-AA53-07599CDF99AA}" type="presOf" srcId="{6E9AB0D1-1F45-47DD-83A5-4FA55F813A41}" destId="{3FB8D94B-68AA-4F75-B4D1-D4ED0394CF3F}" srcOrd="0" destOrd="2" presId="urn:microsoft.com/office/officeart/2005/8/layout/bList2"/>
    <dgm:cxn modelId="{3A9D821B-9497-4965-9135-8E0256917F72}" type="presOf" srcId="{B7A79A60-4E70-472B-AD40-A6D6E81811EB}" destId="{3FB8D94B-68AA-4F75-B4D1-D4ED0394CF3F}" srcOrd="0" destOrd="3" presId="urn:microsoft.com/office/officeart/2005/8/layout/bList2"/>
    <dgm:cxn modelId="{EBD30927-13C1-4787-9EC5-2A7945CCD0EC}" srcId="{72CA4F7D-C73B-4834-865E-03664C81BBB9}" destId="{36CD967F-6CA5-46D9-8356-181072C7FD7F}" srcOrd="6" destOrd="0" parTransId="{C1BC1EBA-8CA2-47D7-BA08-36851AD1B106}" sibTransId="{E8BCAC2E-3A51-4CD6-91F9-012C27C7F146}"/>
    <dgm:cxn modelId="{52265051-6E9F-435A-B2B2-C0251F70B20A}" type="presOf" srcId="{948BEACE-C171-48F1-A3AD-A071A442B4E6}" destId="{66A44442-6743-4BC2-A493-51A6BF0E155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52F86A99-02B4-41B5-A2D8-EDD626431B68}" type="presOf" srcId="{DDEC95B2-BF18-4ECE-9282-30F05CF3AB1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B7A8A70-7EF6-45F4-969D-9CFACA6C3619}" type="presOf" srcId="{72CA4F7D-C73B-4834-865E-03664C81BBB9}" destId="{4D405649-11CF-4896-BE9B-42098F89C4EF}" srcOrd="1" destOrd="0" presId="urn:microsoft.com/office/officeart/2005/8/layout/bList2"/>
    <dgm:cxn modelId="{922B5EDD-9A75-4BD9-A5C4-B753CC883494}" srcId="{72CA4F7D-C73B-4834-865E-03664C81BBB9}" destId="{4340E540-660D-4494-A20A-C5560F104258}" srcOrd="4" destOrd="0" parTransId="{678D348E-72B0-4D20-B941-1C323EB61243}" sibTransId="{3FCFF1B7-55AD-40F4-AEF0-7BF5EA310F77}"/>
    <dgm:cxn modelId="{0C823764-B21E-4D80-BA15-54DD3BB27292}" type="presOf" srcId="{36CD967F-6CA5-46D9-8356-181072C7FD7F}" destId="{3FB8D94B-68AA-4F75-B4D1-D4ED0394CF3F}" srcOrd="0" destOrd="6" presId="urn:microsoft.com/office/officeart/2005/8/layout/bList2"/>
    <dgm:cxn modelId="{F7BBD88C-F154-48BE-AFF5-A6F6DA200F4F}" type="presOf" srcId="{72CA4F7D-C73B-4834-865E-03664C81BBB9}" destId="{8A044C35-A4EE-4635-8B6B-F613273E4C8A}" srcOrd="0" destOrd="0" presId="urn:microsoft.com/office/officeart/2005/8/layout/bList2"/>
    <dgm:cxn modelId="{66D8566E-012C-408E-881B-FCCC0A9F9264}" srcId="{72CA4F7D-C73B-4834-865E-03664C81BBB9}" destId="{5DDB9755-2DAB-49DA-B55F-8280682D5054}" srcOrd="1" destOrd="0" parTransId="{5E5A9699-0A77-466E-9EE3-224E44704602}" sibTransId="{3350F6D6-224C-4816-BFF4-989759E37F5F}"/>
    <dgm:cxn modelId="{25C068CE-D965-4520-B871-89ECE0B2B2DF}" srcId="{72CA4F7D-C73B-4834-865E-03664C81BBB9}" destId="{B7A79A60-4E70-472B-AD40-A6D6E81811EB}" srcOrd="3" destOrd="0" parTransId="{217AEAD3-740D-4897-99F3-3911A9A47C45}" sibTransId="{05F368D2-2178-4905-8341-79442E2574E4}"/>
    <dgm:cxn modelId="{3772AB97-2928-447F-969E-E814A39F7CDA}" type="presOf" srcId="{702DCD04-EBCD-42F3-B0A0-993BA2E0B7AE}" destId="{3FB8D94B-68AA-4F75-B4D1-D4ED0394CF3F}" srcOrd="0" destOrd="5" presId="urn:microsoft.com/office/officeart/2005/8/layout/bList2"/>
    <dgm:cxn modelId="{F85143EF-9A14-400E-9FE9-374667A0DBF8}" type="presParOf" srcId="{66A44442-6743-4BC2-A493-51A6BF0E155F}" destId="{4C1ADD23-3C90-494A-B121-93A969341375}" srcOrd="0" destOrd="0" presId="urn:microsoft.com/office/officeart/2005/8/layout/bList2"/>
    <dgm:cxn modelId="{FD8B7022-FC5D-420B-A992-AB97348EC523}" type="presParOf" srcId="{4C1ADD23-3C90-494A-B121-93A969341375}" destId="{3FB8D94B-68AA-4F75-B4D1-D4ED0394CF3F}" srcOrd="0" destOrd="0" presId="urn:microsoft.com/office/officeart/2005/8/layout/bList2"/>
    <dgm:cxn modelId="{96F0E33E-7122-4458-B9AB-D80A579AD52F}" type="presParOf" srcId="{4C1ADD23-3C90-494A-B121-93A969341375}" destId="{8A044C35-A4EE-4635-8B6B-F613273E4C8A}" srcOrd="1" destOrd="0" presId="urn:microsoft.com/office/officeart/2005/8/layout/bList2"/>
    <dgm:cxn modelId="{D97AD145-2EE8-4F6F-A3DE-A7366D661421}" type="presParOf" srcId="{4C1ADD23-3C90-494A-B121-93A969341375}" destId="{4D405649-11CF-4896-BE9B-42098F89C4EF}" srcOrd="2" destOrd="0" presId="urn:microsoft.com/office/officeart/2005/8/layout/bList2"/>
    <dgm:cxn modelId="{3B3BE075-3221-4098-8839-56D2558A6A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MADlib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4354FF74-CDED-48C9-9093-1004EFD9B1B5}">
      <dgm:prSet custT="1"/>
      <dgm:spPr/>
      <dgm:t>
        <a:bodyPr/>
        <a:lstStyle/>
        <a:p>
          <a:r>
            <a:rPr lang="en-US" sz="1400" b="0" i="0" dirty="0" smtClean="0"/>
            <a:t>Rich set of modules and growing</a:t>
          </a:r>
          <a:endParaRPr lang="en-US" sz="1400" b="0" i="0" dirty="0"/>
        </a:p>
      </dgm:t>
    </dgm:pt>
    <dgm:pt modelId="{7BCE1CB9-6486-4E39-868D-B8670DD850D9}" type="parTrans" cxnId="{FAF7446F-B0B5-4B20-B8C7-309747E83E39}">
      <dgm:prSet/>
      <dgm:spPr/>
      <dgm:t>
        <a:bodyPr/>
        <a:lstStyle/>
        <a:p>
          <a:endParaRPr lang="en-US"/>
        </a:p>
      </dgm:t>
    </dgm:pt>
    <dgm:pt modelId="{7984B881-AD17-427E-943B-E342941B80B2}" type="sibTrans" cxnId="{FAF7446F-B0B5-4B20-B8C7-309747E83E39}">
      <dgm:prSet/>
      <dgm:spPr/>
      <dgm:t>
        <a:bodyPr/>
        <a:lstStyle/>
        <a:p>
          <a:endParaRPr lang="en-US"/>
        </a:p>
      </dgm:t>
    </dgm:pt>
    <dgm:pt modelId="{D8DD9A8F-D642-4683-9AC9-74121BD3B9E2}">
      <dgm:prSet custT="1"/>
      <dgm:spPr/>
      <dgm:t>
        <a:bodyPr/>
        <a:lstStyle/>
        <a:p>
          <a:r>
            <a:rPr lang="en-US" sz="1400" b="0" i="0" dirty="0" smtClean="0"/>
            <a:t>Supervised learning</a:t>
          </a:r>
          <a:endParaRPr lang="en-US" sz="1400" b="0" i="0" dirty="0"/>
        </a:p>
      </dgm:t>
    </dgm:pt>
    <dgm:pt modelId="{BB92CD69-DBCC-472F-835D-3F99A9EC2712}" type="parTrans" cxnId="{64F3703B-D407-4A8B-82C4-0A9F341A4F71}">
      <dgm:prSet/>
      <dgm:spPr/>
      <dgm:t>
        <a:bodyPr/>
        <a:lstStyle/>
        <a:p>
          <a:endParaRPr lang="en-US"/>
        </a:p>
      </dgm:t>
    </dgm:pt>
    <dgm:pt modelId="{CAABB6B1-02CE-4172-A6DE-921E09F16B79}" type="sibTrans" cxnId="{64F3703B-D407-4A8B-82C4-0A9F341A4F71}">
      <dgm:prSet/>
      <dgm:spPr/>
      <dgm:t>
        <a:bodyPr/>
        <a:lstStyle/>
        <a:p>
          <a:endParaRPr lang="en-US"/>
        </a:p>
      </dgm:t>
    </dgm:pt>
    <dgm:pt modelId="{0F9D9A6D-5403-45DB-844D-6FAB59C08937}">
      <dgm:prSet custT="1"/>
      <dgm:spPr/>
      <dgm:t>
        <a:bodyPr/>
        <a:lstStyle/>
        <a:p>
          <a:r>
            <a:rPr lang="en-US" sz="1400" b="0" i="0" dirty="0" smtClean="0"/>
            <a:t>Unsupervised learning</a:t>
          </a:r>
          <a:endParaRPr lang="en-US" sz="1400" b="0" i="0" dirty="0"/>
        </a:p>
      </dgm:t>
    </dgm:pt>
    <dgm:pt modelId="{91A2D036-49C4-4D85-97D6-C861BA5C61A4}" type="parTrans" cxnId="{2361ED5B-961D-4761-B4F8-0ACED41EBF95}">
      <dgm:prSet/>
      <dgm:spPr/>
      <dgm:t>
        <a:bodyPr/>
        <a:lstStyle/>
        <a:p>
          <a:endParaRPr lang="en-US"/>
        </a:p>
      </dgm:t>
    </dgm:pt>
    <dgm:pt modelId="{41B7D349-EEA6-4C92-BE2A-5A1BDAB36FB1}" type="sibTrans" cxnId="{2361ED5B-961D-4761-B4F8-0ACED41EBF95}">
      <dgm:prSet/>
      <dgm:spPr/>
      <dgm:t>
        <a:bodyPr/>
        <a:lstStyle/>
        <a:p>
          <a:endParaRPr lang="en-US"/>
        </a:p>
      </dgm:t>
    </dgm:pt>
    <dgm:pt modelId="{0878A512-78D0-44C6-842C-0D4B447F87A4}">
      <dgm:prSet custT="1"/>
      <dgm:spPr/>
      <dgm:t>
        <a:bodyPr/>
        <a:lstStyle/>
        <a:p>
          <a:r>
            <a:rPr lang="en-US" sz="1400" b="0" i="0" dirty="0" smtClean="0"/>
            <a:t>Descriptive Statistics</a:t>
          </a:r>
          <a:endParaRPr lang="en-US" sz="1400" b="0" i="0" dirty="0"/>
        </a:p>
      </dgm:t>
    </dgm:pt>
    <dgm:pt modelId="{D1A0CB14-8BAD-41C2-90F9-5C944F3A4B8F}" type="parTrans" cxnId="{7EFACF15-E0F8-41B3-BD53-DCF99AC265F7}">
      <dgm:prSet/>
      <dgm:spPr/>
      <dgm:t>
        <a:bodyPr/>
        <a:lstStyle/>
        <a:p>
          <a:endParaRPr lang="en-US"/>
        </a:p>
      </dgm:t>
    </dgm:pt>
    <dgm:pt modelId="{7667599D-4425-4000-90C1-4CFF35933039}" type="sibTrans" cxnId="{7EFACF15-E0F8-41B3-BD53-DCF99AC265F7}">
      <dgm:prSet/>
      <dgm:spPr/>
      <dgm:t>
        <a:bodyPr/>
        <a:lstStyle/>
        <a:p>
          <a:endParaRPr lang="en-US"/>
        </a:p>
      </dgm:t>
    </dgm:pt>
    <dgm:pt modelId="{6CCD8AEE-48D4-4FB4-8073-A735AAFC214C}">
      <dgm:prSet custT="1"/>
      <dgm:spPr/>
      <dgm:t>
        <a:bodyPr/>
        <a:lstStyle/>
        <a:p>
          <a:endParaRPr lang="en-US" sz="1400" b="0" i="0" dirty="0"/>
        </a:p>
      </dgm:t>
    </dgm:pt>
    <dgm:pt modelId="{9876B295-8A13-495F-BCD7-CE85F925C578}" type="parTrans" cxnId="{16A626B0-7576-4F86-8041-A9D4B462B6DB}">
      <dgm:prSet/>
      <dgm:spPr/>
      <dgm:t>
        <a:bodyPr/>
        <a:lstStyle/>
        <a:p>
          <a:endParaRPr lang="en-US"/>
        </a:p>
      </dgm:t>
    </dgm:pt>
    <dgm:pt modelId="{CAAB5F92-A85A-43D9-8AAA-B075FFC2BEB7}" type="sibTrans" cxnId="{16A626B0-7576-4F86-8041-A9D4B462B6DB}">
      <dgm:prSet/>
      <dgm:spPr/>
      <dgm:t>
        <a:bodyPr/>
        <a:lstStyle/>
        <a:p>
          <a:endParaRPr lang="en-US"/>
        </a:p>
      </dgm:t>
    </dgm:pt>
    <dgm:pt modelId="{77867E0D-DB3E-4499-A2F9-EF3B6051D8CB}">
      <dgm:prSet custT="1"/>
      <dgm:spPr/>
      <dgm:t>
        <a:bodyPr/>
        <a:lstStyle/>
        <a:p>
          <a:r>
            <a:rPr lang="en-US" sz="1400" b="1" i="0" dirty="0" smtClean="0"/>
            <a:t>SQL based </a:t>
          </a:r>
          <a:r>
            <a:rPr lang="en-US" sz="1400" b="0" i="0" dirty="0" smtClean="0"/>
            <a:t>hence lean learning curve</a:t>
          </a:r>
          <a:endParaRPr lang="en-US" sz="1400" b="0" i="0" dirty="0"/>
        </a:p>
      </dgm:t>
    </dgm:pt>
    <dgm:pt modelId="{A6E0FBF7-2936-4EC1-BB9C-B9A22C4FB8D1}" type="parTrans" cxnId="{CAB416D3-3265-4B04-ADAC-740DF74E3871}">
      <dgm:prSet/>
      <dgm:spPr/>
      <dgm:t>
        <a:bodyPr/>
        <a:lstStyle/>
        <a:p>
          <a:endParaRPr lang="en-US"/>
        </a:p>
      </dgm:t>
    </dgm:pt>
    <dgm:pt modelId="{ED8B2D02-8D5E-46D1-A211-EB1F6AED1C31}" type="sibTrans" cxnId="{CAB416D3-3265-4B04-ADAC-740DF74E3871}">
      <dgm:prSet/>
      <dgm:spPr/>
      <dgm:t>
        <a:bodyPr/>
        <a:lstStyle/>
        <a:p>
          <a:endParaRPr lang="en-US"/>
        </a:p>
      </dgm:t>
    </dgm:pt>
    <dgm:pt modelId="{4152A079-F165-448B-93B0-E393004A270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z="1400" b="1" i="0" dirty="0" smtClean="0"/>
            <a:t>Operate on the data locally in-database</a:t>
          </a:r>
          <a:r>
            <a:rPr lang="en-US" sz="1400" b="0" i="0" dirty="0" smtClean="0"/>
            <a:t>. Do not move data between multiple runtime environments unnecessarily.</a:t>
          </a:r>
          <a:endParaRPr lang="en-US" sz="1400" b="0" dirty="0"/>
        </a:p>
      </dgm:t>
    </dgm:pt>
    <dgm:pt modelId="{DF273B43-D0E3-443C-A232-E9D2972E3287}" type="parTrans" cxnId="{51C77635-02C5-4CF3-B3F4-F6E442D6892C}">
      <dgm:prSet/>
      <dgm:spPr/>
      <dgm:t>
        <a:bodyPr/>
        <a:lstStyle/>
        <a:p>
          <a:endParaRPr lang="en-US"/>
        </a:p>
      </dgm:t>
    </dgm:pt>
    <dgm:pt modelId="{FD58052C-787B-46F2-B7AA-EBDD0B18B688}" type="sibTrans" cxnId="{51C77635-02C5-4CF3-B3F4-F6E442D6892C}">
      <dgm:prSet/>
      <dgm:spPr/>
      <dgm:t>
        <a:bodyPr/>
        <a:lstStyle/>
        <a:p>
          <a:endParaRPr lang="en-US"/>
        </a:p>
      </dgm:t>
    </dgm:pt>
    <dgm:pt modelId="{A78878F8-421C-429E-A904-E697F7E16868}">
      <dgm:prSet custT="1"/>
      <dgm:spPr/>
      <dgm:t>
        <a:bodyPr/>
        <a:lstStyle/>
        <a:p>
          <a:r>
            <a:rPr lang="en-US" sz="1400" b="0" i="0" dirty="0" smtClean="0"/>
            <a:t>Utilize best of breed database engines, but </a:t>
          </a:r>
          <a:r>
            <a:rPr lang="en-US" sz="1400" b="1" i="0" dirty="0" smtClean="0"/>
            <a:t>separate the machine learning logic from database specific implementation </a:t>
          </a:r>
          <a:r>
            <a:rPr lang="en-US" sz="1400" b="0" i="0" dirty="0" smtClean="0"/>
            <a:t>details.</a:t>
          </a:r>
          <a:endParaRPr lang="en-US" sz="1400" b="0" dirty="0"/>
        </a:p>
      </dgm:t>
    </dgm:pt>
    <dgm:pt modelId="{E4CF34CF-84C8-49D0-B77C-C251CA370C14}" type="parTrans" cxnId="{3BEBEDC7-D0BC-4806-AD91-2584F9E9B1B5}">
      <dgm:prSet/>
      <dgm:spPr/>
      <dgm:t>
        <a:bodyPr/>
        <a:lstStyle/>
        <a:p>
          <a:endParaRPr lang="en-US"/>
        </a:p>
      </dgm:t>
    </dgm:pt>
    <dgm:pt modelId="{481E4649-E5CA-4EAF-904F-F306E1009619}" type="sibTrans" cxnId="{3BEBEDC7-D0BC-4806-AD91-2584F9E9B1B5}">
      <dgm:prSet/>
      <dgm:spPr/>
      <dgm:t>
        <a:bodyPr/>
        <a:lstStyle/>
        <a:p>
          <a:endParaRPr lang="en-US"/>
        </a:p>
      </dgm:t>
    </dgm:pt>
    <dgm:pt modelId="{9F6E1B97-D562-4A38-A258-6833FE8A43A6}">
      <dgm:prSet custT="1"/>
      <dgm:spPr/>
      <dgm:t>
        <a:bodyPr/>
        <a:lstStyle/>
        <a:p>
          <a:endParaRPr lang="en-US" sz="1400" b="0" i="0" dirty="0"/>
        </a:p>
      </dgm:t>
    </dgm:pt>
    <dgm:pt modelId="{E582051A-5068-4825-8C27-6B4BE28E49BD}" type="parTrans" cxnId="{91816A7B-B86B-4620-9C07-B090126AB785}">
      <dgm:prSet/>
      <dgm:spPr/>
      <dgm:t>
        <a:bodyPr/>
        <a:lstStyle/>
        <a:p>
          <a:endParaRPr lang="en-US"/>
        </a:p>
      </dgm:t>
    </dgm:pt>
    <dgm:pt modelId="{5BA91C41-87D5-44CB-AD35-BDA068599C8A}" type="sibTrans" cxnId="{91816A7B-B86B-4620-9C07-B090126AB785}">
      <dgm:prSet/>
      <dgm:spPr/>
      <dgm:t>
        <a:bodyPr/>
        <a:lstStyle/>
        <a:p>
          <a:endParaRPr lang="en-US"/>
        </a:p>
      </dgm:t>
    </dgm:pt>
    <dgm:pt modelId="{63DCF5B7-6264-43D6-AA20-DD7691136617}">
      <dgm:prSet custT="1"/>
      <dgm:spPr/>
      <dgm:t>
        <a:bodyPr/>
        <a:lstStyle/>
        <a:p>
          <a:endParaRPr lang="en-US" sz="1400" b="0" dirty="0"/>
        </a:p>
      </dgm:t>
    </dgm:pt>
    <dgm:pt modelId="{610A1AC5-FD32-4674-AE64-3A542ED5FD6F}" type="parTrans" cxnId="{00445FFE-D37D-48E1-B026-A710FD023326}">
      <dgm:prSet/>
      <dgm:spPr/>
      <dgm:t>
        <a:bodyPr/>
        <a:lstStyle/>
        <a:p>
          <a:endParaRPr lang="en-US"/>
        </a:p>
      </dgm:t>
    </dgm:pt>
    <dgm:pt modelId="{9822E10B-5E20-4C32-9A38-9F62F61A9683}" type="sibTrans" cxnId="{00445FFE-D37D-48E1-B026-A710FD023326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39736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E8B60D9-D148-4164-B07F-6E216EC1B9B3}" type="presOf" srcId="{72CA4F7D-C73B-4834-865E-03664C81BBB9}" destId="{4D405649-11CF-4896-BE9B-42098F89C4EF}" srcOrd="1" destOrd="0" presId="urn:microsoft.com/office/officeart/2005/8/layout/bList2"/>
    <dgm:cxn modelId="{CAB416D3-3265-4B04-ADAC-740DF74E3871}" srcId="{72CA4F7D-C73B-4834-865E-03664C81BBB9}" destId="{77867E0D-DB3E-4499-A2F9-EF3B6051D8CB}" srcOrd="4" destOrd="0" parTransId="{A6E0FBF7-2936-4EC1-BB9C-B9A22C4FB8D1}" sibTransId="{ED8B2D02-8D5E-46D1-A211-EB1F6AED1C31}"/>
    <dgm:cxn modelId="{64F3703B-D407-4A8B-82C4-0A9F341A4F71}" srcId="{4354FF74-CDED-48C9-9093-1004EFD9B1B5}" destId="{D8DD9A8F-D642-4683-9AC9-74121BD3B9E2}" srcOrd="1" destOrd="0" parTransId="{BB92CD69-DBCC-472F-835D-3F99A9EC2712}" sibTransId="{CAABB6B1-02CE-4172-A6DE-921E09F16B79}"/>
    <dgm:cxn modelId="{51C77635-02C5-4CF3-B3F4-F6E442D6892C}" srcId="{72CA4F7D-C73B-4834-865E-03664C81BBB9}" destId="{4152A079-F165-448B-93B0-E393004A2707}" srcOrd="0" destOrd="0" parTransId="{DF273B43-D0E3-443C-A232-E9D2972E3287}" sibTransId="{FD58052C-787B-46F2-B7AA-EBDD0B18B688}"/>
    <dgm:cxn modelId="{1A70785F-D7C7-4DB3-BAE9-6009D17B557F}" type="presOf" srcId="{4152A079-F165-448B-93B0-E393004A2707}" destId="{3FB8D94B-68AA-4F75-B4D1-D4ED0394CF3F}" srcOrd="0" destOrd="0" presId="urn:microsoft.com/office/officeart/2005/8/layout/bList2"/>
    <dgm:cxn modelId="{3CE7954E-D32B-4D4E-9BEC-B911B94A6DA2}" type="presOf" srcId="{9F6E1B97-D562-4A38-A258-6833FE8A43A6}" destId="{3FB8D94B-68AA-4F75-B4D1-D4ED0394CF3F}" srcOrd="0" destOrd="3" presId="urn:microsoft.com/office/officeart/2005/8/layout/bList2"/>
    <dgm:cxn modelId="{EFAF301C-9F3C-43C9-9075-798D3615DAE1}" type="presOf" srcId="{63DCF5B7-6264-43D6-AA20-DD7691136617}" destId="{3FB8D94B-68AA-4F75-B4D1-D4ED0394CF3F}" srcOrd="0" destOrd="1" presId="urn:microsoft.com/office/officeart/2005/8/layout/bList2"/>
    <dgm:cxn modelId="{000580F8-36A2-4B94-B789-8AFC95507F79}" type="presOf" srcId="{77867E0D-DB3E-4499-A2F9-EF3B6051D8CB}" destId="{3FB8D94B-68AA-4F75-B4D1-D4ED0394CF3F}" srcOrd="0" destOrd="4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3BEBEDC7-D0BC-4806-AD91-2584F9E9B1B5}" srcId="{72CA4F7D-C73B-4834-865E-03664C81BBB9}" destId="{A78878F8-421C-429E-A904-E697F7E16868}" srcOrd="2" destOrd="0" parTransId="{E4CF34CF-84C8-49D0-B77C-C251CA370C14}" sibTransId="{481E4649-E5CA-4EAF-904F-F306E1009619}"/>
    <dgm:cxn modelId="{E75F151D-93E4-47BD-B96D-369E0ED45154}" type="presOf" srcId="{D8DD9A8F-D642-4683-9AC9-74121BD3B9E2}" destId="{3FB8D94B-68AA-4F75-B4D1-D4ED0394CF3F}" srcOrd="0" destOrd="8" presId="urn:microsoft.com/office/officeart/2005/8/layout/bList2"/>
    <dgm:cxn modelId="{FDB714EF-C138-49E5-968C-D49BAE65752A}" type="presOf" srcId="{0F9D9A6D-5403-45DB-844D-6FAB59C08937}" destId="{3FB8D94B-68AA-4F75-B4D1-D4ED0394CF3F}" srcOrd="0" destOrd="9" presId="urn:microsoft.com/office/officeart/2005/8/layout/bList2"/>
    <dgm:cxn modelId="{421F114C-054B-484E-9093-56E9DAF6F4B9}" type="presOf" srcId="{72CA4F7D-C73B-4834-865E-03664C81BBB9}" destId="{8A044C35-A4EE-4635-8B6B-F613273E4C8A}" srcOrd="0" destOrd="0" presId="urn:microsoft.com/office/officeart/2005/8/layout/bList2"/>
    <dgm:cxn modelId="{4E5A6BCA-A3CB-4362-B1F5-F23F3BDF3294}" type="presOf" srcId="{4354FF74-CDED-48C9-9093-1004EFD9B1B5}" destId="{3FB8D94B-68AA-4F75-B4D1-D4ED0394CF3F}" srcOrd="0" destOrd="6" presId="urn:microsoft.com/office/officeart/2005/8/layout/bList2"/>
    <dgm:cxn modelId="{9C494C66-9D63-4D73-AE0C-BCE19332211A}" type="presOf" srcId="{0878A512-78D0-44C6-842C-0D4B447F87A4}" destId="{3FB8D94B-68AA-4F75-B4D1-D4ED0394CF3F}" srcOrd="0" destOrd="7" presId="urn:microsoft.com/office/officeart/2005/8/layout/bList2"/>
    <dgm:cxn modelId="{2361ED5B-961D-4761-B4F8-0ACED41EBF95}" srcId="{4354FF74-CDED-48C9-9093-1004EFD9B1B5}" destId="{0F9D9A6D-5403-45DB-844D-6FAB59C08937}" srcOrd="2" destOrd="0" parTransId="{91A2D036-49C4-4D85-97D6-C861BA5C61A4}" sibTransId="{41B7D349-EEA6-4C92-BE2A-5A1BDAB36FB1}"/>
    <dgm:cxn modelId="{7EFACF15-E0F8-41B3-BD53-DCF99AC265F7}" srcId="{4354FF74-CDED-48C9-9093-1004EFD9B1B5}" destId="{0878A512-78D0-44C6-842C-0D4B447F87A4}" srcOrd="0" destOrd="0" parTransId="{D1A0CB14-8BAD-41C2-90F9-5C944F3A4B8F}" sibTransId="{7667599D-4425-4000-90C1-4CFF35933039}"/>
    <dgm:cxn modelId="{16A626B0-7576-4F86-8041-A9D4B462B6DB}" srcId="{72CA4F7D-C73B-4834-865E-03664C81BBB9}" destId="{6CCD8AEE-48D4-4FB4-8073-A735AAFC214C}" srcOrd="5" destOrd="0" parTransId="{9876B295-8A13-495F-BCD7-CE85F925C578}" sibTransId="{CAAB5F92-A85A-43D9-8AAA-B075FFC2BEB7}"/>
    <dgm:cxn modelId="{A467ACF5-10D2-4C9B-A2D2-51303B4C6AE0}" type="presOf" srcId="{A78878F8-421C-429E-A904-E697F7E16868}" destId="{3FB8D94B-68AA-4F75-B4D1-D4ED0394CF3F}" srcOrd="0" destOrd="2" presId="urn:microsoft.com/office/officeart/2005/8/layout/bList2"/>
    <dgm:cxn modelId="{00445FFE-D37D-48E1-B026-A710FD023326}" srcId="{72CA4F7D-C73B-4834-865E-03664C81BBB9}" destId="{63DCF5B7-6264-43D6-AA20-DD7691136617}" srcOrd="1" destOrd="0" parTransId="{610A1AC5-FD32-4674-AE64-3A542ED5FD6F}" sibTransId="{9822E10B-5E20-4C32-9A38-9F62F61A9683}"/>
    <dgm:cxn modelId="{56F921E1-202C-4EB5-AAF8-4AD521D66578}" type="presOf" srcId="{6CCD8AEE-48D4-4FB4-8073-A735AAFC214C}" destId="{3FB8D94B-68AA-4F75-B4D1-D4ED0394CF3F}" srcOrd="0" destOrd="5" presId="urn:microsoft.com/office/officeart/2005/8/layout/bList2"/>
    <dgm:cxn modelId="{FAF7446F-B0B5-4B20-B8C7-309747E83E39}" srcId="{72CA4F7D-C73B-4834-865E-03664C81BBB9}" destId="{4354FF74-CDED-48C9-9093-1004EFD9B1B5}" srcOrd="6" destOrd="0" parTransId="{7BCE1CB9-6486-4E39-868D-B8670DD850D9}" sibTransId="{7984B881-AD17-427E-943B-E342941B80B2}"/>
    <dgm:cxn modelId="{91816A7B-B86B-4620-9C07-B090126AB785}" srcId="{72CA4F7D-C73B-4834-865E-03664C81BBB9}" destId="{9F6E1B97-D562-4A38-A258-6833FE8A43A6}" srcOrd="3" destOrd="0" parTransId="{E582051A-5068-4825-8C27-6B4BE28E49BD}" sibTransId="{5BA91C41-87D5-44CB-AD35-BDA068599C8A}"/>
    <dgm:cxn modelId="{A4F9E3A7-297F-4F1F-8C3F-8526469B75CF}" type="presOf" srcId="{948BEACE-C171-48F1-A3AD-A071A442B4E6}" destId="{66A44442-6743-4BC2-A493-51A6BF0E155F}" srcOrd="0" destOrd="0" presId="urn:microsoft.com/office/officeart/2005/8/layout/bList2"/>
    <dgm:cxn modelId="{6041706E-AD9B-45F9-B2B8-BA18BE757FFB}" type="presParOf" srcId="{66A44442-6743-4BC2-A493-51A6BF0E155F}" destId="{4C1ADD23-3C90-494A-B121-93A969341375}" srcOrd="0" destOrd="0" presId="urn:microsoft.com/office/officeart/2005/8/layout/bList2"/>
    <dgm:cxn modelId="{4CEDD3CE-93C6-4881-B344-A10C54F43E98}" type="presParOf" srcId="{4C1ADD23-3C90-494A-B121-93A969341375}" destId="{3FB8D94B-68AA-4F75-B4D1-D4ED0394CF3F}" srcOrd="0" destOrd="0" presId="urn:microsoft.com/office/officeart/2005/8/layout/bList2"/>
    <dgm:cxn modelId="{34E0E410-1207-4085-B60F-BC9F0A1EC153}" type="presParOf" srcId="{4C1ADD23-3C90-494A-B121-93A969341375}" destId="{8A044C35-A4EE-4635-8B6B-F613273E4C8A}" srcOrd="1" destOrd="0" presId="urn:microsoft.com/office/officeart/2005/8/layout/bList2"/>
    <dgm:cxn modelId="{64CF7EAB-7D42-40FE-9721-1AA3254893FF}" type="presParOf" srcId="{4C1ADD23-3C90-494A-B121-93A969341375}" destId="{4D405649-11CF-4896-BE9B-42098F89C4EF}" srcOrd="2" destOrd="0" presId="urn:microsoft.com/office/officeart/2005/8/layout/bList2"/>
    <dgm:cxn modelId="{744057B7-9735-4159-9E7E-1F90FEE5EAE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Modelling on entire data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Change the paradigm of analytics from </a:t>
          </a:r>
          <a:r>
            <a:rPr lang="en-US" sz="1400" b="1" dirty="0" smtClean="0">
              <a:solidFill>
                <a:srgbClr val="FF0000"/>
              </a:solidFill>
            </a:rPr>
            <a:t>SEMMA to EMMA </a:t>
          </a:r>
          <a:r>
            <a:rPr lang="en-US" sz="1400" dirty="0" smtClean="0"/>
            <a:t>( </a:t>
          </a:r>
          <a:r>
            <a:rPr lang="en-US" sz="1400" b="1" dirty="0" smtClean="0">
              <a:solidFill>
                <a:srgbClr val="FF0000"/>
              </a:solidFill>
            </a:rPr>
            <a:t>S</a:t>
          </a:r>
          <a:r>
            <a:rPr lang="en-US" sz="1400" dirty="0" smtClean="0"/>
            <a:t>ample, </a:t>
          </a:r>
          <a:r>
            <a:rPr lang="en-US" sz="1400" b="1" dirty="0" smtClean="0">
              <a:solidFill>
                <a:srgbClr val="FF0000"/>
              </a:solidFill>
            </a:rPr>
            <a:t>E</a:t>
          </a:r>
          <a:r>
            <a:rPr lang="en-US" sz="1400" dirty="0" smtClean="0"/>
            <a:t>xplore,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odify, </a:t>
          </a:r>
          <a:r>
            <a:rPr lang="en-US" sz="1400" b="1" dirty="0" smtClean="0">
              <a:solidFill>
                <a:srgbClr val="FF0000"/>
              </a:solidFill>
            </a:rPr>
            <a:t>M</a:t>
          </a:r>
          <a:r>
            <a:rPr lang="en-US" sz="1400" dirty="0" smtClean="0"/>
            <a:t>odel and </a:t>
          </a:r>
          <a:r>
            <a:rPr lang="en-US" sz="1400" b="1" dirty="0" smtClean="0">
              <a:solidFill>
                <a:srgbClr val="FF0000"/>
              </a:solidFill>
            </a:rPr>
            <a:t>A</a:t>
          </a:r>
          <a:r>
            <a:rPr lang="en-US" sz="1400" dirty="0" smtClean="0"/>
            <a:t>ssess). i.e. Operations done on entire data set instead of  samples.</a:t>
          </a:r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6D79D873-CA8F-48CF-9A8F-3FFE312D690E}" type="presOf" srcId="{B84B5772-4CD8-446C-8A4C-190D67BD01BE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683491D-66D7-4A4E-ABFC-8DAEE2978A46}" type="presOf" srcId="{72CA4F7D-C73B-4834-865E-03664C81BBB9}" destId="{4D405649-11CF-4896-BE9B-42098F89C4EF}" srcOrd="1" destOrd="0" presId="urn:microsoft.com/office/officeart/2005/8/layout/bList2"/>
    <dgm:cxn modelId="{16BA1297-C5EA-440C-AFDA-1B6E5AAF4422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DC05EC65-E241-4599-9D2D-980CB01454F4}" type="presOf" srcId="{948BEACE-C171-48F1-A3AD-A071A442B4E6}" destId="{66A44442-6743-4BC2-A493-51A6BF0E155F}" srcOrd="0" destOrd="0" presId="urn:microsoft.com/office/officeart/2005/8/layout/bList2"/>
    <dgm:cxn modelId="{5E6FC83C-33AB-4CF8-955C-D9AA10DF5CE6}" type="presParOf" srcId="{66A44442-6743-4BC2-A493-51A6BF0E155F}" destId="{4C1ADD23-3C90-494A-B121-93A969341375}" srcOrd="0" destOrd="0" presId="urn:microsoft.com/office/officeart/2005/8/layout/bList2"/>
    <dgm:cxn modelId="{BAE7DE0F-D0ED-4BE3-9BB1-0DEA69600F09}" type="presParOf" srcId="{4C1ADD23-3C90-494A-B121-93A969341375}" destId="{3FB8D94B-68AA-4F75-B4D1-D4ED0394CF3F}" srcOrd="0" destOrd="0" presId="urn:microsoft.com/office/officeart/2005/8/layout/bList2"/>
    <dgm:cxn modelId="{1AF9FCA6-5227-41BD-ADC5-DE526102F8F0}" type="presParOf" srcId="{4C1ADD23-3C90-494A-B121-93A969341375}" destId="{8A044C35-A4EE-4635-8B6B-F613273E4C8A}" srcOrd="1" destOrd="0" presId="urn:microsoft.com/office/officeart/2005/8/layout/bList2"/>
    <dgm:cxn modelId="{5F58E108-8707-451B-B87E-AC79E934A52A}" type="presParOf" srcId="{4C1ADD23-3C90-494A-B121-93A969341375}" destId="{4D405649-11CF-4896-BE9B-42098F89C4EF}" srcOrd="2" destOrd="0" presId="urn:microsoft.com/office/officeart/2005/8/layout/bList2"/>
    <dgm:cxn modelId="{1A727BA2-AD34-4F58-B017-0ACE9B128FD4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1F4E2-9965-40D1-AFAC-311091E25C7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1F87C-7270-4002-96BD-FE85566BE63E}">
      <dgm:prSet phldrT="[Text]" custT="1"/>
      <dgm:spPr/>
      <dgm:t>
        <a:bodyPr/>
        <a:lstStyle/>
        <a:p>
          <a:r>
            <a:rPr lang="en-US" sz="1800" b="1" dirty="0" smtClean="0"/>
            <a:t>Business Intelligence</a:t>
          </a:r>
          <a:endParaRPr lang="en-US" sz="1800" b="1" dirty="0"/>
        </a:p>
      </dgm:t>
    </dgm:pt>
    <dgm:pt modelId="{54418FF6-4A21-494F-BBF6-D56B1BA3CEA6}" type="parTrans" cxnId="{D6F49A3A-FC27-4B22-B5DF-E2FB5D993CB2}">
      <dgm:prSet/>
      <dgm:spPr/>
      <dgm:t>
        <a:bodyPr/>
        <a:lstStyle/>
        <a:p>
          <a:endParaRPr lang="en-US"/>
        </a:p>
      </dgm:t>
    </dgm:pt>
    <dgm:pt modelId="{3BD47752-4842-435A-A266-5E52C57CB278}" type="sibTrans" cxnId="{D6F49A3A-FC27-4B22-B5DF-E2FB5D993CB2}">
      <dgm:prSet/>
      <dgm:spPr/>
      <dgm:t>
        <a:bodyPr/>
        <a:lstStyle/>
        <a:p>
          <a:endParaRPr lang="en-US"/>
        </a:p>
      </dgm:t>
    </dgm:pt>
    <dgm:pt modelId="{96D0C45C-E079-4562-AB5E-8F6FA3679A7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Packaged BI</a:t>
          </a:r>
          <a:endParaRPr lang="en-US" sz="1800" dirty="0"/>
        </a:p>
      </dgm:t>
    </dgm:pt>
    <dgm:pt modelId="{F3366B3E-3B69-4948-B35A-437900A81B07}" type="parTrans" cxnId="{8136A368-579C-4DC4-A352-45A479538970}">
      <dgm:prSet/>
      <dgm:spPr/>
      <dgm:t>
        <a:bodyPr/>
        <a:lstStyle/>
        <a:p>
          <a:endParaRPr lang="en-US"/>
        </a:p>
      </dgm:t>
    </dgm:pt>
    <dgm:pt modelId="{230D9489-A1FA-4924-9098-EEC390C19553}" type="sibTrans" cxnId="{8136A368-579C-4DC4-A352-45A479538970}">
      <dgm:prSet/>
      <dgm:spPr/>
      <dgm:t>
        <a:bodyPr/>
        <a:lstStyle/>
        <a:p>
          <a:endParaRPr lang="en-US"/>
        </a:p>
      </dgm:t>
    </dgm:pt>
    <dgm:pt modelId="{C2E9F060-F3A2-4D7C-8EED-643C02E6245D}">
      <dgm:prSet phldrT="[Text]" custT="1"/>
      <dgm:spPr/>
      <dgm:t>
        <a:bodyPr/>
        <a:lstStyle/>
        <a:p>
          <a:r>
            <a:rPr lang="en-US" sz="1800" b="1" dirty="0" smtClean="0"/>
            <a:t>Advanced Analytics</a:t>
          </a:r>
          <a:endParaRPr lang="en-US" sz="1800" b="1" dirty="0"/>
        </a:p>
      </dgm:t>
    </dgm:pt>
    <dgm:pt modelId="{7A8B8D7C-122B-48EB-BE04-AA7E3F84AD65}" type="parTrans" cxnId="{C12BF6C6-EFCF-4677-9C47-8371C98D316B}">
      <dgm:prSet/>
      <dgm:spPr/>
      <dgm:t>
        <a:bodyPr/>
        <a:lstStyle/>
        <a:p>
          <a:endParaRPr lang="en-US"/>
        </a:p>
      </dgm:t>
    </dgm:pt>
    <dgm:pt modelId="{E738A470-07FC-48D2-B46C-A45604246A30}" type="sibTrans" cxnId="{C12BF6C6-EFCF-4677-9C47-8371C98D316B}">
      <dgm:prSet/>
      <dgm:spPr/>
      <dgm:t>
        <a:bodyPr/>
        <a:lstStyle/>
        <a:p>
          <a:endParaRPr lang="en-US"/>
        </a:p>
      </dgm:t>
    </dgm:pt>
    <dgm:pt modelId="{0A3DB0A7-B2B1-4767-BC2B-80627990ACAC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Advanced forecasting</a:t>
          </a:r>
          <a:endParaRPr lang="en-US" sz="1800" dirty="0"/>
        </a:p>
      </dgm:t>
    </dgm:pt>
    <dgm:pt modelId="{A2CBAB97-AB0C-4490-A2E3-4C8C3E6161D2}" type="parTrans" cxnId="{B1082410-C2FD-49CC-B386-8838B54C243E}">
      <dgm:prSet/>
      <dgm:spPr/>
      <dgm:t>
        <a:bodyPr/>
        <a:lstStyle/>
        <a:p>
          <a:endParaRPr lang="en-US"/>
        </a:p>
      </dgm:t>
    </dgm:pt>
    <dgm:pt modelId="{06FFF955-9494-4E97-8EA3-818EB3DA3968}" type="sibTrans" cxnId="{B1082410-C2FD-49CC-B386-8838B54C243E}">
      <dgm:prSet/>
      <dgm:spPr/>
      <dgm:t>
        <a:bodyPr/>
        <a:lstStyle/>
        <a:p>
          <a:endParaRPr lang="en-US"/>
        </a:p>
      </dgm:t>
    </dgm:pt>
    <dgm:pt modelId="{45F08243-FEE6-48AA-916C-0E5A4AF947A4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Causal Analytics</a:t>
          </a:r>
        </a:p>
      </dgm:t>
    </dgm:pt>
    <dgm:pt modelId="{3BBCFA5F-CD5C-41EE-83AF-B38BDC542B1A}" type="parTrans" cxnId="{0ADD087F-FF83-4BF7-A3BF-D8224557E53C}">
      <dgm:prSet/>
      <dgm:spPr/>
      <dgm:t>
        <a:bodyPr/>
        <a:lstStyle/>
        <a:p>
          <a:endParaRPr lang="en-US"/>
        </a:p>
      </dgm:t>
    </dgm:pt>
    <dgm:pt modelId="{8E50309F-1808-416B-8C0C-CE0A2E5DCF97}" type="sibTrans" cxnId="{0ADD087F-FF83-4BF7-A3BF-D8224557E53C}">
      <dgm:prSet/>
      <dgm:spPr/>
      <dgm:t>
        <a:bodyPr/>
        <a:lstStyle/>
        <a:p>
          <a:endParaRPr lang="en-US"/>
        </a:p>
      </dgm:t>
    </dgm:pt>
    <dgm:pt modelId="{F30AE559-5FFC-4553-9907-D7399B4A3149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Mobile BI</a:t>
          </a:r>
          <a:endParaRPr lang="en-US" sz="1800" dirty="0"/>
        </a:p>
      </dgm:t>
    </dgm:pt>
    <dgm:pt modelId="{03F74AD9-0938-44D2-80A1-C4C6E79E0205}" type="parTrans" cxnId="{0171CC14-5BA2-45A7-999D-E49F9E7E7E0D}">
      <dgm:prSet/>
      <dgm:spPr/>
      <dgm:t>
        <a:bodyPr/>
        <a:lstStyle/>
        <a:p>
          <a:endParaRPr lang="en-US"/>
        </a:p>
      </dgm:t>
    </dgm:pt>
    <dgm:pt modelId="{984C0F52-BC45-4BA1-9B86-154624168A3F}" type="sibTrans" cxnId="{0171CC14-5BA2-45A7-999D-E49F9E7E7E0D}">
      <dgm:prSet/>
      <dgm:spPr/>
      <dgm:t>
        <a:bodyPr/>
        <a:lstStyle/>
        <a:p>
          <a:endParaRPr lang="en-US"/>
        </a:p>
      </dgm:t>
    </dgm:pt>
    <dgm:pt modelId="{709A2E10-2E74-4269-8A5C-E1771BB01B2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Predictive modeling</a:t>
          </a:r>
          <a:endParaRPr lang="en-US" sz="1800" dirty="0"/>
        </a:p>
      </dgm:t>
    </dgm:pt>
    <dgm:pt modelId="{C6B21688-D259-4C5D-B682-06FDBA1B336D}" type="parTrans" cxnId="{F31F300A-2A94-4FEF-AD72-419A92421E09}">
      <dgm:prSet/>
      <dgm:spPr/>
      <dgm:t>
        <a:bodyPr/>
        <a:lstStyle/>
        <a:p>
          <a:endParaRPr lang="en-US"/>
        </a:p>
      </dgm:t>
    </dgm:pt>
    <dgm:pt modelId="{5715FBE3-5B83-4863-ABBB-2FB6F1ECF059}" type="sibTrans" cxnId="{F31F300A-2A94-4FEF-AD72-419A92421E09}">
      <dgm:prSet/>
      <dgm:spPr/>
      <dgm:t>
        <a:bodyPr/>
        <a:lstStyle/>
        <a:p>
          <a:endParaRPr lang="en-US"/>
        </a:p>
      </dgm:t>
    </dgm:pt>
    <dgm:pt modelId="{3E269644-0F57-45F6-A976-EC62057401D4}" type="pres">
      <dgm:prSet presAssocID="{8A41F4E2-9965-40D1-AFAC-311091E2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B2814-2DC4-41FF-AA4F-48502B4DB9FB}" type="pres">
      <dgm:prSet presAssocID="{B771F87C-7270-4002-96BD-FE85566BE63E}" presName="linNode" presStyleCnt="0"/>
      <dgm:spPr/>
    </dgm:pt>
    <dgm:pt modelId="{BEFDFE34-E282-472B-9683-E36BC7A0710D}" type="pres">
      <dgm:prSet presAssocID="{B771F87C-7270-4002-96BD-FE85566BE63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654F0-73BE-4619-BEC5-59973E54E187}" type="pres">
      <dgm:prSet presAssocID="{B771F87C-7270-4002-96BD-FE85566BE63E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97400-BC7E-4EAD-817A-F244F5BDC49E}" type="pres">
      <dgm:prSet presAssocID="{3BD47752-4842-435A-A266-5E52C57CB278}" presName="sp" presStyleCnt="0"/>
      <dgm:spPr/>
    </dgm:pt>
    <dgm:pt modelId="{B12904A8-1E52-48FC-9F10-DDA4445B71DD}" type="pres">
      <dgm:prSet presAssocID="{C2E9F060-F3A2-4D7C-8EED-643C02E6245D}" presName="linNode" presStyleCnt="0"/>
      <dgm:spPr/>
    </dgm:pt>
    <dgm:pt modelId="{E1111BB8-D73A-4A91-83AF-87D90819B85D}" type="pres">
      <dgm:prSet presAssocID="{C2E9F060-F3A2-4D7C-8EED-643C02E6245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6744F-FBBD-4FFF-ADF5-B66FD89DE0B9}" type="pres">
      <dgm:prSet presAssocID="{C2E9F060-F3A2-4D7C-8EED-643C02E6245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49A3A-FC27-4B22-B5DF-E2FB5D993CB2}" srcId="{8A41F4E2-9965-40D1-AFAC-311091E25C7C}" destId="{B771F87C-7270-4002-96BD-FE85566BE63E}" srcOrd="0" destOrd="0" parTransId="{54418FF6-4A21-494F-BBF6-D56B1BA3CEA6}" sibTransId="{3BD47752-4842-435A-A266-5E52C57CB278}"/>
    <dgm:cxn modelId="{065672EE-E665-49A9-9695-41F1B7637AAC}" type="presOf" srcId="{C2E9F060-F3A2-4D7C-8EED-643C02E6245D}" destId="{E1111BB8-D73A-4A91-83AF-87D90819B85D}" srcOrd="0" destOrd="0" presId="urn:microsoft.com/office/officeart/2005/8/layout/vList5"/>
    <dgm:cxn modelId="{5C5966A0-CBB3-43EA-99E7-7D1E553EFD46}" type="presOf" srcId="{8A41F4E2-9965-40D1-AFAC-311091E25C7C}" destId="{3E269644-0F57-45F6-A976-EC62057401D4}" srcOrd="0" destOrd="0" presId="urn:microsoft.com/office/officeart/2005/8/layout/vList5"/>
    <dgm:cxn modelId="{94FD4A9C-E191-486A-BE4B-18AB4B0D69B3}" type="presOf" srcId="{F30AE559-5FFC-4553-9907-D7399B4A3149}" destId="{86A654F0-73BE-4619-BEC5-59973E54E187}" srcOrd="0" destOrd="1" presId="urn:microsoft.com/office/officeart/2005/8/layout/vList5"/>
    <dgm:cxn modelId="{C12BF6C6-EFCF-4677-9C47-8371C98D316B}" srcId="{8A41F4E2-9965-40D1-AFAC-311091E25C7C}" destId="{C2E9F060-F3A2-4D7C-8EED-643C02E6245D}" srcOrd="1" destOrd="0" parTransId="{7A8B8D7C-122B-48EB-BE04-AA7E3F84AD65}" sibTransId="{E738A470-07FC-48D2-B46C-A45604246A30}"/>
    <dgm:cxn modelId="{0ADD087F-FF83-4BF7-A3BF-D8224557E53C}" srcId="{B771F87C-7270-4002-96BD-FE85566BE63E}" destId="{45F08243-FEE6-48AA-916C-0E5A4AF947A4}" srcOrd="2" destOrd="0" parTransId="{3BBCFA5F-CD5C-41EE-83AF-B38BDC542B1A}" sibTransId="{8E50309F-1808-416B-8C0C-CE0A2E5DCF97}"/>
    <dgm:cxn modelId="{0171CC14-5BA2-45A7-999D-E49F9E7E7E0D}" srcId="{B771F87C-7270-4002-96BD-FE85566BE63E}" destId="{F30AE559-5FFC-4553-9907-D7399B4A3149}" srcOrd="1" destOrd="0" parTransId="{03F74AD9-0938-44D2-80A1-C4C6E79E0205}" sibTransId="{984C0F52-BC45-4BA1-9B86-154624168A3F}"/>
    <dgm:cxn modelId="{F586ABEB-2012-49B6-8296-B87BDAF0420A}" type="presOf" srcId="{45F08243-FEE6-48AA-916C-0E5A4AF947A4}" destId="{86A654F0-73BE-4619-BEC5-59973E54E187}" srcOrd="0" destOrd="2" presId="urn:microsoft.com/office/officeart/2005/8/layout/vList5"/>
    <dgm:cxn modelId="{65685E28-7945-4F47-966E-412E402A1B1E}" type="presOf" srcId="{B771F87C-7270-4002-96BD-FE85566BE63E}" destId="{BEFDFE34-E282-472B-9683-E36BC7A0710D}" srcOrd="0" destOrd="0" presId="urn:microsoft.com/office/officeart/2005/8/layout/vList5"/>
    <dgm:cxn modelId="{B1082410-C2FD-49CC-B386-8838B54C243E}" srcId="{C2E9F060-F3A2-4D7C-8EED-643C02E6245D}" destId="{0A3DB0A7-B2B1-4767-BC2B-80627990ACAC}" srcOrd="0" destOrd="0" parTransId="{A2CBAB97-AB0C-4490-A2E3-4C8C3E6161D2}" sibTransId="{06FFF955-9494-4E97-8EA3-818EB3DA3968}"/>
    <dgm:cxn modelId="{6EBDBB5B-6F71-4FCE-8859-FA049402AFD1}" type="presOf" srcId="{709A2E10-2E74-4269-8A5C-E1771BB01B2E}" destId="{E856744F-FBBD-4FFF-ADF5-B66FD89DE0B9}" srcOrd="0" destOrd="1" presId="urn:microsoft.com/office/officeart/2005/8/layout/vList5"/>
    <dgm:cxn modelId="{479ACF32-7BA8-46B7-84E9-9E76770BF737}" type="presOf" srcId="{0A3DB0A7-B2B1-4767-BC2B-80627990ACAC}" destId="{E856744F-FBBD-4FFF-ADF5-B66FD89DE0B9}" srcOrd="0" destOrd="0" presId="urn:microsoft.com/office/officeart/2005/8/layout/vList5"/>
    <dgm:cxn modelId="{F31F300A-2A94-4FEF-AD72-419A92421E09}" srcId="{C2E9F060-F3A2-4D7C-8EED-643C02E6245D}" destId="{709A2E10-2E74-4269-8A5C-E1771BB01B2E}" srcOrd="1" destOrd="0" parTransId="{C6B21688-D259-4C5D-B682-06FDBA1B336D}" sibTransId="{5715FBE3-5B83-4863-ABBB-2FB6F1ECF059}"/>
    <dgm:cxn modelId="{5F6B2430-D9B1-4728-AC8E-66B8AAE1BB4F}" type="presOf" srcId="{96D0C45C-E079-4562-AB5E-8F6FA3679A79}" destId="{86A654F0-73BE-4619-BEC5-59973E54E187}" srcOrd="0" destOrd="0" presId="urn:microsoft.com/office/officeart/2005/8/layout/vList5"/>
    <dgm:cxn modelId="{8136A368-579C-4DC4-A352-45A479538970}" srcId="{B771F87C-7270-4002-96BD-FE85566BE63E}" destId="{96D0C45C-E079-4562-AB5E-8F6FA3679A79}" srcOrd="0" destOrd="0" parTransId="{F3366B3E-3B69-4948-B35A-437900A81B07}" sibTransId="{230D9489-A1FA-4924-9098-EEC390C19553}"/>
    <dgm:cxn modelId="{14F3FF7A-726F-4131-B441-9B923A7DF190}" type="presParOf" srcId="{3E269644-0F57-45F6-A976-EC62057401D4}" destId="{8D9B2814-2DC4-41FF-AA4F-48502B4DB9FB}" srcOrd="0" destOrd="0" presId="urn:microsoft.com/office/officeart/2005/8/layout/vList5"/>
    <dgm:cxn modelId="{DA4517E1-FEBC-46CF-8ADF-79ED0FF0304F}" type="presParOf" srcId="{8D9B2814-2DC4-41FF-AA4F-48502B4DB9FB}" destId="{BEFDFE34-E282-472B-9683-E36BC7A0710D}" srcOrd="0" destOrd="0" presId="urn:microsoft.com/office/officeart/2005/8/layout/vList5"/>
    <dgm:cxn modelId="{F024CD08-F4A2-401F-BEBC-11331E8A8EAB}" type="presParOf" srcId="{8D9B2814-2DC4-41FF-AA4F-48502B4DB9FB}" destId="{86A654F0-73BE-4619-BEC5-59973E54E187}" srcOrd="1" destOrd="0" presId="urn:microsoft.com/office/officeart/2005/8/layout/vList5"/>
    <dgm:cxn modelId="{8FE0D45E-D03E-48A4-B1B5-C27F5FB965AE}" type="presParOf" srcId="{3E269644-0F57-45F6-A976-EC62057401D4}" destId="{4E797400-BC7E-4EAD-817A-F244F5BDC49E}" srcOrd="1" destOrd="0" presId="urn:microsoft.com/office/officeart/2005/8/layout/vList5"/>
    <dgm:cxn modelId="{17E2AE1F-544C-46EA-AF6C-6868E3E857E0}" type="presParOf" srcId="{3E269644-0F57-45F6-A976-EC62057401D4}" destId="{B12904A8-1E52-48FC-9F10-DDA4445B71DD}" srcOrd="2" destOrd="0" presId="urn:microsoft.com/office/officeart/2005/8/layout/vList5"/>
    <dgm:cxn modelId="{37BD498C-44B0-4994-BDC8-06B3AB9C1FA6}" type="presParOf" srcId="{B12904A8-1E52-48FC-9F10-DDA4445B71DD}" destId="{E1111BB8-D73A-4A91-83AF-87D90819B85D}" srcOrd="0" destOrd="0" presId="urn:microsoft.com/office/officeart/2005/8/layout/vList5"/>
    <dgm:cxn modelId="{FB4A1625-56DF-464B-9B9B-406C3B00F522}" type="presParOf" srcId="{B12904A8-1E52-48FC-9F10-DDA4445B71DD}" destId="{E856744F-FBBD-4FFF-ADF5-B66FD89DE0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600" b="1" i="1" dirty="0" smtClean="0"/>
            <a:t>Parallel processing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B84B5772-4CD8-446C-8A4C-190D67BD01B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CD4E2ABB-414E-402F-A33E-50329B2A56B5}" type="parTrans" cxnId="{A556E214-BE79-4949-9569-6B89E795DE68}">
      <dgm:prSet/>
      <dgm:spPr/>
      <dgm:t>
        <a:bodyPr/>
        <a:lstStyle/>
        <a:p>
          <a:endParaRPr lang="en-US"/>
        </a:p>
      </dgm:t>
    </dgm:pt>
    <dgm:pt modelId="{14AEBF36-EE64-4F22-B617-9BA311D6A571}" type="sibTrans" cxnId="{A556E214-BE79-4949-9569-6B89E795DE68}">
      <dgm:prSet/>
      <dgm:spPr/>
      <dgm:t>
        <a:bodyPr/>
        <a:lstStyle/>
        <a:p>
          <a:endParaRPr lang="en-US"/>
        </a:p>
      </dgm:t>
    </dgm:pt>
    <dgm:pt modelId="{393023AA-B28B-4431-B74B-BC1219D240D3}">
      <dgm:prSet custT="1"/>
      <dgm:spPr/>
      <dgm:t>
        <a:bodyPr anchor="ctr"/>
        <a:lstStyle/>
        <a:p>
          <a:r>
            <a:rPr lang="en-US" sz="1400" b="0" i="0" dirty="0" smtClean="0"/>
            <a:t>Leverage MPP shared nothing technology, such as the </a:t>
          </a:r>
          <a:r>
            <a:rPr lang="en-US" sz="1400" b="1" i="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dirty="0" smtClean="0"/>
            <a:t>to provide parallelism and scalability.</a:t>
          </a:r>
          <a:endParaRPr lang="en-US" sz="1400" b="0" i="0" dirty="0"/>
        </a:p>
      </dgm:t>
    </dgm:pt>
    <dgm:pt modelId="{3734C260-5E49-419E-B1E9-62109049E353}" type="parTrans" cxnId="{B79609CE-8E0B-464C-826D-28D4C714D294}">
      <dgm:prSet/>
      <dgm:spPr/>
      <dgm:t>
        <a:bodyPr/>
        <a:lstStyle/>
        <a:p>
          <a:endParaRPr lang="en-US"/>
        </a:p>
      </dgm:t>
    </dgm:pt>
    <dgm:pt modelId="{B18F83A6-6B39-48E3-A362-1C5782FE5916}" type="sibTrans" cxnId="{B79609CE-8E0B-464C-826D-28D4C714D294}">
      <dgm:prSet/>
      <dgm:spPr/>
      <dgm:t>
        <a:bodyPr/>
        <a:lstStyle/>
        <a:p>
          <a:endParaRPr lang="en-US"/>
        </a:p>
      </dgm:t>
    </dgm:pt>
    <dgm:pt modelId="{26F81B70-5F96-4D7F-8B5F-75CE6EF42AC1}">
      <dgm:prSet custT="1"/>
      <dgm:spPr/>
      <dgm:t>
        <a:bodyPr anchor="ctr"/>
        <a:lstStyle/>
        <a:p>
          <a:endParaRPr lang="en-US" sz="1400" dirty="0"/>
        </a:p>
      </dgm:t>
    </dgm:pt>
    <dgm:pt modelId="{A030AAA3-F5C4-4E5D-BED7-BF20B4207C0D}" type="parTrans" cxnId="{53266399-78E4-4D2F-8317-51CB30CC834A}">
      <dgm:prSet/>
      <dgm:spPr/>
      <dgm:t>
        <a:bodyPr/>
        <a:lstStyle/>
        <a:p>
          <a:endParaRPr lang="en-US"/>
        </a:p>
      </dgm:t>
    </dgm:pt>
    <dgm:pt modelId="{46F4BE60-60FA-4F11-85BE-349E30251574}" type="sibTrans" cxnId="{53266399-78E4-4D2F-8317-51CB30CC834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87BE84C6-256E-4DA5-9D2C-B956367B339A}" type="presOf" srcId="{72CA4F7D-C73B-4834-865E-03664C81BBB9}" destId="{4D405649-11CF-4896-BE9B-42098F89C4EF}" srcOrd="1" destOrd="0" presId="urn:microsoft.com/office/officeart/2005/8/layout/bList2"/>
    <dgm:cxn modelId="{53266399-78E4-4D2F-8317-51CB30CC834A}" srcId="{72CA4F7D-C73B-4834-865E-03664C81BBB9}" destId="{26F81B70-5F96-4D7F-8B5F-75CE6EF42AC1}" srcOrd="2" destOrd="0" parTransId="{A030AAA3-F5C4-4E5D-BED7-BF20B4207C0D}" sibTransId="{46F4BE60-60FA-4F11-85BE-349E30251574}"/>
    <dgm:cxn modelId="{64BD6D5D-27CA-4FF2-95DE-E8E6A8ECDA7B}" type="presOf" srcId="{B84B5772-4CD8-446C-8A4C-190D67BD01BE}" destId="{3FB8D94B-68AA-4F75-B4D1-D4ED0394CF3F}" srcOrd="0" destOrd="0" presId="urn:microsoft.com/office/officeart/2005/8/layout/bList2"/>
    <dgm:cxn modelId="{DAA22665-D1FE-47BC-B0B1-105F8B5C4730}" type="presOf" srcId="{72CA4F7D-C73B-4834-865E-03664C81BBB9}" destId="{8A044C35-A4EE-4635-8B6B-F613273E4C8A}" srcOrd="0" destOrd="0" presId="urn:microsoft.com/office/officeart/2005/8/layout/bList2"/>
    <dgm:cxn modelId="{A556E214-BE79-4949-9569-6B89E795DE68}" srcId="{72CA4F7D-C73B-4834-865E-03664C81BBB9}" destId="{B84B5772-4CD8-446C-8A4C-190D67BD01BE}" srcOrd="0" destOrd="0" parTransId="{CD4E2ABB-414E-402F-A33E-50329B2A56B5}" sibTransId="{14AEBF36-EE64-4F22-B617-9BA311D6A571}"/>
    <dgm:cxn modelId="{B79609CE-8E0B-464C-826D-28D4C714D294}" srcId="{72CA4F7D-C73B-4834-865E-03664C81BBB9}" destId="{393023AA-B28B-4431-B74B-BC1219D240D3}" srcOrd="1" destOrd="0" parTransId="{3734C260-5E49-419E-B1E9-62109049E353}" sibTransId="{B18F83A6-6B39-48E3-A362-1C5782FE5916}"/>
    <dgm:cxn modelId="{24C0CA49-FA3C-407C-8DF1-7E4D5892AA5E}" type="presOf" srcId="{26F81B70-5F96-4D7F-8B5F-75CE6EF42AC1}" destId="{3FB8D94B-68AA-4F75-B4D1-D4ED0394CF3F}" srcOrd="0" destOrd="2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B9CB7C-C6D7-42A3-BB7D-259C35BD3CCC}" type="presOf" srcId="{393023AA-B28B-4431-B74B-BC1219D240D3}" destId="{3FB8D94B-68AA-4F75-B4D1-D4ED0394CF3F}" srcOrd="0" destOrd="1" presId="urn:microsoft.com/office/officeart/2005/8/layout/bList2"/>
    <dgm:cxn modelId="{A97E966F-8323-45FE-9979-94A4139CDDAC}" type="presOf" srcId="{948BEACE-C171-48F1-A3AD-A071A442B4E6}" destId="{66A44442-6743-4BC2-A493-51A6BF0E155F}" srcOrd="0" destOrd="0" presId="urn:microsoft.com/office/officeart/2005/8/layout/bList2"/>
    <dgm:cxn modelId="{1C74BAC4-B359-4890-9BCD-06A1B2EFED73}" type="presParOf" srcId="{66A44442-6743-4BC2-A493-51A6BF0E155F}" destId="{4C1ADD23-3C90-494A-B121-93A969341375}" srcOrd="0" destOrd="0" presId="urn:microsoft.com/office/officeart/2005/8/layout/bList2"/>
    <dgm:cxn modelId="{5117F8C1-A4F7-42B5-B276-A241366448D1}" type="presParOf" srcId="{4C1ADD23-3C90-494A-B121-93A969341375}" destId="{3FB8D94B-68AA-4F75-B4D1-D4ED0394CF3F}" srcOrd="0" destOrd="0" presId="urn:microsoft.com/office/officeart/2005/8/layout/bList2"/>
    <dgm:cxn modelId="{6389F552-2E56-4BBB-9703-FB4911A2D570}" type="presParOf" srcId="{4C1ADD23-3C90-494A-B121-93A969341375}" destId="{8A044C35-A4EE-4635-8B6B-F613273E4C8A}" srcOrd="1" destOrd="0" presId="urn:microsoft.com/office/officeart/2005/8/layout/bList2"/>
    <dgm:cxn modelId="{66EB56CE-94D5-4A8A-9157-E8778514D466}" type="presParOf" srcId="{4C1ADD23-3C90-494A-B121-93A969341375}" destId="{4D405649-11CF-4896-BE9B-42098F89C4EF}" srcOrd="2" destOrd="0" presId="urn:microsoft.com/office/officeart/2005/8/layout/bList2"/>
    <dgm:cxn modelId="{FA801D8C-9877-41C0-AD85-0EE91188F71D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Vega Visualization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DDEC95B2-BF18-4ECE-9282-30F05CF3AB1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b="1" i="1" dirty="0" smtClean="0">
              <a:solidFill>
                <a:srgbClr val="FF0000"/>
              </a:solidFill>
            </a:rPr>
            <a:t>Visualization grammar</a:t>
          </a:r>
          <a:r>
            <a:rPr lang="en-US" sz="1400" b="0" i="0" dirty="0" smtClean="0"/>
            <a:t>, a declarative format for creating, saving, and sharing interactive designs. (Comparable to ggplot2 (R language) and Tableau's </a:t>
          </a:r>
          <a:r>
            <a:rPr lang="en-US" sz="1400" b="0" i="0" dirty="0" err="1" smtClean="0"/>
            <a:t>VizQL</a:t>
          </a:r>
          <a:r>
            <a:rPr lang="en-US" sz="1400" b="0" i="0" dirty="0" smtClean="0"/>
            <a:t>)</a:t>
          </a:r>
          <a:endParaRPr lang="en-US" sz="1400" b="0" dirty="0"/>
        </a:p>
      </dgm:t>
    </dgm:pt>
    <dgm:pt modelId="{27113659-9E6E-4194-B2BF-4CCC64E173B8}" type="parTrans" cxnId="{573CE64B-BC72-4AAD-BC08-4416DFED9F2A}">
      <dgm:prSet/>
      <dgm:spPr/>
      <dgm:t>
        <a:bodyPr/>
        <a:lstStyle/>
        <a:p>
          <a:endParaRPr lang="en-US"/>
        </a:p>
      </dgm:t>
    </dgm:pt>
    <dgm:pt modelId="{629AE241-2D8B-4F03-B724-B78E386B45AD}" type="sibTrans" cxnId="{573CE64B-BC72-4AAD-BC08-4416DFED9F2A}">
      <dgm:prSet/>
      <dgm:spPr/>
      <dgm:t>
        <a:bodyPr/>
        <a:lstStyle/>
        <a:p>
          <a:endParaRPr lang="en-US"/>
        </a:p>
      </dgm:t>
    </dgm:pt>
    <dgm:pt modelId="{A90048A1-A87E-48BC-B079-26BAF730E278}">
      <dgm:prSet custT="1"/>
      <dgm:spPr/>
      <dgm:t>
        <a:bodyPr anchor="ctr"/>
        <a:lstStyle/>
        <a:p>
          <a:r>
            <a:rPr lang="en-US" sz="1400" b="0" i="0" dirty="0" smtClean="0"/>
            <a:t>Describe the visual appearance and interactive behavior in a JSON format, and generate views using HTML5 </a:t>
          </a:r>
          <a:r>
            <a:rPr lang="en-US" sz="1400" b="1" i="0" dirty="0" smtClean="0">
              <a:solidFill>
                <a:srgbClr val="FF0000"/>
              </a:solidFill>
            </a:rPr>
            <a:t>Canvas</a:t>
          </a:r>
          <a:r>
            <a:rPr lang="en-US" sz="1400" b="0" i="0" dirty="0" smtClean="0"/>
            <a:t> or </a:t>
          </a:r>
          <a:r>
            <a:rPr lang="en-US" sz="1400" b="1" i="0" dirty="0" smtClean="0">
              <a:solidFill>
                <a:srgbClr val="FF0000"/>
              </a:solidFill>
            </a:rPr>
            <a:t>SVG</a:t>
          </a:r>
          <a:r>
            <a:rPr lang="en-US" sz="1400" b="0" i="0" dirty="0" smtClean="0"/>
            <a:t>. (Specification)</a:t>
          </a:r>
          <a:endParaRPr lang="en-US" sz="1400" b="0" dirty="0"/>
        </a:p>
      </dgm:t>
    </dgm:pt>
    <dgm:pt modelId="{6DF85087-A7F0-44E1-93CA-912374AD6819}" type="parTrans" cxnId="{8AD7032C-AC29-4B2C-8661-86095F6C1696}">
      <dgm:prSet/>
      <dgm:spPr/>
      <dgm:t>
        <a:bodyPr/>
        <a:lstStyle/>
        <a:p>
          <a:endParaRPr lang="en-US"/>
        </a:p>
      </dgm:t>
    </dgm:pt>
    <dgm:pt modelId="{4A57461A-C649-479D-B67D-85B801FBA995}" type="sibTrans" cxnId="{8AD7032C-AC29-4B2C-8661-86095F6C1696}">
      <dgm:prSet/>
      <dgm:spPr/>
      <dgm:t>
        <a:bodyPr/>
        <a:lstStyle/>
        <a:p>
          <a:endParaRPr lang="en-US"/>
        </a:p>
      </dgm:t>
    </dgm:pt>
    <dgm:pt modelId="{57C46A31-634F-4E01-A842-2DB356C48BC1}">
      <dgm:prSet custT="1"/>
      <dgm:spPr/>
      <dgm:t>
        <a:bodyPr/>
        <a:lstStyle/>
        <a:p>
          <a:r>
            <a:rPr lang="en-US" sz="1400" b="0" i="0" dirty="0" smtClean="0"/>
            <a:t>May be read and interpreted by a runtime system to dynamically create visualizations,</a:t>
          </a:r>
          <a:endParaRPr lang="en-US" sz="1400" b="0" dirty="0"/>
        </a:p>
      </dgm:t>
    </dgm:pt>
    <dgm:pt modelId="{6A92FC7E-C8C1-4DD4-B255-08002377ED6A}" type="parTrans" cxnId="{A1AD74EB-DA45-4F3B-B439-B864DD6AC296}">
      <dgm:prSet/>
      <dgm:spPr/>
      <dgm:t>
        <a:bodyPr/>
        <a:lstStyle/>
        <a:p>
          <a:endParaRPr lang="en-US"/>
        </a:p>
      </dgm:t>
    </dgm:pt>
    <dgm:pt modelId="{74519180-5FBE-447B-BE04-8EFCBF25A3B9}" type="sibTrans" cxnId="{A1AD74EB-DA45-4F3B-B439-B864DD6AC296}">
      <dgm:prSet/>
      <dgm:spPr/>
      <dgm:t>
        <a:bodyPr/>
        <a:lstStyle/>
        <a:p>
          <a:endParaRPr lang="en-US"/>
        </a:p>
      </dgm:t>
    </dgm:pt>
    <dgm:pt modelId="{1B6DEA7D-94C9-465A-B571-B716E7A22AAC}">
      <dgm:prSet custT="1"/>
      <dgm:spPr/>
      <dgm:t>
        <a:bodyPr/>
        <a:lstStyle/>
        <a:p>
          <a:r>
            <a:rPr lang="en-US" sz="1400" b="0" i="0" dirty="0" smtClean="0"/>
            <a:t>Describes the data sets, scale transforms and encoding algorithms, axes and legends, visual marks</a:t>
          </a:r>
          <a:endParaRPr lang="en-US" sz="1400" b="0" dirty="0"/>
        </a:p>
      </dgm:t>
    </dgm:pt>
    <dgm:pt modelId="{05F3360A-08CD-445A-AE31-532222178625}" type="parTrans" cxnId="{34FF5101-A597-4F0C-BB18-E103B77758E3}">
      <dgm:prSet/>
      <dgm:spPr/>
      <dgm:t>
        <a:bodyPr/>
        <a:lstStyle/>
        <a:p>
          <a:endParaRPr lang="en-US"/>
        </a:p>
      </dgm:t>
    </dgm:pt>
    <dgm:pt modelId="{51D5E40B-775E-46DD-87A0-526994B23072}" type="sibTrans" cxnId="{34FF5101-A597-4F0C-BB18-E103B77758E3}">
      <dgm:prSet/>
      <dgm:spPr/>
      <dgm:t>
        <a:bodyPr/>
        <a:lstStyle/>
        <a:p>
          <a:endParaRPr lang="en-US"/>
        </a:p>
      </dgm:t>
    </dgm:pt>
    <dgm:pt modelId="{40DB277B-6D54-427A-9D20-2AAD5486B908}">
      <dgm:prSet custT="1"/>
      <dgm:spPr/>
      <dgm:t>
        <a:bodyPr anchor="ctr"/>
        <a:lstStyle/>
        <a:p>
          <a:r>
            <a:rPr lang="en-US" sz="1400" b="0" dirty="0" smtClean="0"/>
            <a:t>D</a:t>
          </a:r>
          <a:r>
            <a:rPr lang="en-US" sz="1400" b="0" i="0" dirty="0" smtClean="0"/>
            <a:t>esign influenced by the </a:t>
          </a:r>
          <a:r>
            <a:rPr lang="en-US" sz="1400" b="1" i="0" dirty="0" smtClean="0">
              <a:solidFill>
                <a:srgbClr val="FF0000"/>
              </a:solidFill>
            </a:rPr>
            <a:t>Protovis</a:t>
          </a:r>
          <a:r>
            <a:rPr lang="en-US" sz="1400" b="0" i="0" dirty="0" smtClean="0"/>
            <a:t> and </a:t>
          </a:r>
          <a:r>
            <a:rPr lang="en-US" sz="1400" b="1" i="0" dirty="0" smtClean="0">
              <a:solidFill>
                <a:srgbClr val="FF0000"/>
              </a:solidFill>
            </a:rPr>
            <a:t>D3</a:t>
          </a:r>
          <a:r>
            <a:rPr lang="en-US" sz="1400" b="0" i="0" dirty="0" smtClean="0"/>
            <a:t> frameworks</a:t>
          </a:r>
          <a:endParaRPr lang="en-US" sz="1400" b="0" dirty="0"/>
        </a:p>
      </dgm:t>
    </dgm:pt>
    <dgm:pt modelId="{1EA87747-283A-485C-9A29-294BCBB57454}" type="parTrans" cxnId="{91CAE5E8-3B04-4660-AA4E-F1857DD61A7C}">
      <dgm:prSet/>
      <dgm:spPr/>
      <dgm:t>
        <a:bodyPr/>
        <a:lstStyle/>
        <a:p>
          <a:endParaRPr lang="en-US"/>
        </a:p>
      </dgm:t>
    </dgm:pt>
    <dgm:pt modelId="{2D5EC76A-4033-4F82-8231-3FF61B3982E8}" type="sibTrans" cxnId="{91CAE5E8-3B04-4660-AA4E-F1857DD61A7C}">
      <dgm:prSet/>
      <dgm:spPr/>
      <dgm:t>
        <a:bodyPr/>
        <a:lstStyle/>
        <a:p>
          <a:endParaRPr lang="en-US"/>
        </a:p>
      </dgm:t>
    </dgm:pt>
    <dgm:pt modelId="{A72AE3FB-8BD2-4443-955A-4E014F892BC0}">
      <dgm:prSet custT="1"/>
      <dgm:spPr/>
      <dgm:t>
        <a:bodyPr/>
        <a:lstStyle/>
        <a:p>
          <a:r>
            <a:rPr lang="en-US" sz="1400" b="0" i="0" dirty="0" smtClean="0"/>
            <a:t>May be cross-compiled to provide a reusable visualization component.</a:t>
          </a:r>
          <a:endParaRPr lang="en-US" sz="1400" b="0" dirty="0"/>
        </a:p>
      </dgm:t>
    </dgm:pt>
    <dgm:pt modelId="{039B2515-2A33-4FFC-9EE2-3A76E7A990CA}" type="parTrans" cxnId="{8AA63438-ACDB-4B41-94B0-D985B908D33C}">
      <dgm:prSet/>
      <dgm:spPr/>
      <dgm:t>
        <a:bodyPr/>
        <a:lstStyle/>
        <a:p>
          <a:endParaRPr lang="en-US"/>
        </a:p>
      </dgm:t>
    </dgm:pt>
    <dgm:pt modelId="{DA8F9F24-11DF-4223-B3FE-29EC74A359FF}" type="sibTrans" cxnId="{8AA63438-ACDB-4B41-94B0-D985B908D33C}">
      <dgm:prSet/>
      <dgm:spPr/>
      <dgm:t>
        <a:bodyPr/>
        <a:lstStyle/>
        <a:p>
          <a:endParaRPr lang="en-US"/>
        </a:p>
      </dgm:t>
    </dgm:pt>
    <dgm:pt modelId="{B4473904-1891-4288-841B-546FE8C6E540}">
      <dgm:prSet custT="1"/>
      <dgm:spPr/>
      <dgm:t>
        <a:bodyPr anchor="ctr"/>
        <a:lstStyle/>
        <a:p>
          <a:endParaRPr lang="en-US" sz="1400" b="0" dirty="0"/>
        </a:p>
      </dgm:t>
    </dgm:pt>
    <dgm:pt modelId="{6950329F-9B45-4E13-A164-63E3377BE421}" type="parTrans" cxnId="{DB89D2C3-5F4A-47CF-9F6C-3ACF4AD91713}">
      <dgm:prSet/>
      <dgm:spPr/>
      <dgm:t>
        <a:bodyPr/>
        <a:lstStyle/>
        <a:p>
          <a:endParaRPr lang="en-US"/>
        </a:p>
      </dgm:t>
    </dgm:pt>
    <dgm:pt modelId="{0C67EB2A-3ADF-4325-B233-F677F5B25EF3}" type="sibTrans" cxnId="{DB89D2C3-5F4A-47CF-9F6C-3ACF4AD91713}">
      <dgm:prSet/>
      <dgm:spPr/>
      <dgm:t>
        <a:bodyPr/>
        <a:lstStyle/>
        <a:p>
          <a:endParaRPr lang="en-US"/>
        </a:p>
      </dgm:t>
    </dgm:pt>
    <dgm:pt modelId="{4C87311C-7409-4482-A3C6-405CECAC14BF}">
      <dgm:prSet custT="1"/>
      <dgm:spPr/>
      <dgm:t>
        <a:bodyPr anchor="ctr"/>
        <a:lstStyle/>
        <a:p>
          <a:endParaRPr lang="en-US" sz="1400" b="0" dirty="0"/>
        </a:p>
      </dgm:t>
    </dgm:pt>
    <dgm:pt modelId="{7039B393-FB10-4124-AAC8-E94E3C9653AB}" type="parTrans" cxnId="{DA45EB2D-E8CA-47B6-93FD-9EA4C8CE9880}">
      <dgm:prSet/>
      <dgm:spPr/>
      <dgm:t>
        <a:bodyPr/>
        <a:lstStyle/>
        <a:p>
          <a:endParaRPr lang="en-US"/>
        </a:p>
      </dgm:t>
    </dgm:pt>
    <dgm:pt modelId="{70F8C634-9D25-4637-B6FD-CBDC67ADA7CA}" type="sibTrans" cxnId="{DA45EB2D-E8CA-47B6-93FD-9EA4C8CE9880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 custScaleY="198088" custLinFactNeighborX="-121" custLinFactNeighborY="-35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 custLinFactNeighborX="-121" custLinFactNeighborY="45304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 custLinFactNeighborX="12420" custLinFactNeighborY="2529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59EF4E5-770B-45D6-9B84-06552BB40B21}" type="presOf" srcId="{B4473904-1891-4288-841B-546FE8C6E540}" destId="{3FB8D94B-68AA-4F75-B4D1-D4ED0394CF3F}" srcOrd="0" destOrd="1" presId="urn:microsoft.com/office/officeart/2005/8/layout/bList2"/>
    <dgm:cxn modelId="{E2B572F2-9C69-4EBC-B484-76397778D109}" type="presOf" srcId="{1B6DEA7D-94C9-465A-B571-B716E7A22AAC}" destId="{3FB8D94B-68AA-4F75-B4D1-D4ED0394CF3F}" srcOrd="0" destOrd="5" presId="urn:microsoft.com/office/officeart/2005/8/layout/bList2"/>
    <dgm:cxn modelId="{60402D88-40AD-4DF3-BEA7-4ABBB79A5811}" type="presOf" srcId="{4C87311C-7409-4482-A3C6-405CECAC14BF}" destId="{3FB8D94B-68AA-4F75-B4D1-D4ED0394CF3F}" srcOrd="0" destOrd="3" presId="urn:microsoft.com/office/officeart/2005/8/layout/bList2"/>
    <dgm:cxn modelId="{A1AD74EB-DA45-4F3B-B439-B864DD6AC296}" srcId="{A90048A1-A87E-48BC-B079-26BAF730E278}" destId="{57C46A31-634F-4E01-A842-2DB356C48BC1}" srcOrd="1" destOrd="0" parTransId="{6A92FC7E-C8C1-4DD4-B255-08002377ED6A}" sibTransId="{74519180-5FBE-447B-BE04-8EFCBF25A3B9}"/>
    <dgm:cxn modelId="{8AD7032C-AC29-4B2C-8661-86095F6C1696}" srcId="{72CA4F7D-C73B-4834-865E-03664C81BBB9}" destId="{A90048A1-A87E-48BC-B079-26BAF730E278}" srcOrd="4" destOrd="0" parTransId="{6DF85087-A7F0-44E1-93CA-912374AD6819}" sibTransId="{4A57461A-C649-479D-B67D-85B801FBA995}"/>
    <dgm:cxn modelId="{7E3F9B2E-8DC5-4CAD-B192-C75B96A7E48A}" type="presOf" srcId="{948BEACE-C171-48F1-A3AD-A071A442B4E6}" destId="{66A44442-6743-4BC2-A493-51A6BF0E155F}" srcOrd="0" destOrd="0" presId="urn:microsoft.com/office/officeart/2005/8/layout/bList2"/>
    <dgm:cxn modelId="{5884F5F8-A6FB-4B6E-8292-8EADE9A6FC82}" type="presOf" srcId="{72CA4F7D-C73B-4834-865E-03664C81BBB9}" destId="{4D405649-11CF-4896-BE9B-42098F89C4EF}" srcOrd="1" destOrd="0" presId="urn:microsoft.com/office/officeart/2005/8/layout/bList2"/>
    <dgm:cxn modelId="{34FF5101-A597-4F0C-BB18-E103B77758E3}" srcId="{A90048A1-A87E-48BC-B079-26BAF730E278}" destId="{1B6DEA7D-94C9-465A-B571-B716E7A22AAC}" srcOrd="0" destOrd="0" parTransId="{05F3360A-08CD-445A-AE31-532222178625}" sibTransId="{51D5E40B-775E-46DD-87A0-526994B23072}"/>
    <dgm:cxn modelId="{C7C89D31-DE9D-4BB1-931A-ABF5F2BD2345}" type="presOf" srcId="{DDEC95B2-BF18-4ECE-9282-30F05CF3AB1E}" destId="{3FB8D94B-68AA-4F75-B4D1-D4ED0394CF3F}" srcOrd="0" destOrd="0" presId="urn:microsoft.com/office/officeart/2005/8/layout/bList2"/>
    <dgm:cxn modelId="{573CE64B-BC72-4AAD-BC08-4416DFED9F2A}" srcId="{72CA4F7D-C73B-4834-865E-03664C81BBB9}" destId="{DDEC95B2-BF18-4ECE-9282-30F05CF3AB1E}" srcOrd="0" destOrd="0" parTransId="{27113659-9E6E-4194-B2BF-4CCC64E173B8}" sibTransId="{629AE241-2D8B-4F03-B724-B78E386B45AD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A570361-1F04-46F3-B052-403A36C81A0B}" type="presOf" srcId="{57C46A31-634F-4E01-A842-2DB356C48BC1}" destId="{3FB8D94B-68AA-4F75-B4D1-D4ED0394CF3F}" srcOrd="0" destOrd="6" presId="urn:microsoft.com/office/officeart/2005/8/layout/bList2"/>
    <dgm:cxn modelId="{91CAE5E8-3B04-4660-AA4E-F1857DD61A7C}" srcId="{72CA4F7D-C73B-4834-865E-03664C81BBB9}" destId="{40DB277B-6D54-427A-9D20-2AAD5486B908}" srcOrd="2" destOrd="0" parTransId="{1EA87747-283A-485C-9A29-294BCBB57454}" sibTransId="{2D5EC76A-4033-4F82-8231-3FF61B3982E8}"/>
    <dgm:cxn modelId="{8AA63438-ACDB-4B41-94B0-D985B908D33C}" srcId="{A90048A1-A87E-48BC-B079-26BAF730E278}" destId="{A72AE3FB-8BD2-4443-955A-4E014F892BC0}" srcOrd="2" destOrd="0" parTransId="{039B2515-2A33-4FFC-9EE2-3A76E7A990CA}" sibTransId="{DA8F9F24-11DF-4223-B3FE-29EC74A359FF}"/>
    <dgm:cxn modelId="{8EF2CD09-1D37-4FC3-8AAE-B9E0321D7A0E}" type="presOf" srcId="{A90048A1-A87E-48BC-B079-26BAF730E278}" destId="{3FB8D94B-68AA-4F75-B4D1-D4ED0394CF3F}" srcOrd="0" destOrd="4" presId="urn:microsoft.com/office/officeart/2005/8/layout/bList2"/>
    <dgm:cxn modelId="{DB89D2C3-5F4A-47CF-9F6C-3ACF4AD91713}" srcId="{72CA4F7D-C73B-4834-865E-03664C81BBB9}" destId="{B4473904-1891-4288-841B-546FE8C6E540}" srcOrd="1" destOrd="0" parTransId="{6950329F-9B45-4E13-A164-63E3377BE421}" sibTransId="{0C67EB2A-3ADF-4325-B233-F677F5B25EF3}"/>
    <dgm:cxn modelId="{F55ABA75-2201-4C23-AB55-3B7A4A3E541E}" type="presOf" srcId="{A72AE3FB-8BD2-4443-955A-4E014F892BC0}" destId="{3FB8D94B-68AA-4F75-B4D1-D4ED0394CF3F}" srcOrd="0" destOrd="7" presId="urn:microsoft.com/office/officeart/2005/8/layout/bList2"/>
    <dgm:cxn modelId="{89CD59E9-B03D-41F3-AC0F-928E45EBE402}" type="presOf" srcId="{40DB277B-6D54-427A-9D20-2AAD5486B908}" destId="{3FB8D94B-68AA-4F75-B4D1-D4ED0394CF3F}" srcOrd="0" destOrd="2" presId="urn:microsoft.com/office/officeart/2005/8/layout/bList2"/>
    <dgm:cxn modelId="{E2566B80-F0D4-4E95-A934-671905F87F06}" type="presOf" srcId="{72CA4F7D-C73B-4834-865E-03664C81BBB9}" destId="{8A044C35-A4EE-4635-8B6B-F613273E4C8A}" srcOrd="0" destOrd="0" presId="urn:microsoft.com/office/officeart/2005/8/layout/bList2"/>
    <dgm:cxn modelId="{DA45EB2D-E8CA-47B6-93FD-9EA4C8CE9880}" srcId="{72CA4F7D-C73B-4834-865E-03664C81BBB9}" destId="{4C87311C-7409-4482-A3C6-405CECAC14BF}" srcOrd="3" destOrd="0" parTransId="{7039B393-FB10-4124-AAC8-E94E3C9653AB}" sibTransId="{70F8C634-9D25-4637-B6FD-CBDC67ADA7CA}"/>
    <dgm:cxn modelId="{9172D052-BA34-42C0-B9D4-DD3DE05763DA}" type="presParOf" srcId="{66A44442-6743-4BC2-A493-51A6BF0E155F}" destId="{4C1ADD23-3C90-494A-B121-93A969341375}" srcOrd="0" destOrd="0" presId="urn:microsoft.com/office/officeart/2005/8/layout/bList2"/>
    <dgm:cxn modelId="{390F2765-4A5F-486D-AC59-8ACAB61632F1}" type="presParOf" srcId="{4C1ADD23-3C90-494A-B121-93A969341375}" destId="{3FB8D94B-68AA-4F75-B4D1-D4ED0394CF3F}" srcOrd="0" destOrd="0" presId="urn:microsoft.com/office/officeart/2005/8/layout/bList2"/>
    <dgm:cxn modelId="{0C860E92-1B9D-4932-BBB5-297C938261A0}" type="presParOf" srcId="{4C1ADD23-3C90-494A-B121-93A969341375}" destId="{8A044C35-A4EE-4635-8B6B-F613273E4C8A}" srcOrd="1" destOrd="0" presId="urn:microsoft.com/office/officeart/2005/8/layout/bList2"/>
    <dgm:cxn modelId="{6A6AE4BA-8A0B-43D2-8A9F-A1F13EF71DEF}" type="presParOf" srcId="{4C1ADD23-3C90-494A-B121-93A969341375}" destId="{4D405649-11CF-4896-BE9B-42098F89C4EF}" srcOrd="2" destOrd="0" presId="urn:microsoft.com/office/officeart/2005/8/layout/bList2"/>
    <dgm:cxn modelId="{0AEE3D59-128A-40D7-A2AC-E6D76A930D5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Data volume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C0ADA-7F57-4E36-A011-202909E9600F}" type="presOf" srcId="{40387798-02CF-47FD-997D-A284B435DBC2}" destId="{B045F4F1-BA68-467D-A4E3-71027A81DCA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1A2A2D76-1E6A-452A-9ADA-A762274BCE6F}" type="presOf" srcId="{A6BC1120-DF95-4E2E-B483-1808015B64CE}" destId="{6CC7C134-D0EA-4B4F-BFC4-6C7DF6E3852F}" srcOrd="0" destOrd="0" presId="urn:microsoft.com/office/officeart/2005/8/layout/vList3"/>
    <dgm:cxn modelId="{22DD7278-6832-43FA-B901-6979679C8802}" type="presParOf" srcId="{6CC7C134-D0EA-4B4F-BFC4-6C7DF6E3852F}" destId="{702A0C53-97C9-4B35-9B76-C2B5D33DF126}" srcOrd="0" destOrd="0" presId="urn:microsoft.com/office/officeart/2005/8/layout/vList3"/>
    <dgm:cxn modelId="{309376E2-5A0B-4657-8409-92AA37E660E3}" type="presParOf" srcId="{702A0C53-97C9-4B35-9B76-C2B5D33DF126}" destId="{4CC92D13-A1CE-4CD9-9108-33326DFD3220}" srcOrd="0" destOrd="0" presId="urn:microsoft.com/office/officeart/2005/8/layout/vList3"/>
    <dgm:cxn modelId="{C73E214E-0AA6-4291-9BF6-4C17ED83AC8C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Industry</a:t>
          </a:r>
        </a:p>
        <a:p>
          <a:pPr algn="ctr"/>
          <a:r>
            <a:rPr lang="en-US" sz="1100" b="1" dirty="0" smtClean="0"/>
            <a:t>(Domain)</a:t>
          </a:r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8507FE5F-CF6E-43FC-8CE4-903E4DA4C3CE}" type="presOf" srcId="{40387798-02CF-47FD-997D-A284B435DBC2}" destId="{B045F4F1-BA68-467D-A4E3-71027A81DCAF}" srcOrd="0" destOrd="0" presId="urn:microsoft.com/office/officeart/2005/8/layout/vList3"/>
    <dgm:cxn modelId="{1D139F42-329B-47C0-A165-7F40636EF8C2}" type="presOf" srcId="{A6BC1120-DF95-4E2E-B483-1808015B64CE}" destId="{6CC7C134-D0EA-4B4F-BFC4-6C7DF6E3852F}" srcOrd="0" destOrd="0" presId="urn:microsoft.com/office/officeart/2005/8/layout/vList3"/>
    <dgm:cxn modelId="{6609BF23-DD3B-40A2-B543-6C78CF6719DB}" type="presParOf" srcId="{6CC7C134-D0EA-4B4F-BFC4-6C7DF6E3852F}" destId="{702A0C53-97C9-4B35-9B76-C2B5D33DF126}" srcOrd="0" destOrd="0" presId="urn:microsoft.com/office/officeart/2005/8/layout/vList3"/>
    <dgm:cxn modelId="{C00E4430-B661-4303-83F4-D288446C2BBB}" type="presParOf" srcId="{702A0C53-97C9-4B35-9B76-C2B5D33DF126}" destId="{4CC92D13-A1CE-4CD9-9108-33326DFD3220}" srcOrd="0" destOrd="0" presId="urn:microsoft.com/office/officeart/2005/8/layout/vList3"/>
    <dgm:cxn modelId="{239AE0B4-AC23-4D30-B12F-3FB9564D1678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Business Processes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C19B3C7F-2A7B-470E-B3D2-229D54B57B9F}" type="presOf" srcId="{40387798-02CF-47FD-997D-A284B435DBC2}" destId="{B045F4F1-BA68-467D-A4E3-71027A81DCAF}" srcOrd="0" destOrd="0" presId="urn:microsoft.com/office/officeart/2005/8/layout/vList3"/>
    <dgm:cxn modelId="{A2458B11-0118-4720-A66A-78A58A63CE94}" type="presOf" srcId="{A6BC1120-DF95-4E2E-B483-1808015B64CE}" destId="{6CC7C134-D0EA-4B4F-BFC4-6C7DF6E3852F}" srcOrd="0" destOrd="0" presId="urn:microsoft.com/office/officeart/2005/8/layout/vList3"/>
    <dgm:cxn modelId="{FCA150E2-E8A0-4477-B425-C4D8643D813C}" type="presParOf" srcId="{6CC7C134-D0EA-4B4F-BFC4-6C7DF6E3852F}" destId="{702A0C53-97C9-4B35-9B76-C2B5D33DF126}" srcOrd="0" destOrd="0" presId="urn:microsoft.com/office/officeart/2005/8/layout/vList3"/>
    <dgm:cxn modelId="{CBAA7B77-F3BC-48E0-9006-F2E1D8B9BBE1}" type="presParOf" srcId="{702A0C53-97C9-4B35-9B76-C2B5D33DF126}" destId="{4CC92D13-A1CE-4CD9-9108-33326DFD3220}" srcOrd="0" destOrd="0" presId="urn:microsoft.com/office/officeart/2005/8/layout/vList3"/>
    <dgm:cxn modelId="{8ABE4BCE-8233-4151-A3B7-5AE99D8BBD3B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Usage/User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B363EF10-2B8F-466E-A150-7A120C399CC5}" type="presOf" srcId="{A6BC1120-DF95-4E2E-B483-1808015B64CE}" destId="{6CC7C134-D0EA-4B4F-BFC4-6C7DF6E3852F}" srcOrd="0" destOrd="0" presId="urn:microsoft.com/office/officeart/2005/8/layout/vList3"/>
    <dgm:cxn modelId="{2C9185A2-FB5E-44B5-AC9E-8E63B17ED25F}" type="presOf" srcId="{40387798-02CF-47FD-997D-A284B435DBC2}" destId="{B045F4F1-BA68-467D-A4E3-71027A81DCAF}" srcOrd="0" destOrd="0" presId="urn:microsoft.com/office/officeart/2005/8/layout/vList3"/>
    <dgm:cxn modelId="{BC1C5C7D-394E-47B3-9B6B-E1477EB00DD8}" type="presParOf" srcId="{6CC7C134-D0EA-4B4F-BFC4-6C7DF6E3852F}" destId="{702A0C53-97C9-4B35-9B76-C2B5D33DF126}" srcOrd="0" destOrd="0" presId="urn:microsoft.com/office/officeart/2005/8/layout/vList3"/>
    <dgm:cxn modelId="{B614A6AD-6B1A-4479-9035-A032F839F45E}" type="presParOf" srcId="{702A0C53-97C9-4B35-9B76-C2B5D33DF126}" destId="{4CC92D13-A1CE-4CD9-9108-33326DFD3220}" srcOrd="0" destOrd="0" presId="urn:microsoft.com/office/officeart/2005/8/layout/vList3"/>
    <dgm:cxn modelId="{68B819B9-7E4E-453B-AB49-18C29FE79200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Standard or Custom Solution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D6CD0C-68B0-429B-94C5-D40759AEBA42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30FB08F7-C3A0-48B6-A18F-0409AF858276}" type="presOf" srcId="{40387798-02CF-47FD-997D-A284B435DBC2}" destId="{B045F4F1-BA68-467D-A4E3-71027A81DCAF}" srcOrd="0" destOrd="0" presId="urn:microsoft.com/office/officeart/2005/8/layout/vList3"/>
    <dgm:cxn modelId="{A7CC585C-0AA3-4FED-878B-8898E0BE331C}" type="presParOf" srcId="{6CC7C134-D0EA-4B4F-BFC4-6C7DF6E3852F}" destId="{702A0C53-97C9-4B35-9B76-C2B5D33DF126}" srcOrd="0" destOrd="0" presId="urn:microsoft.com/office/officeart/2005/8/layout/vList3"/>
    <dgm:cxn modelId="{B3DE3ABA-CECC-4FEE-878A-426286DD13A5}" type="presParOf" srcId="{702A0C53-97C9-4B35-9B76-C2B5D33DF126}" destId="{4CC92D13-A1CE-4CD9-9108-33326DFD3220}" srcOrd="0" destOrd="0" presId="urn:microsoft.com/office/officeart/2005/8/layout/vList3"/>
    <dgm:cxn modelId="{D0C3336B-CD1D-4DD6-B8D2-BD383DD646B7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6BC1120-DF95-4E2E-B483-1808015B64C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0387798-02CF-47FD-997D-A284B435DBC2}">
      <dgm:prSet phldrT="[Text]" custT="1"/>
      <dgm:spPr/>
      <dgm:t>
        <a:bodyPr/>
        <a:lstStyle/>
        <a:p>
          <a:pPr algn="ctr"/>
          <a:r>
            <a:rPr lang="en-US" sz="1400" b="1" dirty="0" smtClean="0"/>
            <a:t>Subscription Period</a:t>
          </a:r>
          <a:endParaRPr lang="en-US" sz="1100" b="1" dirty="0" smtClean="0"/>
        </a:p>
      </dgm:t>
    </dgm:pt>
    <dgm:pt modelId="{8F141E94-776B-40D2-8939-6345144499DE}" type="parTrans" cxnId="{B920F75F-C844-42FF-9A29-09A4C50EA472}">
      <dgm:prSet/>
      <dgm:spPr/>
      <dgm:t>
        <a:bodyPr/>
        <a:lstStyle/>
        <a:p>
          <a:endParaRPr lang="en-US" sz="1600"/>
        </a:p>
      </dgm:t>
    </dgm:pt>
    <dgm:pt modelId="{4330059B-0961-4A0F-9C5A-4A235916BABB}" type="sibTrans" cxnId="{B920F75F-C844-42FF-9A29-09A4C50EA472}">
      <dgm:prSet/>
      <dgm:spPr/>
      <dgm:t>
        <a:bodyPr/>
        <a:lstStyle/>
        <a:p>
          <a:endParaRPr lang="en-US" sz="1600"/>
        </a:p>
      </dgm:t>
    </dgm:pt>
    <dgm:pt modelId="{6CC7C134-D0EA-4B4F-BFC4-6C7DF6E3852F}" type="pres">
      <dgm:prSet presAssocID="{A6BC1120-DF95-4E2E-B483-1808015B64CE}" presName="linearFlow" presStyleCnt="0">
        <dgm:presLayoutVars>
          <dgm:dir/>
          <dgm:resizeHandles val="exact"/>
        </dgm:presLayoutVars>
      </dgm:prSet>
      <dgm:spPr/>
    </dgm:pt>
    <dgm:pt modelId="{702A0C53-97C9-4B35-9B76-C2B5D33DF126}" type="pres">
      <dgm:prSet presAssocID="{40387798-02CF-47FD-997D-A284B435DBC2}" presName="composite" presStyleCnt="0"/>
      <dgm:spPr/>
    </dgm:pt>
    <dgm:pt modelId="{4CC92D13-A1CE-4CD9-9108-33326DFD3220}" type="pres">
      <dgm:prSet presAssocID="{40387798-02CF-47FD-997D-A284B435DBC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045F4F1-BA68-467D-A4E3-71027A81DCAF}" type="pres">
      <dgm:prSet presAssocID="{40387798-02CF-47FD-997D-A284B435DBC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7E6A01-43D8-4D1D-9CAD-82A3E19279B0}" type="presOf" srcId="{A6BC1120-DF95-4E2E-B483-1808015B64CE}" destId="{6CC7C134-D0EA-4B4F-BFC4-6C7DF6E3852F}" srcOrd="0" destOrd="0" presId="urn:microsoft.com/office/officeart/2005/8/layout/vList3"/>
    <dgm:cxn modelId="{B920F75F-C844-42FF-9A29-09A4C50EA472}" srcId="{A6BC1120-DF95-4E2E-B483-1808015B64CE}" destId="{40387798-02CF-47FD-997D-A284B435DBC2}" srcOrd="0" destOrd="0" parTransId="{8F141E94-776B-40D2-8939-6345144499DE}" sibTransId="{4330059B-0961-4A0F-9C5A-4A235916BABB}"/>
    <dgm:cxn modelId="{FF26AA15-0FEA-42CC-9EEE-5F42C874CA3B}" type="presOf" srcId="{40387798-02CF-47FD-997D-A284B435DBC2}" destId="{B045F4F1-BA68-467D-A4E3-71027A81DCAF}" srcOrd="0" destOrd="0" presId="urn:microsoft.com/office/officeart/2005/8/layout/vList3"/>
    <dgm:cxn modelId="{21F6440B-9D80-4EAB-8F5B-E932EF50E4AB}" type="presParOf" srcId="{6CC7C134-D0EA-4B4F-BFC4-6C7DF6E3852F}" destId="{702A0C53-97C9-4B35-9B76-C2B5D33DF126}" srcOrd="0" destOrd="0" presId="urn:microsoft.com/office/officeart/2005/8/layout/vList3"/>
    <dgm:cxn modelId="{0A249584-0A3E-4F28-86D0-79B78806F853}" type="presParOf" srcId="{702A0C53-97C9-4B35-9B76-C2B5D33DF126}" destId="{4CC92D13-A1CE-4CD9-9108-33326DFD3220}" srcOrd="0" destOrd="0" presId="urn:microsoft.com/office/officeart/2005/8/layout/vList3"/>
    <dgm:cxn modelId="{7D838A0C-9BF0-486E-8EA3-EC849DFDAC43}" type="presParOf" srcId="{702A0C53-97C9-4B35-9B76-C2B5D33DF126}" destId="{B045F4F1-BA68-467D-A4E3-71027A81DC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One time 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01A35FE-FA64-4656-8DD5-CA16BFAF344E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Client Provisioning</a:t>
          </a:r>
          <a:endParaRPr lang="en-US" sz="1600" dirty="0"/>
        </a:p>
      </dgm:t>
    </dgm:pt>
    <dgm:pt modelId="{3EDA9D4A-75EB-4168-849E-C9585D482EDC}" type="parTrans" cxnId="{08E637DA-78CA-4935-8F21-EE0BB4B104DD}">
      <dgm:prSet/>
      <dgm:spPr/>
      <dgm:t>
        <a:bodyPr/>
        <a:lstStyle/>
        <a:p>
          <a:endParaRPr lang="en-US"/>
        </a:p>
      </dgm:t>
    </dgm:pt>
    <dgm:pt modelId="{D992C9AA-AF7B-414F-8004-2218FDFBA13B}" type="sibTrans" cxnId="{08E637DA-78CA-4935-8F21-EE0BB4B104DD}">
      <dgm:prSet/>
      <dgm:spPr/>
      <dgm:t>
        <a:bodyPr/>
        <a:lstStyle/>
        <a:p>
          <a:endParaRPr lang="en-US"/>
        </a:p>
      </dgm:t>
    </dgm:pt>
    <dgm:pt modelId="{6FBA7CD6-FA31-4481-8D66-CA48D0B17B01}">
      <dgm:prSet custT="1"/>
      <dgm:spPr/>
      <dgm:t>
        <a:bodyPr anchor="ctr"/>
        <a:lstStyle/>
        <a:p>
          <a:r>
            <a:rPr lang="en-US" sz="1600" dirty="0" smtClean="0"/>
            <a:t>Business Process</a:t>
          </a:r>
          <a:endParaRPr lang="en-US" sz="1600" dirty="0"/>
        </a:p>
      </dgm:t>
    </dgm:pt>
    <dgm:pt modelId="{330C9E00-191C-4A7D-B0C0-DA7CFADB8D71}" type="parTrans" cxnId="{40DA49D7-7BED-4055-BD49-BC0E2790FDC3}">
      <dgm:prSet/>
      <dgm:spPr/>
      <dgm:t>
        <a:bodyPr/>
        <a:lstStyle/>
        <a:p>
          <a:endParaRPr lang="en-US"/>
        </a:p>
      </dgm:t>
    </dgm:pt>
    <dgm:pt modelId="{A6AB419F-8071-42AA-B202-E1FE5CBFC9E2}" type="sibTrans" cxnId="{40DA49D7-7BED-4055-BD49-BC0E2790FDC3}">
      <dgm:prSet/>
      <dgm:spPr/>
      <dgm:t>
        <a:bodyPr/>
        <a:lstStyle/>
        <a:p>
          <a:endParaRPr lang="en-US"/>
        </a:p>
      </dgm:t>
    </dgm:pt>
    <dgm:pt modelId="{DC49598D-7B00-4786-9446-19D2456D8652}">
      <dgm:prSet custT="1"/>
      <dgm:spPr/>
      <dgm:t>
        <a:bodyPr anchor="ctr"/>
        <a:lstStyle/>
        <a:p>
          <a:r>
            <a:rPr lang="en-US" sz="1600" dirty="0" smtClean="0"/>
            <a:t>Analytic Models</a:t>
          </a:r>
          <a:endParaRPr lang="en-US" sz="1600" dirty="0"/>
        </a:p>
      </dgm:t>
    </dgm:pt>
    <dgm:pt modelId="{3ADB28DD-7707-48CF-BD45-2EFA622CD729}" type="parTrans" cxnId="{C3E5A9DD-A121-4114-943A-D30F0C1653AA}">
      <dgm:prSet/>
      <dgm:spPr/>
      <dgm:t>
        <a:bodyPr/>
        <a:lstStyle/>
        <a:p>
          <a:endParaRPr lang="en-US"/>
        </a:p>
      </dgm:t>
    </dgm:pt>
    <dgm:pt modelId="{52EC4CF0-D1E3-42AB-B813-3684E0220458}" type="sibTrans" cxnId="{C3E5A9DD-A121-4114-943A-D30F0C1653AA}">
      <dgm:prSet/>
      <dgm:spPr/>
      <dgm:t>
        <a:bodyPr/>
        <a:lstStyle/>
        <a:p>
          <a:endParaRPr lang="en-US"/>
        </a:p>
      </dgm:t>
    </dgm:pt>
    <dgm:pt modelId="{11D775F4-9C31-408A-9286-5BDD4169FFFF}">
      <dgm:prSet custT="1"/>
      <dgm:spPr/>
      <dgm:t>
        <a:bodyPr anchor="ctr"/>
        <a:lstStyle/>
        <a:p>
          <a:r>
            <a:rPr lang="en-US" sz="1600" dirty="0" smtClean="0"/>
            <a:t>ETL</a:t>
          </a:r>
          <a:endParaRPr lang="en-US" sz="1600" dirty="0"/>
        </a:p>
      </dgm:t>
    </dgm:pt>
    <dgm:pt modelId="{02615E7D-0F5D-40D8-855B-09B0433FE47F}" type="parTrans" cxnId="{D33E1571-D9C8-4EC2-9189-DA74BBE39626}">
      <dgm:prSet/>
      <dgm:spPr/>
      <dgm:t>
        <a:bodyPr/>
        <a:lstStyle/>
        <a:p>
          <a:endParaRPr lang="en-US"/>
        </a:p>
      </dgm:t>
    </dgm:pt>
    <dgm:pt modelId="{C835DE09-8FA8-484B-8561-283521110DE0}" type="sibTrans" cxnId="{D33E1571-D9C8-4EC2-9189-DA74BBE39626}">
      <dgm:prSet/>
      <dgm:spPr/>
      <dgm:t>
        <a:bodyPr/>
        <a:lstStyle/>
        <a:p>
          <a:endParaRPr lang="en-US"/>
        </a:p>
      </dgm:t>
    </dgm:pt>
    <dgm:pt modelId="{5A797AC8-904D-4F7E-9C11-BD6BAC2867A9}">
      <dgm:prSet custT="1"/>
      <dgm:spPr/>
      <dgm:t>
        <a:bodyPr anchor="ctr"/>
        <a:lstStyle/>
        <a:p>
          <a:r>
            <a:rPr lang="en-US" sz="1600" dirty="0" smtClean="0"/>
            <a:t>BI Objects</a:t>
          </a:r>
          <a:endParaRPr lang="en-US" sz="1600" dirty="0"/>
        </a:p>
      </dgm:t>
    </dgm:pt>
    <dgm:pt modelId="{FCA5C67D-ACB2-4E41-89D9-9A7594F5DF41}" type="parTrans" cxnId="{BB148C1B-C9BE-4D0D-8E63-A32E4EE9A875}">
      <dgm:prSet/>
      <dgm:spPr/>
      <dgm:t>
        <a:bodyPr/>
        <a:lstStyle/>
        <a:p>
          <a:endParaRPr lang="en-US"/>
        </a:p>
      </dgm:t>
    </dgm:pt>
    <dgm:pt modelId="{80DAD98B-8A18-4593-BC12-16F0E6AF6077}" type="sibTrans" cxnId="{BB148C1B-C9BE-4D0D-8E63-A32E4EE9A875}">
      <dgm:prSet/>
      <dgm:spPr/>
      <dgm:t>
        <a:bodyPr/>
        <a:lstStyle/>
        <a:p>
          <a:endParaRPr lang="en-US"/>
        </a:p>
      </dgm:t>
    </dgm:pt>
    <dgm:pt modelId="{495B0599-06B5-443E-9ADB-FDD264D0B5DC}">
      <dgm:prSet custT="1"/>
      <dgm:spPr/>
      <dgm:t>
        <a:bodyPr anchor="ctr"/>
        <a:lstStyle/>
        <a:p>
          <a:endParaRPr lang="en-US" sz="1600" dirty="0"/>
        </a:p>
      </dgm:t>
    </dgm:pt>
    <dgm:pt modelId="{64E96327-FD4A-41FF-930F-2F5C4A69CF60}" type="parTrans" cxnId="{093A4EC2-7C00-450C-BB06-AA1DB3BC0552}">
      <dgm:prSet/>
      <dgm:spPr/>
      <dgm:t>
        <a:bodyPr/>
        <a:lstStyle/>
        <a:p>
          <a:endParaRPr lang="en-US"/>
        </a:p>
      </dgm:t>
    </dgm:pt>
    <dgm:pt modelId="{3C5EC2FC-549B-4692-AB29-7501EF21634A}" type="sibTrans" cxnId="{093A4EC2-7C00-450C-BB06-AA1DB3BC0552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B9160F9-66AE-42E6-8F3B-415FC0C3210D}" type="presOf" srcId="{6FBA7CD6-FA31-4481-8D66-CA48D0B17B01}" destId="{3FB8D94B-68AA-4F75-B4D1-D4ED0394CF3F}" srcOrd="0" destOrd="2" presId="urn:microsoft.com/office/officeart/2005/8/layout/bList2"/>
    <dgm:cxn modelId="{68A525A2-5826-49F6-9CE2-06DC10FD8601}" type="presOf" srcId="{495B0599-06B5-443E-9ADB-FDD264D0B5DC}" destId="{3FB8D94B-68AA-4F75-B4D1-D4ED0394CF3F}" srcOrd="0" destOrd="1" presId="urn:microsoft.com/office/officeart/2005/8/layout/bList2"/>
    <dgm:cxn modelId="{A55A2ABD-8D77-4E13-B7CF-7FE1F2E77C43}" type="presOf" srcId="{72CA4F7D-C73B-4834-865E-03664C81BBB9}" destId="{8A044C35-A4EE-4635-8B6B-F613273E4C8A}" srcOrd="0" destOrd="0" presId="urn:microsoft.com/office/officeart/2005/8/layout/bList2"/>
    <dgm:cxn modelId="{D33E1571-D9C8-4EC2-9189-DA74BBE39626}" srcId="{6FBA7CD6-FA31-4481-8D66-CA48D0B17B01}" destId="{11D775F4-9C31-408A-9286-5BDD4169FFFF}" srcOrd="0" destOrd="0" parTransId="{02615E7D-0F5D-40D8-855B-09B0433FE47F}" sibTransId="{C835DE09-8FA8-484B-8561-283521110DE0}"/>
    <dgm:cxn modelId="{BB148C1B-C9BE-4D0D-8E63-A32E4EE9A875}" srcId="{6FBA7CD6-FA31-4481-8D66-CA48D0B17B01}" destId="{5A797AC8-904D-4F7E-9C11-BD6BAC2867A9}" srcOrd="1" destOrd="0" parTransId="{FCA5C67D-ACB2-4E41-89D9-9A7594F5DF41}" sibTransId="{80DAD98B-8A18-4593-BC12-16F0E6AF6077}"/>
    <dgm:cxn modelId="{B607A1FE-65FE-4CC4-A497-B49C566B13A2}" type="presOf" srcId="{948BEACE-C171-48F1-A3AD-A071A442B4E6}" destId="{66A44442-6743-4BC2-A493-51A6BF0E155F}" srcOrd="0" destOrd="0" presId="urn:microsoft.com/office/officeart/2005/8/layout/bList2"/>
    <dgm:cxn modelId="{C3E5A9DD-A121-4114-943A-D30F0C1653AA}" srcId="{6FBA7CD6-FA31-4481-8D66-CA48D0B17B01}" destId="{DC49598D-7B00-4786-9446-19D2456D8652}" srcOrd="2" destOrd="0" parTransId="{3ADB28DD-7707-48CF-BD45-2EFA622CD729}" sibTransId="{52EC4CF0-D1E3-42AB-B813-3684E0220458}"/>
    <dgm:cxn modelId="{ACBB87B4-807F-42A0-A1FB-DDD3A644C9BB}" type="presOf" srcId="{F01A35FE-FA64-4656-8DD5-CA16BFAF344E}" destId="{3FB8D94B-68AA-4F75-B4D1-D4ED0394CF3F}" srcOrd="0" destOrd="0" presId="urn:microsoft.com/office/officeart/2005/8/layout/bList2"/>
    <dgm:cxn modelId="{DD1F6E9E-6541-48C3-87A9-5F80207F0792}" type="presOf" srcId="{72CA4F7D-C73B-4834-865E-03664C81BBB9}" destId="{4D405649-11CF-4896-BE9B-42098F89C4EF}" srcOrd="1" destOrd="0" presId="urn:microsoft.com/office/officeart/2005/8/layout/bList2"/>
    <dgm:cxn modelId="{08E637DA-78CA-4935-8F21-EE0BB4B104DD}" srcId="{72CA4F7D-C73B-4834-865E-03664C81BBB9}" destId="{F01A35FE-FA64-4656-8DD5-CA16BFAF344E}" srcOrd="0" destOrd="0" parTransId="{3EDA9D4A-75EB-4168-849E-C9585D482EDC}" sibTransId="{D992C9AA-AF7B-414F-8004-2218FDFBA13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093A4EC2-7C00-450C-BB06-AA1DB3BC0552}" srcId="{72CA4F7D-C73B-4834-865E-03664C81BBB9}" destId="{495B0599-06B5-443E-9ADB-FDD264D0B5DC}" srcOrd="1" destOrd="0" parTransId="{64E96327-FD4A-41FF-930F-2F5C4A69CF60}" sibTransId="{3C5EC2FC-549B-4692-AB29-7501EF21634A}"/>
    <dgm:cxn modelId="{07C4AB1D-B54B-40C5-8ECC-B3D20A5F440A}" type="presOf" srcId="{DC49598D-7B00-4786-9446-19D2456D8652}" destId="{3FB8D94B-68AA-4F75-B4D1-D4ED0394CF3F}" srcOrd="0" destOrd="5" presId="urn:microsoft.com/office/officeart/2005/8/layout/bList2"/>
    <dgm:cxn modelId="{70B0ACDC-8A1A-41EC-8AFE-9B69B9542A70}" type="presOf" srcId="{11D775F4-9C31-408A-9286-5BDD4169FFFF}" destId="{3FB8D94B-68AA-4F75-B4D1-D4ED0394CF3F}" srcOrd="0" destOrd="3" presId="urn:microsoft.com/office/officeart/2005/8/layout/bList2"/>
    <dgm:cxn modelId="{5AB6C950-7C3B-46E7-B542-BEA0C2A8631C}" type="presOf" srcId="{5A797AC8-904D-4F7E-9C11-BD6BAC2867A9}" destId="{3FB8D94B-68AA-4F75-B4D1-D4ED0394CF3F}" srcOrd="0" destOrd="4" presId="urn:microsoft.com/office/officeart/2005/8/layout/bList2"/>
    <dgm:cxn modelId="{40DA49D7-7BED-4055-BD49-BC0E2790FDC3}" srcId="{72CA4F7D-C73B-4834-865E-03664C81BBB9}" destId="{6FBA7CD6-FA31-4481-8D66-CA48D0B17B01}" srcOrd="2" destOrd="0" parTransId="{330C9E00-191C-4A7D-B0C0-DA7CFADB8D71}" sibTransId="{A6AB419F-8071-42AA-B202-E1FE5CBFC9E2}"/>
    <dgm:cxn modelId="{A301CB66-19F1-4C94-9903-355F9A3DC09E}" type="presParOf" srcId="{66A44442-6743-4BC2-A493-51A6BF0E155F}" destId="{4C1ADD23-3C90-494A-B121-93A969341375}" srcOrd="0" destOrd="0" presId="urn:microsoft.com/office/officeart/2005/8/layout/bList2"/>
    <dgm:cxn modelId="{04407C11-1F7D-4068-8234-9806AD2F2A23}" type="presParOf" srcId="{4C1ADD23-3C90-494A-B121-93A969341375}" destId="{3FB8D94B-68AA-4F75-B4D1-D4ED0394CF3F}" srcOrd="0" destOrd="0" presId="urn:microsoft.com/office/officeart/2005/8/layout/bList2"/>
    <dgm:cxn modelId="{7819BE65-5027-49ED-BA2B-F116025C53D1}" type="presParOf" srcId="{4C1ADD23-3C90-494A-B121-93A969341375}" destId="{8A044C35-A4EE-4635-8B6B-F613273E4C8A}" srcOrd="1" destOrd="0" presId="urn:microsoft.com/office/officeart/2005/8/layout/bList2"/>
    <dgm:cxn modelId="{9BAD9472-DF47-4BA6-A896-7A51FC129616}" type="presParOf" srcId="{4C1ADD23-3C90-494A-B121-93A969341375}" destId="{4D405649-11CF-4896-BE9B-42098F89C4EF}" srcOrd="2" destOrd="0" presId="urn:microsoft.com/office/officeart/2005/8/layout/bList2"/>
    <dgm:cxn modelId="{7436C455-390F-4110-8752-031E307EEB2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Recurring</a:t>
          </a:r>
          <a:r>
            <a:rPr lang="en-US" sz="1800" b="0" i="1" dirty="0" smtClean="0"/>
            <a:t> </a:t>
          </a:r>
          <a:r>
            <a:rPr lang="en-US" sz="1800" b="1" i="1" dirty="0" smtClean="0"/>
            <a:t>Cost</a:t>
          </a:r>
          <a:endParaRPr lang="en-US" sz="1600" b="1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286F58DC-2123-4AC9-88FF-61EE6CC5FE02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600" dirty="0" smtClean="0"/>
            <a:t>Monthly/Q</a:t>
          </a:r>
          <a:r>
            <a:rPr lang="en-US" sz="1600" b="0" i="0" dirty="0" smtClean="0"/>
            <a:t>uarterly</a:t>
          </a:r>
          <a:r>
            <a:rPr lang="en-US" sz="1600" dirty="0" smtClean="0"/>
            <a:t> Cost based on</a:t>
          </a:r>
          <a:endParaRPr lang="en-US" sz="1600" dirty="0"/>
        </a:p>
      </dgm:t>
    </dgm:pt>
    <dgm:pt modelId="{39F78EAB-D2B0-44CB-A898-92389581D223}" type="parTrans" cxnId="{38167E99-3AD3-4684-B0B1-AA8ABE1181B3}">
      <dgm:prSet/>
      <dgm:spPr/>
      <dgm:t>
        <a:bodyPr/>
        <a:lstStyle/>
        <a:p>
          <a:endParaRPr lang="en-US"/>
        </a:p>
      </dgm:t>
    </dgm:pt>
    <dgm:pt modelId="{8BF7ED66-0E00-489E-898E-78060F8E02F1}" type="sibTrans" cxnId="{38167E99-3AD3-4684-B0B1-AA8ABE1181B3}">
      <dgm:prSet/>
      <dgm:spPr/>
      <dgm:t>
        <a:bodyPr/>
        <a:lstStyle/>
        <a:p>
          <a:endParaRPr lang="en-US"/>
        </a:p>
      </dgm:t>
    </dgm:pt>
    <dgm:pt modelId="{F896DFAA-D097-446E-9D4A-79A7B6F4E129}">
      <dgm:prSet custT="1"/>
      <dgm:spPr/>
      <dgm:t>
        <a:bodyPr anchor="ctr"/>
        <a:lstStyle/>
        <a:p>
          <a:r>
            <a:rPr lang="en-US" sz="1600" dirty="0" smtClean="0"/>
            <a:t>Data Volume</a:t>
          </a:r>
          <a:endParaRPr lang="en-US" sz="1600" dirty="0"/>
        </a:p>
      </dgm:t>
    </dgm:pt>
    <dgm:pt modelId="{EA9A2269-7188-4C23-B11B-883EE5855C83}" type="parTrans" cxnId="{77FC3EFE-A507-4BA0-A192-A425ECC5C034}">
      <dgm:prSet/>
      <dgm:spPr/>
      <dgm:t>
        <a:bodyPr/>
        <a:lstStyle/>
        <a:p>
          <a:endParaRPr lang="en-US"/>
        </a:p>
      </dgm:t>
    </dgm:pt>
    <dgm:pt modelId="{BFD97EFB-F533-406C-A6A1-AA541F4CBE59}" type="sibTrans" cxnId="{77FC3EFE-A507-4BA0-A192-A425ECC5C034}">
      <dgm:prSet/>
      <dgm:spPr/>
      <dgm:t>
        <a:bodyPr/>
        <a:lstStyle/>
        <a:p>
          <a:endParaRPr lang="en-US"/>
        </a:p>
      </dgm:t>
    </dgm:pt>
    <dgm:pt modelId="{CB4A1B57-F0AF-4947-AA26-58C0516E150B}">
      <dgm:prSet custT="1"/>
      <dgm:spPr/>
      <dgm:t>
        <a:bodyPr anchor="ctr"/>
        <a:lstStyle/>
        <a:p>
          <a:r>
            <a:rPr lang="en-US" sz="1600" dirty="0" smtClean="0"/>
            <a:t>Usage/User</a:t>
          </a:r>
          <a:endParaRPr lang="en-US" sz="1600" dirty="0"/>
        </a:p>
      </dgm:t>
    </dgm:pt>
    <dgm:pt modelId="{2C58E088-FB90-4656-A06F-14B3054E8C0A}" type="parTrans" cxnId="{F8A34B9D-DED8-4E83-BBE0-08203CD3B037}">
      <dgm:prSet/>
      <dgm:spPr/>
      <dgm:t>
        <a:bodyPr/>
        <a:lstStyle/>
        <a:p>
          <a:endParaRPr lang="en-US"/>
        </a:p>
      </dgm:t>
    </dgm:pt>
    <dgm:pt modelId="{5ABF6FCD-8EF8-4C18-8856-E26AE3BBCF15}" type="sibTrans" cxnId="{F8A34B9D-DED8-4E83-BBE0-08203CD3B03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F8A34B9D-DED8-4E83-BBE0-08203CD3B037}" srcId="{286F58DC-2123-4AC9-88FF-61EE6CC5FE02}" destId="{CB4A1B57-F0AF-4947-AA26-58C0516E150B}" srcOrd="1" destOrd="0" parTransId="{2C58E088-FB90-4656-A06F-14B3054E8C0A}" sibTransId="{5ABF6FCD-8EF8-4C18-8856-E26AE3BBCF15}"/>
    <dgm:cxn modelId="{0538FEB2-90D9-49AB-AF70-4BC4C1A59EBF}" type="presOf" srcId="{F896DFAA-D097-446E-9D4A-79A7B6F4E129}" destId="{3FB8D94B-68AA-4F75-B4D1-D4ED0394CF3F}" srcOrd="0" destOrd="1" presId="urn:microsoft.com/office/officeart/2005/8/layout/bList2"/>
    <dgm:cxn modelId="{38167E99-3AD3-4684-B0B1-AA8ABE1181B3}" srcId="{72CA4F7D-C73B-4834-865E-03664C81BBB9}" destId="{286F58DC-2123-4AC9-88FF-61EE6CC5FE02}" srcOrd="0" destOrd="0" parTransId="{39F78EAB-D2B0-44CB-A898-92389581D223}" sibTransId="{8BF7ED66-0E00-489E-898E-78060F8E02F1}"/>
    <dgm:cxn modelId="{6671C88E-15BB-4ED1-9BC6-C8B022D2310E}" type="presOf" srcId="{286F58DC-2123-4AC9-88FF-61EE6CC5FE02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77FC3EFE-A507-4BA0-A192-A425ECC5C034}" srcId="{286F58DC-2123-4AC9-88FF-61EE6CC5FE02}" destId="{F896DFAA-D097-446E-9D4A-79A7B6F4E129}" srcOrd="0" destOrd="0" parTransId="{EA9A2269-7188-4C23-B11B-883EE5855C83}" sibTransId="{BFD97EFB-F533-406C-A6A1-AA541F4CBE59}"/>
    <dgm:cxn modelId="{C2CDA509-98D7-4E47-8A48-25D441D3514C}" type="presOf" srcId="{72CA4F7D-C73B-4834-865E-03664C81BBB9}" destId="{4D405649-11CF-4896-BE9B-42098F89C4EF}" srcOrd="1" destOrd="0" presId="urn:microsoft.com/office/officeart/2005/8/layout/bList2"/>
    <dgm:cxn modelId="{9787B07C-85DC-427A-8102-4137A444D7C5}" type="presOf" srcId="{CB4A1B57-F0AF-4947-AA26-58C0516E150B}" destId="{3FB8D94B-68AA-4F75-B4D1-D4ED0394CF3F}" srcOrd="0" destOrd="2" presId="urn:microsoft.com/office/officeart/2005/8/layout/bList2"/>
    <dgm:cxn modelId="{7CB0CDA3-A638-4FDC-8AB1-13B0CC7C7EBC}" type="presOf" srcId="{72CA4F7D-C73B-4834-865E-03664C81BBB9}" destId="{8A044C35-A4EE-4635-8B6B-F613273E4C8A}" srcOrd="0" destOrd="0" presId="urn:microsoft.com/office/officeart/2005/8/layout/bList2"/>
    <dgm:cxn modelId="{B49C6D33-EC93-4ECD-BD95-3BEF919975E0}" type="presOf" srcId="{948BEACE-C171-48F1-A3AD-A071A442B4E6}" destId="{66A44442-6743-4BC2-A493-51A6BF0E155F}" srcOrd="0" destOrd="0" presId="urn:microsoft.com/office/officeart/2005/8/layout/bList2"/>
    <dgm:cxn modelId="{68207326-9653-4D21-8813-E8206A677717}" type="presParOf" srcId="{66A44442-6743-4BC2-A493-51A6BF0E155F}" destId="{4C1ADD23-3C90-494A-B121-93A969341375}" srcOrd="0" destOrd="0" presId="urn:microsoft.com/office/officeart/2005/8/layout/bList2"/>
    <dgm:cxn modelId="{561F206E-268E-461B-B3C3-85DF5C03ED22}" type="presParOf" srcId="{4C1ADD23-3C90-494A-B121-93A969341375}" destId="{3FB8D94B-68AA-4F75-B4D1-D4ED0394CF3F}" srcOrd="0" destOrd="0" presId="urn:microsoft.com/office/officeart/2005/8/layout/bList2"/>
    <dgm:cxn modelId="{CDE3B384-A757-48D1-8FFD-CA69EFB4D9C0}" type="presParOf" srcId="{4C1ADD23-3C90-494A-B121-93A969341375}" destId="{8A044C35-A4EE-4635-8B6B-F613273E4C8A}" srcOrd="1" destOrd="0" presId="urn:microsoft.com/office/officeart/2005/8/layout/bList2"/>
    <dgm:cxn modelId="{BFCE176D-409D-4C4A-9F2C-DFAEA1A72278}" type="presParOf" srcId="{4C1ADD23-3C90-494A-B121-93A969341375}" destId="{4D405649-11CF-4896-BE9B-42098F89C4EF}" srcOrd="2" destOrd="0" presId="urn:microsoft.com/office/officeart/2005/8/layout/bList2"/>
    <dgm:cxn modelId="{6F6407C6-52CA-4999-BD9A-F507FD46E20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Metadata</a:t>
          </a:r>
          <a:r>
            <a:rPr lang="en-US" sz="1600" b="0" i="1" dirty="0" smtClean="0">
              <a:solidFill>
                <a:schemeClr val="bg1"/>
              </a:solidFill>
            </a:rPr>
            <a:t> </a:t>
          </a:r>
          <a:r>
            <a:rPr lang="en-US" sz="1600" b="0" i="1" dirty="0" smtClean="0"/>
            <a:t>based Multi tenancy</a:t>
          </a:r>
          <a:endParaRPr lang="en-US" sz="16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00EAD88E-61F5-42CD-95CF-DB05B53AF5E0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Use Metadata based multi tenancy using API to retrieve, deploy, create, update or delete information such as custom object </a:t>
          </a:r>
          <a:endParaRPr lang="en-US" sz="1400" dirty="0"/>
        </a:p>
      </dgm:t>
    </dgm:pt>
    <dgm:pt modelId="{7D95ACB8-FB6E-45B0-9C3A-4890BEBD6A75}" type="parTrans" cxnId="{274AEB67-C53C-4ABF-84B0-EEF25F51BA8B}">
      <dgm:prSet/>
      <dgm:spPr/>
      <dgm:t>
        <a:bodyPr/>
        <a:lstStyle/>
        <a:p>
          <a:endParaRPr lang="en-US"/>
        </a:p>
      </dgm:t>
    </dgm:pt>
    <dgm:pt modelId="{C902F115-E6A3-4CC2-A31B-0A681A41F10F}" type="sibTrans" cxnId="{274AEB67-C53C-4ABF-84B0-EEF25F51BA8B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4E08077-C29E-48B1-A81C-0F3BB849E0A8}" type="presOf" srcId="{948BEACE-C171-48F1-A3AD-A071A442B4E6}" destId="{66A44442-6743-4BC2-A493-51A6BF0E155F}" srcOrd="0" destOrd="0" presId="urn:microsoft.com/office/officeart/2005/8/layout/bList2"/>
    <dgm:cxn modelId="{C347680D-FF6F-49CF-AD26-EDA2B593FC02}" type="presOf" srcId="{72CA4F7D-C73B-4834-865E-03664C81BBB9}" destId="{4D405649-11CF-4896-BE9B-42098F89C4EF}" srcOrd="1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EB7E5440-48BF-4C74-96FD-5C89B162D519}" type="presOf" srcId="{00EAD88E-61F5-42CD-95CF-DB05B53AF5E0}" destId="{3FB8D94B-68AA-4F75-B4D1-D4ED0394CF3F}" srcOrd="0" destOrd="0" presId="urn:microsoft.com/office/officeart/2005/8/layout/bList2"/>
    <dgm:cxn modelId="{274AEB67-C53C-4ABF-84B0-EEF25F51BA8B}" srcId="{72CA4F7D-C73B-4834-865E-03664C81BBB9}" destId="{00EAD88E-61F5-42CD-95CF-DB05B53AF5E0}" srcOrd="0" destOrd="0" parTransId="{7D95ACB8-FB6E-45B0-9C3A-4890BEBD6A75}" sibTransId="{C902F115-E6A3-4CC2-A31B-0A681A41F10F}"/>
    <dgm:cxn modelId="{2B6DEC39-D496-4EAE-BDBC-2CE371A2EF00}" type="presOf" srcId="{72CA4F7D-C73B-4834-865E-03664C81BBB9}" destId="{8A044C35-A4EE-4635-8B6B-F613273E4C8A}" srcOrd="0" destOrd="0" presId="urn:microsoft.com/office/officeart/2005/8/layout/bList2"/>
    <dgm:cxn modelId="{DB48E609-0D42-46E8-BE5F-2BE35E2456C5}" type="presParOf" srcId="{66A44442-6743-4BC2-A493-51A6BF0E155F}" destId="{4C1ADD23-3C90-494A-B121-93A969341375}" srcOrd="0" destOrd="0" presId="urn:microsoft.com/office/officeart/2005/8/layout/bList2"/>
    <dgm:cxn modelId="{79131107-9005-4BCC-AA45-65A8A6C2D443}" type="presParOf" srcId="{4C1ADD23-3C90-494A-B121-93A969341375}" destId="{3FB8D94B-68AA-4F75-B4D1-D4ED0394CF3F}" srcOrd="0" destOrd="0" presId="urn:microsoft.com/office/officeart/2005/8/layout/bList2"/>
    <dgm:cxn modelId="{99A57619-FA1C-4717-8F9F-9A1ACD8C5E9F}" type="presParOf" srcId="{4C1ADD23-3C90-494A-B121-93A969341375}" destId="{8A044C35-A4EE-4635-8B6B-F613273E4C8A}" srcOrd="1" destOrd="0" presId="urn:microsoft.com/office/officeart/2005/8/layout/bList2"/>
    <dgm:cxn modelId="{E87E806C-BF06-4D19-AC3C-4DCBB6E71455}" type="presParOf" srcId="{4C1ADD23-3C90-494A-B121-93A969341375}" destId="{4D405649-11CF-4896-BE9B-42098F89C4EF}" srcOrd="2" destOrd="0" presId="urn:microsoft.com/office/officeart/2005/8/layout/bList2"/>
    <dgm:cxn modelId="{E5416FEC-2027-4137-9D5A-99427FDB5CEF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7FB8A9C-3410-43F5-95F2-EC819CFB0BF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33255-3952-486D-89A5-9AD5133B5881}">
      <dgm:prSet phldrT="[Text]" custT="1"/>
      <dgm:spPr/>
      <dgm:t>
        <a:bodyPr/>
        <a:lstStyle/>
        <a:p>
          <a:r>
            <a:rPr lang="en-US" sz="2000" dirty="0" smtClean="0"/>
            <a:t>Structured Data Source</a:t>
          </a:r>
          <a:endParaRPr lang="en-US" sz="2000" dirty="0"/>
        </a:p>
      </dgm:t>
    </dgm:pt>
    <dgm:pt modelId="{21EBBDBD-395A-444C-BB52-003715D58413}" type="parTrans" cxnId="{530E7A98-5506-4AC9-BAFC-4E1EAB8D5FB5}">
      <dgm:prSet/>
      <dgm:spPr/>
      <dgm:t>
        <a:bodyPr/>
        <a:lstStyle/>
        <a:p>
          <a:endParaRPr lang="en-US" sz="2400"/>
        </a:p>
      </dgm:t>
    </dgm:pt>
    <dgm:pt modelId="{40AD066A-6761-4BD9-B41A-7C7C35005A04}" type="sibTrans" cxnId="{530E7A98-5506-4AC9-BAFC-4E1EAB8D5FB5}">
      <dgm:prSet/>
      <dgm:spPr/>
      <dgm:t>
        <a:bodyPr/>
        <a:lstStyle/>
        <a:p>
          <a:endParaRPr lang="en-US" sz="2400"/>
        </a:p>
      </dgm:t>
    </dgm:pt>
    <dgm:pt modelId="{074F8A38-4E74-484A-8E3A-B6BEB880020C}">
      <dgm:prSet phldrT="[Text]" custT="1"/>
      <dgm:spPr/>
      <dgm:t>
        <a:bodyPr/>
        <a:lstStyle/>
        <a:p>
          <a:r>
            <a:rPr lang="en-US" sz="2000" dirty="0" smtClean="0"/>
            <a:t>Semi-structured</a:t>
          </a:r>
          <a:endParaRPr lang="en-US" sz="2000" dirty="0"/>
        </a:p>
      </dgm:t>
    </dgm:pt>
    <dgm:pt modelId="{6201A9F3-8BBE-41C9-93C6-56B85A7FB758}" type="parTrans" cxnId="{2B23ACB8-1855-4FD7-91FD-FDBE25F234C2}">
      <dgm:prSet/>
      <dgm:spPr/>
      <dgm:t>
        <a:bodyPr/>
        <a:lstStyle/>
        <a:p>
          <a:endParaRPr lang="en-US" sz="2400"/>
        </a:p>
      </dgm:t>
    </dgm:pt>
    <dgm:pt modelId="{6CC283D5-CDC3-41E0-BEC2-BB42943E266D}" type="sibTrans" cxnId="{2B23ACB8-1855-4FD7-91FD-FDBE25F234C2}">
      <dgm:prSet/>
      <dgm:spPr/>
      <dgm:t>
        <a:bodyPr/>
        <a:lstStyle/>
        <a:p>
          <a:endParaRPr lang="en-US" sz="2400"/>
        </a:p>
      </dgm:t>
    </dgm:pt>
    <dgm:pt modelId="{EEE9834F-293C-4858-858C-B545850D7407}">
      <dgm:prSet phldrT="[Text]" custT="1"/>
      <dgm:spPr/>
      <dgm:t>
        <a:bodyPr/>
        <a:lstStyle/>
        <a:p>
          <a:r>
            <a:rPr lang="en-US" sz="2000" dirty="0" smtClean="0"/>
            <a:t>Un-structured</a:t>
          </a:r>
          <a:endParaRPr lang="en-US" sz="2000" dirty="0"/>
        </a:p>
      </dgm:t>
    </dgm:pt>
    <dgm:pt modelId="{5AB8D1BF-31E3-4D36-A7EA-A7DB1DB21E31}" type="parTrans" cxnId="{74EE0C75-5B84-48DE-B4B9-1B2972107408}">
      <dgm:prSet/>
      <dgm:spPr/>
      <dgm:t>
        <a:bodyPr/>
        <a:lstStyle/>
        <a:p>
          <a:endParaRPr lang="en-US" sz="2400"/>
        </a:p>
      </dgm:t>
    </dgm:pt>
    <dgm:pt modelId="{EEB519A6-D025-40D4-8313-6DF0651AC3C4}" type="sibTrans" cxnId="{74EE0C75-5B84-48DE-B4B9-1B2972107408}">
      <dgm:prSet/>
      <dgm:spPr/>
      <dgm:t>
        <a:bodyPr/>
        <a:lstStyle/>
        <a:p>
          <a:endParaRPr lang="en-US" sz="2400"/>
        </a:p>
      </dgm:t>
    </dgm:pt>
    <dgm:pt modelId="{B22BD5D0-D064-4F58-9015-CEC0D3FB1649}" type="pres">
      <dgm:prSet presAssocID="{77FB8A9C-3410-43F5-95F2-EC819CFB0B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8F0470-853C-4A55-BC2A-EE85A232C832}" type="pres">
      <dgm:prSet presAssocID="{A8A33255-3952-486D-89A5-9AD5133B5881}" presName="composite" presStyleCnt="0"/>
      <dgm:spPr/>
    </dgm:pt>
    <dgm:pt modelId="{896F4DA4-3CED-452A-B2E0-A130B32098DF}" type="pres">
      <dgm:prSet presAssocID="{A8A33255-3952-486D-89A5-9AD5133B5881}" presName="LShape" presStyleLbl="alignNode1" presStyleIdx="0" presStyleCnt="5"/>
      <dgm:spPr/>
    </dgm:pt>
    <dgm:pt modelId="{F754E688-39D9-469C-B211-BAA9C411EFAF}" type="pres">
      <dgm:prSet presAssocID="{A8A33255-3952-486D-89A5-9AD5133B588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FAA6F-8ECD-46A5-A1F1-B4CBD564421D}" type="pres">
      <dgm:prSet presAssocID="{A8A33255-3952-486D-89A5-9AD5133B5881}" presName="Triangle" presStyleLbl="alignNode1" presStyleIdx="1" presStyleCnt="5"/>
      <dgm:spPr/>
    </dgm:pt>
    <dgm:pt modelId="{33EC9919-C26A-4387-AA93-7F90C0E453EC}" type="pres">
      <dgm:prSet presAssocID="{40AD066A-6761-4BD9-B41A-7C7C35005A04}" presName="sibTrans" presStyleCnt="0"/>
      <dgm:spPr/>
    </dgm:pt>
    <dgm:pt modelId="{5208D147-734D-448F-92E1-924E5ABEE3D5}" type="pres">
      <dgm:prSet presAssocID="{40AD066A-6761-4BD9-B41A-7C7C35005A04}" presName="space" presStyleCnt="0"/>
      <dgm:spPr/>
    </dgm:pt>
    <dgm:pt modelId="{DE62D49F-40AC-4CFD-8B36-2F7425C3B21D}" type="pres">
      <dgm:prSet presAssocID="{074F8A38-4E74-484A-8E3A-B6BEB880020C}" presName="composite" presStyleCnt="0"/>
      <dgm:spPr/>
    </dgm:pt>
    <dgm:pt modelId="{40EF371F-470A-4E90-8304-6C3B9DB47EF9}" type="pres">
      <dgm:prSet presAssocID="{074F8A38-4E74-484A-8E3A-B6BEB880020C}" presName="LShape" presStyleLbl="alignNode1" presStyleIdx="2" presStyleCnt="5"/>
      <dgm:spPr/>
    </dgm:pt>
    <dgm:pt modelId="{F5D757E4-7705-490F-A59A-0EC6DDD1E08E}" type="pres">
      <dgm:prSet presAssocID="{074F8A38-4E74-484A-8E3A-B6BEB880020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9D9BB-E8A5-4F79-9CC0-0B5670266AD7}" type="pres">
      <dgm:prSet presAssocID="{074F8A38-4E74-484A-8E3A-B6BEB880020C}" presName="Triangle" presStyleLbl="alignNode1" presStyleIdx="3" presStyleCnt="5"/>
      <dgm:spPr/>
    </dgm:pt>
    <dgm:pt modelId="{9800FB24-468A-4958-A33F-D5DFC6E39585}" type="pres">
      <dgm:prSet presAssocID="{6CC283D5-CDC3-41E0-BEC2-BB42943E266D}" presName="sibTrans" presStyleCnt="0"/>
      <dgm:spPr/>
    </dgm:pt>
    <dgm:pt modelId="{7C5403F8-AE15-418B-8C80-5152489D912B}" type="pres">
      <dgm:prSet presAssocID="{6CC283D5-CDC3-41E0-BEC2-BB42943E266D}" presName="space" presStyleCnt="0"/>
      <dgm:spPr/>
    </dgm:pt>
    <dgm:pt modelId="{B26B71AF-7755-43C3-B9F7-23308EB19921}" type="pres">
      <dgm:prSet presAssocID="{EEE9834F-293C-4858-858C-B545850D7407}" presName="composite" presStyleCnt="0"/>
      <dgm:spPr/>
    </dgm:pt>
    <dgm:pt modelId="{467FD426-0363-4DB4-862A-97DA4890923F}" type="pres">
      <dgm:prSet presAssocID="{EEE9834F-293C-4858-858C-B545850D7407}" presName="LShape" presStyleLbl="alignNode1" presStyleIdx="4" presStyleCnt="5"/>
      <dgm:spPr/>
    </dgm:pt>
    <dgm:pt modelId="{4E8F3796-077A-4038-9E78-9607C584E04F}" type="pres">
      <dgm:prSet presAssocID="{EEE9834F-293C-4858-858C-B545850D74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59CE6-C2DB-4D95-8B10-834659581C85}" type="presOf" srcId="{074F8A38-4E74-484A-8E3A-B6BEB880020C}" destId="{F5D757E4-7705-490F-A59A-0EC6DDD1E08E}" srcOrd="0" destOrd="0" presId="urn:microsoft.com/office/officeart/2009/3/layout/StepUpProcess"/>
    <dgm:cxn modelId="{2B23ACB8-1855-4FD7-91FD-FDBE25F234C2}" srcId="{77FB8A9C-3410-43F5-95F2-EC819CFB0BF2}" destId="{074F8A38-4E74-484A-8E3A-B6BEB880020C}" srcOrd="1" destOrd="0" parTransId="{6201A9F3-8BBE-41C9-93C6-56B85A7FB758}" sibTransId="{6CC283D5-CDC3-41E0-BEC2-BB42943E266D}"/>
    <dgm:cxn modelId="{97113C7A-8802-42D3-A41E-5C06FFEE1832}" type="presOf" srcId="{EEE9834F-293C-4858-858C-B545850D7407}" destId="{4E8F3796-077A-4038-9E78-9607C584E04F}" srcOrd="0" destOrd="0" presId="urn:microsoft.com/office/officeart/2009/3/layout/StepUpProcess"/>
    <dgm:cxn modelId="{E607D03F-B397-437B-99C9-B6052DB7DD35}" type="presOf" srcId="{A8A33255-3952-486D-89A5-9AD5133B5881}" destId="{F754E688-39D9-469C-B211-BAA9C411EFAF}" srcOrd="0" destOrd="0" presId="urn:microsoft.com/office/officeart/2009/3/layout/StepUpProcess"/>
    <dgm:cxn modelId="{74EE0C75-5B84-48DE-B4B9-1B2972107408}" srcId="{77FB8A9C-3410-43F5-95F2-EC819CFB0BF2}" destId="{EEE9834F-293C-4858-858C-B545850D7407}" srcOrd="2" destOrd="0" parTransId="{5AB8D1BF-31E3-4D36-A7EA-A7DB1DB21E31}" sibTransId="{EEB519A6-D025-40D4-8313-6DF0651AC3C4}"/>
    <dgm:cxn modelId="{530E7A98-5506-4AC9-BAFC-4E1EAB8D5FB5}" srcId="{77FB8A9C-3410-43F5-95F2-EC819CFB0BF2}" destId="{A8A33255-3952-486D-89A5-9AD5133B5881}" srcOrd="0" destOrd="0" parTransId="{21EBBDBD-395A-444C-BB52-003715D58413}" sibTransId="{40AD066A-6761-4BD9-B41A-7C7C35005A04}"/>
    <dgm:cxn modelId="{BBBC5C69-514E-4480-9BEB-F4051CC4DF94}" type="presOf" srcId="{77FB8A9C-3410-43F5-95F2-EC819CFB0BF2}" destId="{B22BD5D0-D064-4F58-9015-CEC0D3FB1649}" srcOrd="0" destOrd="0" presId="urn:microsoft.com/office/officeart/2009/3/layout/StepUpProcess"/>
    <dgm:cxn modelId="{BBE1EDA5-B124-4908-91C0-C5C2C063F9EE}" type="presParOf" srcId="{B22BD5D0-D064-4F58-9015-CEC0D3FB1649}" destId="{F78F0470-853C-4A55-BC2A-EE85A232C832}" srcOrd="0" destOrd="0" presId="urn:microsoft.com/office/officeart/2009/3/layout/StepUpProcess"/>
    <dgm:cxn modelId="{84823645-3B30-42E3-93BB-F3ED0550FDF7}" type="presParOf" srcId="{F78F0470-853C-4A55-BC2A-EE85A232C832}" destId="{896F4DA4-3CED-452A-B2E0-A130B32098DF}" srcOrd="0" destOrd="0" presId="urn:microsoft.com/office/officeart/2009/3/layout/StepUpProcess"/>
    <dgm:cxn modelId="{664561C3-918D-4F72-A6C1-102EFA9E3D37}" type="presParOf" srcId="{F78F0470-853C-4A55-BC2A-EE85A232C832}" destId="{F754E688-39D9-469C-B211-BAA9C411EFAF}" srcOrd="1" destOrd="0" presId="urn:microsoft.com/office/officeart/2009/3/layout/StepUpProcess"/>
    <dgm:cxn modelId="{252D450C-DB11-4E19-B0E6-0AF80B091166}" type="presParOf" srcId="{F78F0470-853C-4A55-BC2A-EE85A232C832}" destId="{A2CFAA6F-8ECD-46A5-A1F1-B4CBD564421D}" srcOrd="2" destOrd="0" presId="urn:microsoft.com/office/officeart/2009/3/layout/StepUpProcess"/>
    <dgm:cxn modelId="{8CA8C5F0-6364-4F59-AB49-1EC9EAABB887}" type="presParOf" srcId="{B22BD5D0-D064-4F58-9015-CEC0D3FB1649}" destId="{33EC9919-C26A-4387-AA93-7F90C0E453EC}" srcOrd="1" destOrd="0" presId="urn:microsoft.com/office/officeart/2009/3/layout/StepUpProcess"/>
    <dgm:cxn modelId="{55CFAAEE-3035-451D-9A9A-292388C7257B}" type="presParOf" srcId="{33EC9919-C26A-4387-AA93-7F90C0E453EC}" destId="{5208D147-734D-448F-92E1-924E5ABEE3D5}" srcOrd="0" destOrd="0" presId="urn:microsoft.com/office/officeart/2009/3/layout/StepUpProcess"/>
    <dgm:cxn modelId="{8CA7AEC8-290E-4133-BEF9-43F8A271BF2F}" type="presParOf" srcId="{B22BD5D0-D064-4F58-9015-CEC0D3FB1649}" destId="{DE62D49F-40AC-4CFD-8B36-2F7425C3B21D}" srcOrd="2" destOrd="0" presId="urn:microsoft.com/office/officeart/2009/3/layout/StepUpProcess"/>
    <dgm:cxn modelId="{00B33531-0790-40F3-91AE-F4E362BB8E33}" type="presParOf" srcId="{DE62D49F-40AC-4CFD-8B36-2F7425C3B21D}" destId="{40EF371F-470A-4E90-8304-6C3B9DB47EF9}" srcOrd="0" destOrd="0" presId="urn:microsoft.com/office/officeart/2009/3/layout/StepUpProcess"/>
    <dgm:cxn modelId="{E7FFE13F-6A80-4549-81DC-A24A03462E48}" type="presParOf" srcId="{DE62D49F-40AC-4CFD-8B36-2F7425C3B21D}" destId="{F5D757E4-7705-490F-A59A-0EC6DDD1E08E}" srcOrd="1" destOrd="0" presId="urn:microsoft.com/office/officeart/2009/3/layout/StepUpProcess"/>
    <dgm:cxn modelId="{1D4E3B05-2DF5-415A-A3AC-BD571506BB9D}" type="presParOf" srcId="{DE62D49F-40AC-4CFD-8B36-2F7425C3B21D}" destId="{B6B9D9BB-E8A5-4F79-9CC0-0B5670266AD7}" srcOrd="2" destOrd="0" presId="urn:microsoft.com/office/officeart/2009/3/layout/StepUpProcess"/>
    <dgm:cxn modelId="{BB326B2D-E4CD-4B24-AB47-B261081AFC91}" type="presParOf" srcId="{B22BD5D0-D064-4F58-9015-CEC0D3FB1649}" destId="{9800FB24-468A-4958-A33F-D5DFC6E39585}" srcOrd="3" destOrd="0" presId="urn:microsoft.com/office/officeart/2009/3/layout/StepUpProcess"/>
    <dgm:cxn modelId="{F0A8841A-04F4-472D-B431-92361F7550F8}" type="presParOf" srcId="{9800FB24-468A-4958-A33F-D5DFC6E39585}" destId="{7C5403F8-AE15-418B-8C80-5152489D912B}" srcOrd="0" destOrd="0" presId="urn:microsoft.com/office/officeart/2009/3/layout/StepUpProcess"/>
    <dgm:cxn modelId="{67C1BA13-C8AD-4B5E-9DDC-89F8856BC63C}" type="presParOf" srcId="{B22BD5D0-D064-4F58-9015-CEC0D3FB1649}" destId="{B26B71AF-7755-43C3-B9F7-23308EB19921}" srcOrd="4" destOrd="0" presId="urn:microsoft.com/office/officeart/2009/3/layout/StepUpProcess"/>
    <dgm:cxn modelId="{93B38E93-15AA-4922-91E3-5A9B7B702672}" type="presParOf" srcId="{B26B71AF-7755-43C3-B9F7-23308EB19921}" destId="{467FD426-0363-4DB4-862A-97DA4890923F}" srcOrd="0" destOrd="0" presId="urn:microsoft.com/office/officeart/2009/3/layout/StepUpProcess"/>
    <dgm:cxn modelId="{3B79AC60-E0B0-4D19-AC85-EF146BE4D072}" type="presParOf" srcId="{B26B71AF-7755-43C3-B9F7-23308EB19921}" destId="{4E8F3796-077A-4038-9E78-9607C584E0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Rule</a:t>
          </a:r>
          <a:r>
            <a:rPr lang="en-US" sz="1800" i="1" dirty="0" smtClean="0"/>
            <a:t> based ETL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F2274F6C-A827-4BCF-9DC0-924C9772AABA}">
      <dgm:prSet custT="1"/>
      <dgm:spPr/>
      <dgm:t>
        <a:bodyPr anchor="ctr"/>
        <a:lstStyle/>
        <a:p>
          <a:r>
            <a:rPr lang="en-US" sz="1400" dirty="0" smtClean="0"/>
            <a:t>Configurable</a:t>
          </a:r>
          <a:endParaRPr lang="en-US" sz="1400" dirty="0"/>
        </a:p>
      </dgm:t>
    </dgm:pt>
    <dgm:pt modelId="{246E94B7-A963-4D01-A3CA-AE90E9FBEDB3}" type="parTrans" cxnId="{B4A69D9C-532C-417D-B08B-80EBA9779039}">
      <dgm:prSet/>
      <dgm:spPr/>
      <dgm:t>
        <a:bodyPr/>
        <a:lstStyle/>
        <a:p>
          <a:endParaRPr lang="en-US"/>
        </a:p>
      </dgm:t>
    </dgm:pt>
    <dgm:pt modelId="{BE15B293-B273-40CC-8945-3EB842962A34}" type="sibTrans" cxnId="{B4A69D9C-532C-417D-B08B-80EBA9779039}">
      <dgm:prSet/>
      <dgm:spPr/>
      <dgm:t>
        <a:bodyPr/>
        <a:lstStyle/>
        <a:p>
          <a:endParaRPr lang="en-US"/>
        </a:p>
      </dgm:t>
    </dgm:pt>
    <dgm:pt modelId="{20DC67CE-73F8-44BE-9D10-4619B2E50497}">
      <dgm:prSet custT="1"/>
      <dgm:spPr/>
      <dgm:t>
        <a:bodyPr anchor="ctr"/>
        <a:lstStyle/>
        <a:p>
          <a:r>
            <a:rPr lang="en-US" sz="1400" dirty="0" smtClean="0"/>
            <a:t>Transformations</a:t>
          </a:r>
          <a:endParaRPr lang="en-US" sz="1400" dirty="0"/>
        </a:p>
      </dgm:t>
    </dgm:pt>
    <dgm:pt modelId="{E2CE822B-DF30-46E1-82E4-23A4E25A8CA3}" type="parTrans" cxnId="{9DE00227-ABC7-41D5-8D6D-5ADFCFB21E19}">
      <dgm:prSet/>
      <dgm:spPr/>
      <dgm:t>
        <a:bodyPr/>
        <a:lstStyle/>
        <a:p>
          <a:endParaRPr lang="en-US"/>
        </a:p>
      </dgm:t>
    </dgm:pt>
    <dgm:pt modelId="{DA6677FB-CF07-4745-8E3D-47198A30235B}" type="sibTrans" cxnId="{9DE00227-ABC7-41D5-8D6D-5ADFCFB21E19}">
      <dgm:prSet/>
      <dgm:spPr/>
      <dgm:t>
        <a:bodyPr/>
        <a:lstStyle/>
        <a:p>
          <a:endParaRPr lang="en-US"/>
        </a:p>
      </dgm:t>
    </dgm:pt>
    <dgm:pt modelId="{CB0CA30C-C064-4D0E-B6E1-033EC65D002C}">
      <dgm:prSet custT="1"/>
      <dgm:spPr/>
      <dgm:t>
        <a:bodyPr anchor="ctr"/>
        <a:lstStyle/>
        <a:p>
          <a:r>
            <a:rPr lang="en-US" sz="1400" dirty="0" smtClean="0"/>
            <a:t>Validations</a:t>
          </a:r>
          <a:endParaRPr lang="en-US" sz="1400" dirty="0"/>
        </a:p>
      </dgm:t>
    </dgm:pt>
    <dgm:pt modelId="{956A172C-34B2-46F7-8717-F238B0366D1E}" type="parTrans" cxnId="{A3B18971-0ECF-4940-9D73-827C7C3C441C}">
      <dgm:prSet/>
      <dgm:spPr/>
      <dgm:t>
        <a:bodyPr/>
        <a:lstStyle/>
        <a:p>
          <a:endParaRPr lang="en-US"/>
        </a:p>
      </dgm:t>
    </dgm:pt>
    <dgm:pt modelId="{FD459FD5-D362-44CA-A104-1C353C0D91DE}" type="sibTrans" cxnId="{A3B18971-0ECF-4940-9D73-827C7C3C441C}">
      <dgm:prSet/>
      <dgm:spPr/>
      <dgm:t>
        <a:bodyPr/>
        <a:lstStyle/>
        <a:p>
          <a:endParaRPr lang="en-US"/>
        </a:p>
      </dgm:t>
    </dgm:pt>
    <dgm:pt modelId="{9E60D812-7533-48E3-B78D-AF6CC99564F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Shared ETL flow for process/ domain across clients</a:t>
          </a:r>
          <a:endParaRPr lang="en-US" sz="1400" dirty="0"/>
        </a:p>
      </dgm:t>
    </dgm:pt>
    <dgm:pt modelId="{7BB36F99-D938-464E-949C-0EB4282C0941}" type="parTrans" cxnId="{68F1DA60-A0A8-4417-A194-E9F779D1D27F}">
      <dgm:prSet/>
      <dgm:spPr/>
      <dgm:t>
        <a:bodyPr/>
        <a:lstStyle/>
        <a:p>
          <a:endParaRPr lang="en-US"/>
        </a:p>
      </dgm:t>
    </dgm:pt>
    <dgm:pt modelId="{F66664B8-D781-4319-BE2D-5782BE75B993}" type="sibTrans" cxnId="{68F1DA60-A0A8-4417-A194-E9F779D1D27F}">
      <dgm:prSet/>
      <dgm:spPr/>
      <dgm:t>
        <a:bodyPr/>
        <a:lstStyle/>
        <a:p>
          <a:endParaRPr lang="en-US"/>
        </a:p>
      </dgm:t>
    </dgm:pt>
    <dgm:pt modelId="{B8A2CB86-610B-441F-88CB-39F9BE818EEC}">
      <dgm:prSet custT="1"/>
      <dgm:spPr/>
      <dgm:t>
        <a:bodyPr anchor="ctr"/>
        <a:lstStyle/>
        <a:p>
          <a:r>
            <a:rPr lang="en-US" sz="1400" dirty="0" smtClean="0"/>
            <a:t>Files dependencies</a:t>
          </a:r>
          <a:endParaRPr lang="en-US" sz="1400" dirty="0"/>
        </a:p>
      </dgm:t>
    </dgm:pt>
    <dgm:pt modelId="{E751C38C-D754-4E40-A459-1D259ECE2CD9}" type="parTrans" cxnId="{A4410ED0-C1A9-4941-AE12-0EC5223C6454}">
      <dgm:prSet/>
      <dgm:spPr/>
      <dgm:t>
        <a:bodyPr/>
        <a:lstStyle/>
        <a:p>
          <a:endParaRPr lang="en-US"/>
        </a:p>
      </dgm:t>
    </dgm:pt>
    <dgm:pt modelId="{EDD0F763-B013-45E2-8ACD-95E094AE16B7}" type="sibTrans" cxnId="{A4410ED0-C1A9-4941-AE12-0EC5223C6454}">
      <dgm:prSet/>
      <dgm:spPr/>
      <dgm:t>
        <a:bodyPr/>
        <a:lstStyle/>
        <a:p>
          <a:endParaRPr lang="en-US"/>
        </a:p>
      </dgm:t>
    </dgm:pt>
    <dgm:pt modelId="{78352B93-AD8C-4082-B5A5-BD07E90685E6}">
      <dgm:prSet custT="1"/>
      <dgm:spPr/>
      <dgm:t>
        <a:bodyPr anchor="ctr"/>
        <a:lstStyle/>
        <a:p>
          <a:endParaRPr lang="en-US" sz="1400" dirty="0"/>
        </a:p>
      </dgm:t>
    </dgm:pt>
    <dgm:pt modelId="{9A0B5B8A-C227-436B-9D79-8336BDFEF138}" type="parTrans" cxnId="{9E9024EC-CDE7-4F21-A10F-FD734E7342DA}">
      <dgm:prSet/>
      <dgm:spPr/>
      <dgm:t>
        <a:bodyPr/>
        <a:lstStyle/>
        <a:p>
          <a:endParaRPr lang="en-US"/>
        </a:p>
      </dgm:t>
    </dgm:pt>
    <dgm:pt modelId="{3E7A92B1-FFE1-4BAA-AE36-55DEED28FD45}" type="sibTrans" cxnId="{9E9024EC-CDE7-4F21-A10F-FD734E7342DA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</dgm:ptLst>
  <dgm:cxnLst>
    <dgm:cxn modelId="{3EAC3A35-6AE3-491F-89E9-A0A495701845}" type="presOf" srcId="{F2274F6C-A827-4BCF-9DC0-924C9772AABA}" destId="{3FB8D94B-68AA-4F75-B4D1-D4ED0394CF3F}" srcOrd="0" destOrd="2" presId="urn:microsoft.com/office/officeart/2005/8/layout/bList2"/>
    <dgm:cxn modelId="{E1DDC497-1B48-4D39-8BB0-E3FACCA9FD99}" type="presOf" srcId="{72CA4F7D-C73B-4834-865E-03664C81BBB9}" destId="{8A044C35-A4EE-4635-8B6B-F613273E4C8A}" srcOrd="0" destOrd="0" presId="urn:microsoft.com/office/officeart/2005/8/layout/bList2"/>
    <dgm:cxn modelId="{68F1DA60-A0A8-4417-A194-E9F779D1D27F}" srcId="{72CA4F7D-C73B-4834-865E-03664C81BBB9}" destId="{9E60D812-7533-48E3-B78D-AF6CC99564F6}" srcOrd="0" destOrd="0" parTransId="{7BB36F99-D938-464E-949C-0EB4282C0941}" sibTransId="{F66664B8-D781-4319-BE2D-5782BE75B993}"/>
    <dgm:cxn modelId="{AE321F66-2516-4F11-B9AB-4FDC357BE71D}" type="presOf" srcId="{9E60D812-7533-48E3-B78D-AF6CC99564F6}" destId="{3FB8D94B-68AA-4F75-B4D1-D4ED0394CF3F}" srcOrd="0" destOrd="0" presId="urn:microsoft.com/office/officeart/2005/8/layout/bList2"/>
    <dgm:cxn modelId="{13C0CC69-D157-4942-B026-10A918FBBF15}" type="presOf" srcId="{CB0CA30C-C064-4D0E-B6E1-033EC65D002C}" destId="{3FB8D94B-68AA-4F75-B4D1-D4ED0394CF3F}" srcOrd="0" destOrd="5" presId="urn:microsoft.com/office/officeart/2005/8/layout/bList2"/>
    <dgm:cxn modelId="{B4A69D9C-532C-417D-B08B-80EBA9779039}" srcId="{72CA4F7D-C73B-4834-865E-03664C81BBB9}" destId="{F2274F6C-A827-4BCF-9DC0-924C9772AABA}" srcOrd="2" destOrd="0" parTransId="{246E94B7-A963-4D01-A3CA-AE90E9FBEDB3}" sibTransId="{BE15B293-B273-40CC-8945-3EB842962A34}"/>
    <dgm:cxn modelId="{8699A722-3B2D-424D-AD5E-5B8D59103A5D}" type="presOf" srcId="{B8A2CB86-610B-441F-88CB-39F9BE818EEC}" destId="{3FB8D94B-68AA-4F75-B4D1-D4ED0394CF3F}" srcOrd="0" destOrd="3" presId="urn:microsoft.com/office/officeart/2005/8/layout/bList2"/>
    <dgm:cxn modelId="{A3B18971-0ECF-4940-9D73-827C7C3C441C}" srcId="{F2274F6C-A827-4BCF-9DC0-924C9772AABA}" destId="{CB0CA30C-C064-4D0E-B6E1-033EC65D002C}" srcOrd="2" destOrd="0" parTransId="{956A172C-34B2-46F7-8717-F238B0366D1E}" sibTransId="{FD459FD5-D362-44CA-A104-1C353C0D91DE}"/>
    <dgm:cxn modelId="{9DE00227-ABC7-41D5-8D6D-5ADFCFB21E19}" srcId="{F2274F6C-A827-4BCF-9DC0-924C9772AABA}" destId="{20DC67CE-73F8-44BE-9D10-4619B2E50497}" srcOrd="1" destOrd="0" parTransId="{E2CE822B-DF30-46E1-82E4-23A4E25A8CA3}" sibTransId="{DA6677FB-CF07-4745-8E3D-47198A30235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53980A8F-1BE3-4920-8A2F-4B143D759B72}" type="presOf" srcId="{20DC67CE-73F8-44BE-9D10-4619B2E50497}" destId="{3FB8D94B-68AA-4F75-B4D1-D4ED0394CF3F}" srcOrd="0" destOrd="4" presId="urn:microsoft.com/office/officeart/2005/8/layout/bList2"/>
    <dgm:cxn modelId="{7711FCFF-07D0-484D-AEDD-FA2A50DAEE46}" type="presOf" srcId="{78352B93-AD8C-4082-B5A5-BD07E90685E6}" destId="{3FB8D94B-68AA-4F75-B4D1-D4ED0394CF3F}" srcOrd="0" destOrd="1" presId="urn:microsoft.com/office/officeart/2005/8/layout/bList2"/>
    <dgm:cxn modelId="{0DF815AC-3A0E-4EC5-B1C5-F94BBCF8B19D}" type="presOf" srcId="{948BEACE-C171-48F1-A3AD-A071A442B4E6}" destId="{66A44442-6743-4BC2-A493-51A6BF0E155F}" srcOrd="0" destOrd="0" presId="urn:microsoft.com/office/officeart/2005/8/layout/bList2"/>
    <dgm:cxn modelId="{A5990B1E-0838-49D5-9744-D63558BD0B69}" type="presOf" srcId="{72CA4F7D-C73B-4834-865E-03664C81BBB9}" destId="{4D405649-11CF-4896-BE9B-42098F89C4EF}" srcOrd="1" destOrd="0" presId="urn:microsoft.com/office/officeart/2005/8/layout/bList2"/>
    <dgm:cxn modelId="{A4410ED0-C1A9-4941-AE12-0EC5223C6454}" srcId="{F2274F6C-A827-4BCF-9DC0-924C9772AABA}" destId="{B8A2CB86-610B-441F-88CB-39F9BE818EEC}" srcOrd="0" destOrd="0" parTransId="{E751C38C-D754-4E40-A459-1D259ECE2CD9}" sibTransId="{EDD0F763-B013-45E2-8ACD-95E094AE16B7}"/>
    <dgm:cxn modelId="{9E9024EC-CDE7-4F21-A10F-FD734E7342DA}" srcId="{72CA4F7D-C73B-4834-865E-03664C81BBB9}" destId="{78352B93-AD8C-4082-B5A5-BD07E90685E6}" srcOrd="1" destOrd="0" parTransId="{9A0B5B8A-C227-436B-9D79-8336BDFEF138}" sibTransId="{3E7A92B1-FFE1-4BAA-AE36-55DEED28FD45}"/>
    <dgm:cxn modelId="{42CC3BEB-C546-4B5C-B965-D1A5B9D75122}" type="presParOf" srcId="{66A44442-6743-4BC2-A493-51A6BF0E155F}" destId="{4C1ADD23-3C90-494A-B121-93A969341375}" srcOrd="0" destOrd="0" presId="urn:microsoft.com/office/officeart/2005/8/layout/bList2"/>
    <dgm:cxn modelId="{1F7832AC-E9A1-4D25-935C-089663FB0167}" type="presParOf" srcId="{4C1ADD23-3C90-494A-B121-93A969341375}" destId="{3FB8D94B-68AA-4F75-B4D1-D4ED0394CF3F}" srcOrd="0" destOrd="0" presId="urn:microsoft.com/office/officeart/2005/8/layout/bList2"/>
    <dgm:cxn modelId="{A191F107-DD05-461B-8539-B245B4F0333A}" type="presParOf" srcId="{4C1ADD23-3C90-494A-B121-93A969341375}" destId="{8A044C35-A4EE-4635-8B6B-F613273E4C8A}" srcOrd="1" destOrd="0" presId="urn:microsoft.com/office/officeart/2005/8/layout/bList2"/>
    <dgm:cxn modelId="{6ED113FA-F24D-4F1B-A4F6-235EF41180BA}" type="presParOf" srcId="{4C1ADD23-3C90-494A-B121-93A969341375}" destId="{4D405649-11CF-4896-BE9B-42098F89C4EF}" srcOrd="2" destOrd="0" presId="urn:microsoft.com/office/officeart/2005/8/layout/bList2"/>
    <dgm:cxn modelId="{EA8FBD02-1577-40C3-9013-53E71B433831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>
              <a:solidFill>
                <a:schemeClr val="bg1"/>
              </a:solidFill>
            </a:rPr>
            <a:t>Reusable</a:t>
          </a:r>
          <a:r>
            <a:rPr lang="en-US" sz="1800" i="1" dirty="0" smtClean="0"/>
            <a:t> Components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683D695B-6357-4C48-AE07-0A98208401E7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Analytical Models</a:t>
          </a:r>
          <a:endParaRPr lang="en-US" sz="1400" dirty="0"/>
        </a:p>
      </dgm:t>
    </dgm:pt>
    <dgm:pt modelId="{CBCFD932-61C6-4D4A-98AB-167284E99F0C}" type="parTrans" cxnId="{7C99E21D-A432-4C1E-98F2-06A949B9ED14}">
      <dgm:prSet/>
      <dgm:spPr/>
      <dgm:t>
        <a:bodyPr/>
        <a:lstStyle/>
        <a:p>
          <a:endParaRPr lang="en-US"/>
        </a:p>
      </dgm:t>
    </dgm:pt>
    <dgm:pt modelId="{6B637E9E-52A1-4554-9377-49077CAA09E0}" type="sibTrans" cxnId="{7C99E21D-A432-4C1E-98F2-06A949B9ED14}">
      <dgm:prSet/>
      <dgm:spPr/>
      <dgm:t>
        <a:bodyPr/>
        <a:lstStyle/>
        <a:p>
          <a:endParaRPr lang="en-US"/>
        </a:p>
      </dgm:t>
    </dgm:pt>
    <dgm:pt modelId="{5A2C1AA5-EFFD-47BD-87C0-4D621AD23530}">
      <dgm:prSet custT="1"/>
      <dgm:spPr/>
      <dgm:t>
        <a:bodyPr anchor="ctr"/>
        <a:lstStyle/>
        <a:p>
          <a:r>
            <a:rPr lang="en-US" sz="1400" dirty="0" smtClean="0"/>
            <a:t>Visualizations</a:t>
          </a:r>
          <a:endParaRPr lang="en-US" sz="1400" dirty="0"/>
        </a:p>
      </dgm:t>
    </dgm:pt>
    <dgm:pt modelId="{75D4A8C8-D89D-43DB-8A05-A61515A82C78}" type="parTrans" cxnId="{F144D1A7-99D1-44DD-82D2-6C7740C0951F}">
      <dgm:prSet/>
      <dgm:spPr/>
      <dgm:t>
        <a:bodyPr/>
        <a:lstStyle/>
        <a:p>
          <a:endParaRPr lang="en-US"/>
        </a:p>
      </dgm:t>
    </dgm:pt>
    <dgm:pt modelId="{DCED6624-13D4-4BB8-9DF5-3784AB3F00FB}" type="sibTrans" cxnId="{F144D1A7-99D1-44DD-82D2-6C7740C0951F}">
      <dgm:prSet/>
      <dgm:spPr/>
      <dgm:t>
        <a:bodyPr/>
        <a:lstStyle/>
        <a:p>
          <a:endParaRPr lang="en-US"/>
        </a:p>
      </dgm:t>
    </dgm:pt>
    <dgm:pt modelId="{E8C8F10A-C853-4DBC-B4A0-A654C18FCCF1}">
      <dgm:prSet custT="1"/>
      <dgm:spPr/>
      <dgm:t>
        <a:bodyPr anchor="ctr"/>
        <a:lstStyle/>
        <a:p>
          <a:r>
            <a:rPr lang="en-US" sz="1400" dirty="0" smtClean="0"/>
            <a:t>Rule engine based transformations and validations</a:t>
          </a:r>
          <a:endParaRPr lang="en-US" sz="1400" dirty="0"/>
        </a:p>
      </dgm:t>
    </dgm:pt>
    <dgm:pt modelId="{8BB6F5B6-A417-41E0-ABC2-572E9E75D61D}" type="parTrans" cxnId="{99AAAD75-CFD4-4F3A-ADEF-DA632ED6008B}">
      <dgm:prSet/>
      <dgm:spPr/>
      <dgm:t>
        <a:bodyPr/>
        <a:lstStyle/>
        <a:p>
          <a:endParaRPr lang="en-US"/>
        </a:p>
      </dgm:t>
    </dgm:pt>
    <dgm:pt modelId="{6507C8F5-96D4-4669-9176-F25A932E751D}" type="sibTrans" cxnId="{99AAAD75-CFD4-4F3A-ADEF-DA632ED6008B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4FC1421-8FB5-4EF4-989A-BD512BE3BA4F}" type="presOf" srcId="{5A2C1AA5-EFFD-47BD-87C0-4D621AD23530}" destId="{3FB8D94B-68AA-4F75-B4D1-D4ED0394CF3F}" srcOrd="0" destOrd="1" presId="urn:microsoft.com/office/officeart/2005/8/layout/bList2"/>
    <dgm:cxn modelId="{51F65384-01C8-46E8-8970-870242C26101}" type="presOf" srcId="{683D695B-6357-4C48-AE07-0A98208401E7}" destId="{3FB8D94B-68AA-4F75-B4D1-D4ED0394CF3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9AAAD75-CFD4-4F3A-ADEF-DA632ED6008B}" srcId="{72CA4F7D-C73B-4834-865E-03664C81BBB9}" destId="{E8C8F10A-C853-4DBC-B4A0-A654C18FCCF1}" srcOrd="2" destOrd="0" parTransId="{8BB6F5B6-A417-41E0-ABC2-572E9E75D61D}" sibTransId="{6507C8F5-96D4-4669-9176-F25A932E751D}"/>
    <dgm:cxn modelId="{9B1C9A6F-3A70-4CF8-A2D7-0C5D46982031}" type="presOf" srcId="{72CA4F7D-C73B-4834-865E-03664C81BBB9}" destId="{4D405649-11CF-4896-BE9B-42098F89C4EF}" srcOrd="1" destOrd="0" presId="urn:microsoft.com/office/officeart/2005/8/layout/bList2"/>
    <dgm:cxn modelId="{7C99E21D-A432-4C1E-98F2-06A949B9ED14}" srcId="{72CA4F7D-C73B-4834-865E-03664C81BBB9}" destId="{683D695B-6357-4C48-AE07-0A98208401E7}" srcOrd="0" destOrd="0" parTransId="{CBCFD932-61C6-4D4A-98AB-167284E99F0C}" sibTransId="{6B637E9E-52A1-4554-9377-49077CAA09E0}"/>
    <dgm:cxn modelId="{F144D1A7-99D1-44DD-82D2-6C7740C0951F}" srcId="{72CA4F7D-C73B-4834-865E-03664C81BBB9}" destId="{5A2C1AA5-EFFD-47BD-87C0-4D621AD23530}" srcOrd="1" destOrd="0" parTransId="{75D4A8C8-D89D-43DB-8A05-A61515A82C78}" sibTransId="{DCED6624-13D4-4BB8-9DF5-3784AB3F00FB}"/>
    <dgm:cxn modelId="{9691E8B2-468C-43E9-AD91-639338BA4DAF}" type="presOf" srcId="{E8C8F10A-C853-4DBC-B4A0-A654C18FCCF1}" destId="{3FB8D94B-68AA-4F75-B4D1-D4ED0394CF3F}" srcOrd="0" destOrd="2" presId="urn:microsoft.com/office/officeart/2005/8/layout/bList2"/>
    <dgm:cxn modelId="{58751AAA-2F0F-4888-9925-DDAC4BC1FA38}" type="presOf" srcId="{72CA4F7D-C73B-4834-865E-03664C81BBB9}" destId="{8A044C35-A4EE-4635-8B6B-F613273E4C8A}" srcOrd="0" destOrd="0" presId="urn:microsoft.com/office/officeart/2005/8/layout/bList2"/>
    <dgm:cxn modelId="{421818C8-A598-4A4A-AFEE-3B656913149A}" type="presOf" srcId="{948BEACE-C171-48F1-A3AD-A071A442B4E6}" destId="{66A44442-6743-4BC2-A493-51A6BF0E155F}" srcOrd="0" destOrd="0" presId="urn:microsoft.com/office/officeart/2005/8/layout/bList2"/>
    <dgm:cxn modelId="{962C57E3-14E3-441C-960A-382B9C148624}" type="presParOf" srcId="{66A44442-6743-4BC2-A493-51A6BF0E155F}" destId="{4C1ADD23-3C90-494A-B121-93A969341375}" srcOrd="0" destOrd="0" presId="urn:microsoft.com/office/officeart/2005/8/layout/bList2"/>
    <dgm:cxn modelId="{9DDC0C0A-02C4-4ECD-AE8F-EECF5975F2E2}" type="presParOf" srcId="{4C1ADD23-3C90-494A-B121-93A969341375}" destId="{3FB8D94B-68AA-4F75-B4D1-D4ED0394CF3F}" srcOrd="0" destOrd="0" presId="urn:microsoft.com/office/officeart/2005/8/layout/bList2"/>
    <dgm:cxn modelId="{9344AF8C-47A2-4F90-9C08-86736D725647}" type="presParOf" srcId="{4C1ADD23-3C90-494A-B121-93A969341375}" destId="{8A044C35-A4EE-4635-8B6B-F613273E4C8A}" srcOrd="1" destOrd="0" presId="urn:microsoft.com/office/officeart/2005/8/layout/bList2"/>
    <dgm:cxn modelId="{73E3DAE0-DFE5-4A35-9B3C-633062EB1FC8}" type="presParOf" srcId="{4C1ADD23-3C90-494A-B121-93A969341375}" destId="{4D405649-11CF-4896-BE9B-42098F89C4EF}" srcOrd="2" destOrd="0" presId="urn:microsoft.com/office/officeart/2005/8/layout/bList2"/>
    <dgm:cxn modelId="{CD3036D5-6E0F-4333-9972-E75973A9391B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b="1" i="1" dirty="0" smtClean="0"/>
            <a:t>Template</a:t>
          </a:r>
          <a:r>
            <a:rPr lang="en-US" sz="1800" i="1" dirty="0" smtClean="0"/>
            <a:t> based BI Objects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E4E0FBF3-D947-478C-B46A-B2B28320C4FC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Domain/process specific pre-built BI objects that can be deployed as is or extendable per customer requirements</a:t>
          </a:r>
          <a:endParaRPr lang="en-US" sz="1400" dirty="0"/>
        </a:p>
      </dgm:t>
    </dgm:pt>
    <dgm:pt modelId="{6E3A8113-79BE-431E-A4A0-7FCD4EAFF34A}" type="parTrans" cxnId="{E8116C91-3C32-4A9F-810E-4622D4851FE7}">
      <dgm:prSet/>
      <dgm:spPr/>
      <dgm:t>
        <a:bodyPr/>
        <a:lstStyle/>
        <a:p>
          <a:endParaRPr lang="en-US"/>
        </a:p>
      </dgm:t>
    </dgm:pt>
    <dgm:pt modelId="{0F43F5B5-B977-43AB-95E1-16128D198CC3}" type="sibTrans" cxnId="{E8116C91-3C32-4A9F-810E-4622D4851FE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55971C59-66E5-4A6F-933E-EEED83270620}" type="presOf" srcId="{72CA4F7D-C73B-4834-865E-03664C81BBB9}" destId="{8A044C35-A4EE-4635-8B6B-F613273E4C8A}" srcOrd="0" destOrd="0" presId="urn:microsoft.com/office/officeart/2005/8/layout/bList2"/>
    <dgm:cxn modelId="{1CEAE835-F5E4-4195-A8BA-8C9C0D083DF7}" type="presOf" srcId="{E4E0FBF3-D947-478C-B46A-B2B28320C4FC}" destId="{3FB8D94B-68AA-4F75-B4D1-D4ED0394CF3F}" srcOrd="0" destOrd="0" presId="urn:microsoft.com/office/officeart/2005/8/layout/bList2"/>
    <dgm:cxn modelId="{3BA25059-5D0B-445B-A753-4627E80C90BD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E8116C91-3C32-4A9F-810E-4622D4851FE7}" srcId="{72CA4F7D-C73B-4834-865E-03664C81BBB9}" destId="{E4E0FBF3-D947-478C-B46A-B2B28320C4FC}" srcOrd="0" destOrd="0" parTransId="{6E3A8113-79BE-431E-A4A0-7FCD4EAFF34A}" sibTransId="{0F43F5B5-B977-43AB-95E1-16128D198CC3}"/>
    <dgm:cxn modelId="{15C144B9-BE0D-4657-9F67-D56613F8C13C}" type="presOf" srcId="{72CA4F7D-C73B-4834-865E-03664C81BBB9}" destId="{4D405649-11CF-4896-BE9B-42098F89C4EF}" srcOrd="1" destOrd="0" presId="urn:microsoft.com/office/officeart/2005/8/layout/bList2"/>
    <dgm:cxn modelId="{0CC57A51-B95C-448C-833B-83C0AE1DE228}" type="presParOf" srcId="{66A44442-6743-4BC2-A493-51A6BF0E155F}" destId="{4C1ADD23-3C90-494A-B121-93A969341375}" srcOrd="0" destOrd="0" presId="urn:microsoft.com/office/officeart/2005/8/layout/bList2"/>
    <dgm:cxn modelId="{D718802E-FA38-44DF-B4CA-AB3E116E6F93}" type="presParOf" srcId="{4C1ADD23-3C90-494A-B121-93A969341375}" destId="{3FB8D94B-68AA-4F75-B4D1-D4ED0394CF3F}" srcOrd="0" destOrd="0" presId="urn:microsoft.com/office/officeart/2005/8/layout/bList2"/>
    <dgm:cxn modelId="{06C4F714-BC50-4BB1-9E60-9792FFC2112E}" type="presParOf" srcId="{4C1ADD23-3C90-494A-B121-93A969341375}" destId="{8A044C35-A4EE-4635-8B6B-F613273E4C8A}" srcOrd="1" destOrd="0" presId="urn:microsoft.com/office/officeart/2005/8/layout/bList2"/>
    <dgm:cxn modelId="{C9F53B47-E83A-40FD-81C7-E82FB0EB2443}" type="presParOf" srcId="{4C1ADD23-3C90-494A-B121-93A969341375}" destId="{4D405649-11CF-4896-BE9B-42098F89C4EF}" srcOrd="2" destOrd="0" presId="urn:microsoft.com/office/officeart/2005/8/layout/bList2"/>
    <dgm:cxn modelId="{5EDEBDA7-8AF6-4CC6-8882-F596AAB62A70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dirty="0" smtClean="0"/>
            <a:t>Security</a:t>
          </a:r>
          <a:endParaRPr lang="en-US" sz="1800" b="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 sz="1400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 sz="1400"/>
        </a:p>
      </dgm:t>
    </dgm:pt>
    <dgm:pt modelId="{D7233207-5487-4011-81E9-CAB39DC08E16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LDAP and Identity server authorization and authentication</a:t>
          </a:r>
          <a:endParaRPr lang="en-US" sz="1400" dirty="0"/>
        </a:p>
      </dgm:t>
    </dgm:pt>
    <dgm:pt modelId="{6A61C0A2-D14E-404E-AE60-367B4B170E9E}" type="parTrans" cxnId="{27FA62F2-5CC0-41EF-A098-7D2671A0025E}">
      <dgm:prSet/>
      <dgm:spPr/>
      <dgm:t>
        <a:bodyPr/>
        <a:lstStyle/>
        <a:p>
          <a:endParaRPr lang="en-US" sz="1400"/>
        </a:p>
      </dgm:t>
    </dgm:pt>
    <dgm:pt modelId="{178A4F3B-891B-4A99-B238-EF7A4E152BA0}" type="sibTrans" cxnId="{27FA62F2-5CC0-41EF-A098-7D2671A0025E}">
      <dgm:prSet/>
      <dgm:spPr/>
      <dgm:t>
        <a:bodyPr/>
        <a:lstStyle/>
        <a:p>
          <a:endParaRPr lang="en-US" sz="1400"/>
        </a:p>
      </dgm:t>
    </dgm:pt>
    <dgm:pt modelId="{04767C15-4BB9-425D-BBA5-48D83077C61C}">
      <dgm:prSet custT="1"/>
      <dgm:spPr/>
      <dgm:t>
        <a:bodyPr anchor="ctr"/>
        <a:lstStyle/>
        <a:p>
          <a:r>
            <a:rPr lang="en-US" sz="1400" dirty="0" smtClean="0"/>
            <a:t>SSL/TLS/ HTTPS/SFTP communication</a:t>
          </a:r>
          <a:endParaRPr lang="en-US" sz="1400" dirty="0"/>
        </a:p>
      </dgm:t>
    </dgm:pt>
    <dgm:pt modelId="{451009E9-1E35-4351-A86E-DCA560E8314F}" type="parTrans" cxnId="{E7810471-A599-4B15-9EE3-C57A09D4573F}">
      <dgm:prSet/>
      <dgm:spPr/>
      <dgm:t>
        <a:bodyPr/>
        <a:lstStyle/>
        <a:p>
          <a:endParaRPr lang="en-US" sz="1400"/>
        </a:p>
      </dgm:t>
    </dgm:pt>
    <dgm:pt modelId="{9417C5C4-7645-4ED7-88DE-51CB155DA7E7}" type="sibTrans" cxnId="{E7810471-A599-4B15-9EE3-C57A09D4573F}">
      <dgm:prSet/>
      <dgm:spPr/>
      <dgm:t>
        <a:bodyPr/>
        <a:lstStyle/>
        <a:p>
          <a:endParaRPr lang="en-US" sz="1400"/>
        </a:p>
      </dgm:t>
    </dgm:pt>
    <dgm:pt modelId="{1FE1D204-596E-40F5-BF04-461554A2D675}">
      <dgm:prSet custT="1"/>
      <dgm:spPr/>
      <dgm:t>
        <a:bodyPr anchor="ctr"/>
        <a:lstStyle/>
        <a:p>
          <a:endParaRPr lang="en-US" sz="1400" dirty="0"/>
        </a:p>
      </dgm:t>
    </dgm:pt>
    <dgm:pt modelId="{533C6573-A016-401A-98D3-AE4B614B129D}" type="parTrans" cxnId="{55AF4457-FE8F-4C9F-AF91-5A3959B1D269}">
      <dgm:prSet/>
      <dgm:spPr/>
      <dgm:t>
        <a:bodyPr/>
        <a:lstStyle/>
        <a:p>
          <a:endParaRPr lang="en-US"/>
        </a:p>
      </dgm:t>
    </dgm:pt>
    <dgm:pt modelId="{BFD5D895-E7D5-496B-B1AC-AB1177E78087}" type="sibTrans" cxnId="{55AF4457-FE8F-4C9F-AF91-5A3959B1D269}">
      <dgm:prSet/>
      <dgm:spPr/>
      <dgm:t>
        <a:bodyPr/>
        <a:lstStyle/>
        <a:p>
          <a:endParaRPr lang="en-US"/>
        </a:p>
      </dgm:t>
    </dgm:pt>
    <dgm:pt modelId="{A1760892-4AF2-4A09-9D3D-40FFF3656BB9}">
      <dgm:prSet custT="1"/>
      <dgm:spPr/>
      <dgm:t>
        <a:bodyPr anchor="ctr"/>
        <a:lstStyle/>
        <a:p>
          <a:r>
            <a:rPr lang="en-US" sz="1400" dirty="0" smtClean="0"/>
            <a:t>Appropriate Data Encryption</a:t>
          </a:r>
          <a:endParaRPr lang="en-US" sz="1400" dirty="0"/>
        </a:p>
      </dgm:t>
    </dgm:pt>
    <dgm:pt modelId="{079E4E26-3FDE-40B3-B00A-43422D704EFC}" type="parTrans" cxnId="{F2F11AEE-5FF1-4915-8401-32434AAD1EA2}">
      <dgm:prSet/>
      <dgm:spPr/>
      <dgm:t>
        <a:bodyPr/>
        <a:lstStyle/>
        <a:p>
          <a:endParaRPr lang="en-US"/>
        </a:p>
      </dgm:t>
    </dgm:pt>
    <dgm:pt modelId="{A2367706-885D-4E97-89A1-BEADE140AABB}" type="sibTrans" cxnId="{F2F11AEE-5FF1-4915-8401-32434AAD1EA2}">
      <dgm:prSet/>
      <dgm:spPr/>
      <dgm:t>
        <a:bodyPr/>
        <a:lstStyle/>
        <a:p>
          <a:endParaRPr lang="en-US"/>
        </a:p>
      </dgm:t>
    </dgm:pt>
    <dgm:pt modelId="{481DD852-5E86-4BEF-AAAC-A8E70CA18754}">
      <dgm:prSet custT="1"/>
      <dgm:spPr/>
      <dgm:t>
        <a:bodyPr anchor="ctr"/>
        <a:lstStyle/>
        <a:p>
          <a:endParaRPr lang="en-US" sz="1400" dirty="0"/>
        </a:p>
      </dgm:t>
    </dgm:pt>
    <dgm:pt modelId="{A522645D-5E5D-4895-B365-602286407527}" type="parTrans" cxnId="{42C72AA6-ADBF-45C9-86AF-797FCA862639}">
      <dgm:prSet/>
      <dgm:spPr/>
      <dgm:t>
        <a:bodyPr/>
        <a:lstStyle/>
        <a:p>
          <a:endParaRPr lang="en-US"/>
        </a:p>
      </dgm:t>
    </dgm:pt>
    <dgm:pt modelId="{22358159-F5B1-4E46-AFA3-E3F1D45C07DF}" type="sibTrans" cxnId="{42C72AA6-ADBF-45C9-86AF-797FCA86263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0AE25EC-8732-4E54-9C59-58A845D7AE5F}" type="presOf" srcId="{04767C15-4BB9-425D-BBA5-48D83077C61C}" destId="{3FB8D94B-68AA-4F75-B4D1-D4ED0394CF3F}" srcOrd="0" destOrd="2" presId="urn:microsoft.com/office/officeart/2005/8/layout/bList2"/>
    <dgm:cxn modelId="{5FE52014-B67F-424C-82E4-7BCC05CB6065}" type="presOf" srcId="{A1760892-4AF2-4A09-9D3D-40FFF3656BB9}" destId="{3FB8D94B-68AA-4F75-B4D1-D4ED0394CF3F}" srcOrd="0" destOrd="4" presId="urn:microsoft.com/office/officeart/2005/8/layout/bList2"/>
    <dgm:cxn modelId="{5625C4DF-C7A0-4080-B3B5-E518F1EAB075}" type="presOf" srcId="{72CA4F7D-C73B-4834-865E-03664C81BBB9}" destId="{8A044C35-A4EE-4635-8B6B-F613273E4C8A}" srcOrd="0" destOrd="0" presId="urn:microsoft.com/office/officeart/2005/8/layout/bList2"/>
    <dgm:cxn modelId="{882942D7-2AED-4EC7-948A-250FE3C0E201}" type="presOf" srcId="{1FE1D204-596E-40F5-BF04-461554A2D675}" destId="{3FB8D94B-68AA-4F75-B4D1-D4ED0394CF3F}" srcOrd="0" destOrd="1" presId="urn:microsoft.com/office/officeart/2005/8/layout/bList2"/>
    <dgm:cxn modelId="{ADC359ED-521D-46D2-B96E-744C733F7BD2}" type="presOf" srcId="{948BEACE-C171-48F1-A3AD-A071A442B4E6}" destId="{66A44442-6743-4BC2-A493-51A6BF0E155F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F2F11AEE-5FF1-4915-8401-32434AAD1EA2}" srcId="{72CA4F7D-C73B-4834-865E-03664C81BBB9}" destId="{A1760892-4AF2-4A09-9D3D-40FFF3656BB9}" srcOrd="4" destOrd="0" parTransId="{079E4E26-3FDE-40B3-B00A-43422D704EFC}" sibTransId="{A2367706-885D-4E97-89A1-BEADE140AABB}"/>
    <dgm:cxn modelId="{F15BC159-9E1F-4520-BB58-952793B4CA95}" type="presOf" srcId="{72CA4F7D-C73B-4834-865E-03664C81BBB9}" destId="{4D405649-11CF-4896-BE9B-42098F89C4EF}" srcOrd="1" destOrd="0" presId="urn:microsoft.com/office/officeart/2005/8/layout/bList2"/>
    <dgm:cxn modelId="{42C72AA6-ADBF-45C9-86AF-797FCA862639}" srcId="{72CA4F7D-C73B-4834-865E-03664C81BBB9}" destId="{481DD852-5E86-4BEF-AAAC-A8E70CA18754}" srcOrd="3" destOrd="0" parTransId="{A522645D-5E5D-4895-B365-602286407527}" sibTransId="{22358159-F5B1-4E46-AFA3-E3F1D45C07DF}"/>
    <dgm:cxn modelId="{1303367B-6A05-4B7B-9A2B-B4AC59DA3D06}" type="presOf" srcId="{D7233207-5487-4011-81E9-CAB39DC08E16}" destId="{3FB8D94B-68AA-4F75-B4D1-D4ED0394CF3F}" srcOrd="0" destOrd="0" presId="urn:microsoft.com/office/officeart/2005/8/layout/bList2"/>
    <dgm:cxn modelId="{21A54AF5-3ED9-44F4-9264-AEBAA7AE0A58}" type="presOf" srcId="{481DD852-5E86-4BEF-AAAC-A8E70CA18754}" destId="{3FB8D94B-68AA-4F75-B4D1-D4ED0394CF3F}" srcOrd="0" destOrd="3" presId="urn:microsoft.com/office/officeart/2005/8/layout/bList2"/>
    <dgm:cxn modelId="{E7810471-A599-4B15-9EE3-C57A09D4573F}" srcId="{72CA4F7D-C73B-4834-865E-03664C81BBB9}" destId="{04767C15-4BB9-425D-BBA5-48D83077C61C}" srcOrd="2" destOrd="0" parTransId="{451009E9-1E35-4351-A86E-DCA560E8314F}" sibTransId="{9417C5C4-7645-4ED7-88DE-51CB155DA7E7}"/>
    <dgm:cxn modelId="{55AF4457-FE8F-4C9F-AF91-5A3959B1D269}" srcId="{72CA4F7D-C73B-4834-865E-03664C81BBB9}" destId="{1FE1D204-596E-40F5-BF04-461554A2D675}" srcOrd="1" destOrd="0" parTransId="{533C6573-A016-401A-98D3-AE4B614B129D}" sibTransId="{BFD5D895-E7D5-496B-B1AC-AB1177E78087}"/>
    <dgm:cxn modelId="{27FA62F2-5CC0-41EF-A098-7D2671A0025E}" srcId="{72CA4F7D-C73B-4834-865E-03664C81BBB9}" destId="{D7233207-5487-4011-81E9-CAB39DC08E16}" srcOrd="0" destOrd="0" parTransId="{6A61C0A2-D14E-404E-AE60-367B4B170E9E}" sibTransId="{178A4F3B-891B-4A99-B238-EF7A4E152BA0}"/>
    <dgm:cxn modelId="{4BC6F8D6-6EF5-44CC-80E5-14D834370463}" type="presParOf" srcId="{66A44442-6743-4BC2-A493-51A6BF0E155F}" destId="{4C1ADD23-3C90-494A-B121-93A969341375}" srcOrd="0" destOrd="0" presId="urn:microsoft.com/office/officeart/2005/8/layout/bList2"/>
    <dgm:cxn modelId="{F531204F-5700-4466-BADD-0B50418C0AD0}" type="presParOf" srcId="{4C1ADD23-3C90-494A-B121-93A969341375}" destId="{3FB8D94B-68AA-4F75-B4D1-D4ED0394CF3F}" srcOrd="0" destOrd="0" presId="urn:microsoft.com/office/officeart/2005/8/layout/bList2"/>
    <dgm:cxn modelId="{7C7B86A7-5FBF-4326-BADD-8DDD44FF6A23}" type="presParOf" srcId="{4C1ADD23-3C90-494A-B121-93A969341375}" destId="{8A044C35-A4EE-4635-8B6B-F613273E4C8A}" srcOrd="1" destOrd="0" presId="urn:microsoft.com/office/officeart/2005/8/layout/bList2"/>
    <dgm:cxn modelId="{5A2BDCE4-37BF-41AC-A394-416506C22548}" type="presParOf" srcId="{4C1ADD23-3C90-494A-B121-93A969341375}" destId="{4D405649-11CF-4896-BE9B-42098F89C4EF}" srcOrd="2" destOrd="0" presId="urn:microsoft.com/office/officeart/2005/8/layout/bList2"/>
    <dgm:cxn modelId="{446BF0E8-704E-4F36-9070-240AE3D85A9E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Scalability and Performance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8A7E80DE-15E4-4F42-B3B9-D8B8A12737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endParaRPr lang="en-US" sz="1400" dirty="0"/>
        </a:p>
      </dgm:t>
    </dgm:pt>
    <dgm:pt modelId="{0E9E5A1E-29FD-43BD-937B-59A947A84704}" type="parTrans" cxnId="{014F1EFF-837D-49B6-B6C1-8B05E6662829}">
      <dgm:prSet/>
      <dgm:spPr/>
      <dgm:t>
        <a:bodyPr/>
        <a:lstStyle/>
        <a:p>
          <a:endParaRPr lang="en-US"/>
        </a:p>
      </dgm:t>
    </dgm:pt>
    <dgm:pt modelId="{D4E018C6-1077-459E-8B49-BCCAF74C7765}" type="sibTrans" cxnId="{014F1EFF-837D-49B6-B6C1-8B05E6662829}">
      <dgm:prSet/>
      <dgm:spPr/>
      <dgm:t>
        <a:bodyPr/>
        <a:lstStyle/>
        <a:p>
          <a:endParaRPr lang="en-US"/>
        </a:p>
      </dgm:t>
    </dgm:pt>
    <dgm:pt modelId="{1F79CB91-F130-41BC-B562-509E9EF7C9A6}">
      <dgm:prSet custT="1"/>
      <dgm:spPr/>
      <dgm:t>
        <a:bodyPr anchor="ctr"/>
        <a:lstStyle/>
        <a:p>
          <a:r>
            <a:rPr lang="en-US" sz="1400" dirty="0" smtClean="0"/>
            <a:t>In built clustering capability</a:t>
          </a:r>
          <a:endParaRPr lang="en-US" sz="1400" dirty="0"/>
        </a:p>
      </dgm:t>
    </dgm:pt>
    <dgm:pt modelId="{7D8533F2-96A9-468F-9AFC-B67FD3949C68}" type="parTrans" cxnId="{F1C3291B-13DB-46A0-8684-9F333BA5B765}">
      <dgm:prSet/>
      <dgm:spPr/>
      <dgm:t>
        <a:bodyPr/>
        <a:lstStyle/>
        <a:p>
          <a:endParaRPr lang="en-US"/>
        </a:p>
      </dgm:t>
    </dgm:pt>
    <dgm:pt modelId="{19C7AED0-C7A2-4999-9D14-1D3C8010E5CA}" type="sibTrans" cxnId="{F1C3291B-13DB-46A0-8684-9F333BA5B765}">
      <dgm:prSet/>
      <dgm:spPr/>
      <dgm:t>
        <a:bodyPr/>
        <a:lstStyle/>
        <a:p>
          <a:endParaRPr lang="en-US"/>
        </a:p>
      </dgm:t>
    </dgm:pt>
    <dgm:pt modelId="{2C95F6EE-1356-4A09-8181-CC3674E774FD}">
      <dgm:prSet custT="1"/>
      <dgm:spPr/>
      <dgm:t>
        <a:bodyPr anchor="ctr"/>
        <a:lstStyle/>
        <a:p>
          <a:r>
            <a:rPr lang="en-US" sz="1400" dirty="0" smtClean="0"/>
            <a:t>Performance optimized processes/ components</a:t>
          </a:r>
          <a:endParaRPr lang="en-US" sz="1400" dirty="0"/>
        </a:p>
      </dgm:t>
    </dgm:pt>
    <dgm:pt modelId="{E5205DAD-C2C0-4881-924F-68B883480462}" type="parTrans" cxnId="{1834BB0F-552C-4C7E-AA11-2B651BAB19F7}">
      <dgm:prSet/>
      <dgm:spPr/>
      <dgm:t>
        <a:bodyPr/>
        <a:lstStyle/>
        <a:p>
          <a:endParaRPr lang="en-US"/>
        </a:p>
      </dgm:t>
    </dgm:pt>
    <dgm:pt modelId="{8961B7AA-1674-4AC0-9353-3AD60CA386D2}" type="sibTrans" cxnId="{1834BB0F-552C-4C7E-AA11-2B651BAB19F7}">
      <dgm:prSet/>
      <dgm:spPr/>
      <dgm:t>
        <a:bodyPr/>
        <a:lstStyle/>
        <a:p>
          <a:endParaRPr lang="en-US"/>
        </a:p>
      </dgm:t>
    </dgm:pt>
    <dgm:pt modelId="{F1517935-927F-4CA2-902C-BD197631C4F2}">
      <dgm:prSet custT="1"/>
      <dgm:spPr/>
      <dgm:t>
        <a:bodyPr anchor="ctr"/>
        <a:lstStyle/>
        <a:p>
          <a:r>
            <a:rPr lang="en-US" sz="1400" dirty="0" smtClean="0"/>
            <a:t> Auto scalable</a:t>
          </a:r>
          <a:endParaRPr lang="en-US" sz="1400" dirty="0"/>
        </a:p>
      </dgm:t>
    </dgm:pt>
    <dgm:pt modelId="{26DBD5A2-EFCA-4D4E-9F12-7EFBB4934EFB}" type="parTrans" cxnId="{E1B72924-5C44-497C-A969-AB3E13753018}">
      <dgm:prSet/>
      <dgm:spPr/>
      <dgm:t>
        <a:bodyPr/>
        <a:lstStyle/>
        <a:p>
          <a:endParaRPr lang="en-US"/>
        </a:p>
      </dgm:t>
    </dgm:pt>
    <dgm:pt modelId="{A4C46BE5-21E2-41B4-8117-FC736E735264}" type="sibTrans" cxnId="{E1B72924-5C44-497C-A969-AB3E13753018}">
      <dgm:prSet/>
      <dgm:spPr/>
      <dgm:t>
        <a:bodyPr/>
        <a:lstStyle/>
        <a:p>
          <a:endParaRPr lang="en-US"/>
        </a:p>
      </dgm:t>
    </dgm:pt>
    <dgm:pt modelId="{3D92CCE1-71D3-4F0E-BC9F-FB0C9736EA24}">
      <dgm:prSet custT="1"/>
      <dgm:spPr/>
      <dgm:t>
        <a:bodyPr anchor="ctr"/>
        <a:lstStyle/>
        <a:p>
          <a:endParaRPr lang="en-US" sz="1400" dirty="0"/>
        </a:p>
      </dgm:t>
    </dgm:pt>
    <dgm:pt modelId="{C2F36706-32FC-41D9-83AA-ACADC010B755}" type="parTrans" cxnId="{EB3F6CBE-373F-4C59-8FD1-6B8DE6094E86}">
      <dgm:prSet/>
      <dgm:spPr/>
      <dgm:t>
        <a:bodyPr/>
        <a:lstStyle/>
        <a:p>
          <a:endParaRPr lang="en-US"/>
        </a:p>
      </dgm:t>
    </dgm:pt>
    <dgm:pt modelId="{B330B748-D9CB-4BDB-AEFE-DCB2CC64A09A}" type="sibTrans" cxnId="{EB3F6CBE-373F-4C59-8FD1-6B8DE6094E86}">
      <dgm:prSet/>
      <dgm:spPr/>
      <dgm:t>
        <a:bodyPr/>
        <a:lstStyle/>
        <a:p>
          <a:endParaRPr lang="en-US"/>
        </a:p>
      </dgm:t>
    </dgm:pt>
    <dgm:pt modelId="{09B0D83F-2BF2-4A36-8533-607CBD394094}">
      <dgm:prSet custT="1"/>
      <dgm:spPr/>
      <dgm:t>
        <a:bodyPr anchor="ctr"/>
        <a:lstStyle/>
        <a:p>
          <a:endParaRPr lang="en-US" sz="1400" dirty="0"/>
        </a:p>
      </dgm:t>
    </dgm:pt>
    <dgm:pt modelId="{63123DCC-D41C-4649-931D-4D682FD94934}" type="parTrans" cxnId="{427AE69E-C4B5-4160-AB4E-874D0BADDC27}">
      <dgm:prSet/>
      <dgm:spPr/>
      <dgm:t>
        <a:bodyPr/>
        <a:lstStyle/>
        <a:p>
          <a:endParaRPr lang="en-US"/>
        </a:p>
      </dgm:t>
    </dgm:pt>
    <dgm:pt modelId="{23E0C36E-A2DF-42E3-B494-2115CC39C490}" type="sibTrans" cxnId="{427AE69E-C4B5-4160-AB4E-874D0BADDC27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1C3291B-13DB-46A0-8684-9F333BA5B765}" srcId="{72CA4F7D-C73B-4834-865E-03664C81BBB9}" destId="{1F79CB91-F130-41BC-B562-509E9EF7C9A6}" srcOrd="1" destOrd="0" parTransId="{7D8533F2-96A9-468F-9AFC-B67FD3949C68}" sibTransId="{19C7AED0-C7A2-4999-9D14-1D3C8010E5CA}"/>
    <dgm:cxn modelId="{1834BB0F-552C-4C7E-AA11-2B651BAB19F7}" srcId="{72CA4F7D-C73B-4834-865E-03664C81BBB9}" destId="{2C95F6EE-1356-4A09-8181-CC3674E774FD}" srcOrd="5" destOrd="0" parTransId="{E5205DAD-C2C0-4881-924F-68B883480462}" sibTransId="{8961B7AA-1674-4AC0-9353-3AD60CA386D2}"/>
    <dgm:cxn modelId="{427AE69E-C4B5-4160-AB4E-874D0BADDC27}" srcId="{72CA4F7D-C73B-4834-865E-03664C81BBB9}" destId="{09B0D83F-2BF2-4A36-8533-607CBD394094}" srcOrd="4" destOrd="0" parTransId="{63123DCC-D41C-4649-931D-4D682FD94934}" sibTransId="{23E0C36E-A2DF-42E3-B494-2115CC39C490}"/>
    <dgm:cxn modelId="{E1B72924-5C44-497C-A969-AB3E13753018}" srcId="{72CA4F7D-C73B-4834-865E-03664C81BBB9}" destId="{F1517935-927F-4CA2-902C-BD197631C4F2}" srcOrd="3" destOrd="0" parTransId="{26DBD5A2-EFCA-4D4E-9F12-7EFBB4934EFB}" sibTransId="{A4C46BE5-21E2-41B4-8117-FC736E735264}"/>
    <dgm:cxn modelId="{831CCD70-DACF-4E8E-A2A7-6E81C908493E}" type="presOf" srcId="{72CA4F7D-C73B-4834-865E-03664C81BBB9}" destId="{8A044C35-A4EE-4635-8B6B-F613273E4C8A}" srcOrd="0" destOrd="0" presId="urn:microsoft.com/office/officeart/2005/8/layout/bList2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95B46C15-4045-4A72-9251-0EE667D15FD5}" type="presOf" srcId="{8A7E80DE-15E4-4F42-B3B9-D8B8A12737CD}" destId="{3FB8D94B-68AA-4F75-B4D1-D4ED0394CF3F}" srcOrd="0" destOrd="0" presId="urn:microsoft.com/office/officeart/2005/8/layout/bList2"/>
    <dgm:cxn modelId="{20AB6C6F-2325-47F7-A2E1-C4540A096FF3}" type="presOf" srcId="{72CA4F7D-C73B-4834-865E-03664C81BBB9}" destId="{4D405649-11CF-4896-BE9B-42098F89C4EF}" srcOrd="1" destOrd="0" presId="urn:microsoft.com/office/officeart/2005/8/layout/bList2"/>
    <dgm:cxn modelId="{15B011FB-8F0B-4CF4-98AB-A4A7A8CDCBE8}" type="presOf" srcId="{3D92CCE1-71D3-4F0E-BC9F-FB0C9736EA24}" destId="{3FB8D94B-68AA-4F75-B4D1-D4ED0394CF3F}" srcOrd="0" destOrd="2" presId="urn:microsoft.com/office/officeart/2005/8/layout/bList2"/>
    <dgm:cxn modelId="{EB3F6CBE-373F-4C59-8FD1-6B8DE6094E86}" srcId="{72CA4F7D-C73B-4834-865E-03664C81BBB9}" destId="{3D92CCE1-71D3-4F0E-BC9F-FB0C9736EA24}" srcOrd="2" destOrd="0" parTransId="{C2F36706-32FC-41D9-83AA-ACADC010B755}" sibTransId="{B330B748-D9CB-4BDB-AEFE-DCB2CC64A09A}"/>
    <dgm:cxn modelId="{3AF0A41D-A9FB-4524-ADF3-C9C3545E6E68}" type="presOf" srcId="{1F79CB91-F130-41BC-B562-509E9EF7C9A6}" destId="{3FB8D94B-68AA-4F75-B4D1-D4ED0394CF3F}" srcOrd="0" destOrd="1" presId="urn:microsoft.com/office/officeart/2005/8/layout/bList2"/>
    <dgm:cxn modelId="{FFBB18CE-EDC8-4E37-A9A7-3D783B8E486B}" type="presOf" srcId="{948BEACE-C171-48F1-A3AD-A071A442B4E6}" destId="{66A44442-6743-4BC2-A493-51A6BF0E155F}" srcOrd="0" destOrd="0" presId="urn:microsoft.com/office/officeart/2005/8/layout/bList2"/>
    <dgm:cxn modelId="{5FAF5A0B-0969-4D0E-A866-AC65E769AD71}" type="presOf" srcId="{2C95F6EE-1356-4A09-8181-CC3674E774FD}" destId="{3FB8D94B-68AA-4F75-B4D1-D4ED0394CF3F}" srcOrd="0" destOrd="5" presId="urn:microsoft.com/office/officeart/2005/8/layout/bList2"/>
    <dgm:cxn modelId="{014F1EFF-837D-49B6-B6C1-8B05E6662829}" srcId="{72CA4F7D-C73B-4834-865E-03664C81BBB9}" destId="{8A7E80DE-15E4-4F42-B3B9-D8B8A12737CD}" srcOrd="0" destOrd="0" parTransId="{0E9E5A1E-29FD-43BD-937B-59A947A84704}" sibTransId="{D4E018C6-1077-459E-8B49-BCCAF74C7765}"/>
    <dgm:cxn modelId="{79022C30-99E9-4BF7-9271-6815AB99277A}" type="presOf" srcId="{F1517935-927F-4CA2-902C-BD197631C4F2}" destId="{3FB8D94B-68AA-4F75-B4D1-D4ED0394CF3F}" srcOrd="0" destOrd="3" presId="urn:microsoft.com/office/officeart/2005/8/layout/bList2"/>
    <dgm:cxn modelId="{164DD3F6-D5FF-44B8-86EA-27EFAE8E3A1F}" type="presOf" srcId="{09B0D83F-2BF2-4A36-8533-607CBD394094}" destId="{3FB8D94B-68AA-4F75-B4D1-D4ED0394CF3F}" srcOrd="0" destOrd="4" presId="urn:microsoft.com/office/officeart/2005/8/layout/bList2"/>
    <dgm:cxn modelId="{E201AAA8-0268-482A-80F3-BD1B72D144AF}" type="presParOf" srcId="{66A44442-6743-4BC2-A493-51A6BF0E155F}" destId="{4C1ADD23-3C90-494A-B121-93A969341375}" srcOrd="0" destOrd="0" presId="urn:microsoft.com/office/officeart/2005/8/layout/bList2"/>
    <dgm:cxn modelId="{2E7DADD5-E2DB-4FD5-BEDC-DC16A25574D5}" type="presParOf" srcId="{4C1ADD23-3C90-494A-B121-93A969341375}" destId="{3FB8D94B-68AA-4F75-B4D1-D4ED0394CF3F}" srcOrd="0" destOrd="0" presId="urn:microsoft.com/office/officeart/2005/8/layout/bList2"/>
    <dgm:cxn modelId="{C7B1BD07-B65D-4B1B-81F7-4518DD99B0AA}" type="presParOf" srcId="{4C1ADD23-3C90-494A-B121-93A969341375}" destId="{8A044C35-A4EE-4635-8B6B-F613273E4C8A}" srcOrd="1" destOrd="0" presId="urn:microsoft.com/office/officeart/2005/8/layout/bList2"/>
    <dgm:cxn modelId="{61F9C5A6-1AB7-4A34-A573-E4887AC3060C}" type="presParOf" srcId="{4C1ADD23-3C90-494A-B121-93A969341375}" destId="{4D405649-11CF-4896-BE9B-42098F89C4EF}" srcOrd="2" destOrd="0" presId="urn:microsoft.com/office/officeart/2005/8/layout/bList2"/>
    <dgm:cxn modelId="{88DD8F5C-7C4C-4085-A4EC-0F64EDDD986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8BEACE-C171-48F1-A3AD-A071A442B4E6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72CA4F7D-C73B-4834-865E-03664C81BBB9}">
      <dgm:prSet phldrT="[Text]" custT="1"/>
      <dgm:spPr/>
      <dgm:t>
        <a:bodyPr/>
        <a:lstStyle/>
        <a:p>
          <a:r>
            <a:rPr lang="en-US" sz="1800" i="1" dirty="0" smtClean="0"/>
            <a:t>Ease of Use</a:t>
          </a:r>
          <a:endParaRPr lang="en-US" sz="1800" i="1" dirty="0"/>
        </a:p>
      </dgm:t>
    </dgm:pt>
    <dgm:pt modelId="{80150591-D7C6-470F-BA29-ACDCCE48489A}" type="parTrans" cxnId="{98DA6384-7229-44C4-AC34-E4FC40305ACE}">
      <dgm:prSet/>
      <dgm:spPr/>
      <dgm:t>
        <a:bodyPr/>
        <a:lstStyle/>
        <a:p>
          <a:endParaRPr lang="en-US"/>
        </a:p>
      </dgm:t>
    </dgm:pt>
    <dgm:pt modelId="{054CEAEA-F34B-4487-8ABA-49CEAC97DC39}" type="sibTrans" cxnId="{98DA6384-7229-44C4-AC34-E4FC40305ACE}">
      <dgm:prSet/>
      <dgm:spPr/>
      <dgm:t>
        <a:bodyPr/>
        <a:lstStyle/>
        <a:p>
          <a:endParaRPr lang="en-US"/>
        </a:p>
      </dgm:t>
    </dgm:pt>
    <dgm:pt modelId="{0FB53C15-4BA2-4823-A9FD-DB44FACB18CD}">
      <dgm:prSet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 anchor="ctr"/>
        <a:lstStyle/>
        <a:p>
          <a:r>
            <a:rPr lang="en-US" sz="1400" dirty="0" smtClean="0"/>
            <a:t>Wizard driven subscription</a:t>
          </a:r>
          <a:endParaRPr lang="en-US" sz="1400" dirty="0"/>
        </a:p>
      </dgm:t>
    </dgm:pt>
    <dgm:pt modelId="{DD7A707E-A830-4A9D-B43C-9A2DBC5C9234}" type="parTrans" cxnId="{F8DBCAD3-3603-4FF3-95CA-68CEB023772F}">
      <dgm:prSet/>
      <dgm:spPr/>
      <dgm:t>
        <a:bodyPr/>
        <a:lstStyle/>
        <a:p>
          <a:endParaRPr lang="en-US"/>
        </a:p>
      </dgm:t>
    </dgm:pt>
    <dgm:pt modelId="{0DFDC3B3-1637-42C9-A536-04CC5E824712}" type="sibTrans" cxnId="{F8DBCAD3-3603-4FF3-95CA-68CEB023772F}">
      <dgm:prSet/>
      <dgm:spPr/>
      <dgm:t>
        <a:bodyPr/>
        <a:lstStyle/>
        <a:p>
          <a:endParaRPr lang="en-US"/>
        </a:p>
      </dgm:t>
    </dgm:pt>
    <dgm:pt modelId="{22AB511F-896A-4BFB-BBFD-5AE22099A2F2}">
      <dgm:prSet custT="1"/>
      <dgm:spPr/>
      <dgm:t>
        <a:bodyPr anchor="ctr"/>
        <a:lstStyle/>
        <a:p>
          <a:r>
            <a:rPr lang="en-US" sz="1400" dirty="0" smtClean="0"/>
            <a:t>Intuitive UI</a:t>
          </a:r>
          <a:endParaRPr lang="en-US" sz="1400" dirty="0"/>
        </a:p>
      </dgm:t>
    </dgm:pt>
    <dgm:pt modelId="{AFFBD8A1-463C-48E3-A0F8-F185A5849396}" type="parTrans" cxnId="{673E4E54-BCBD-43B6-9873-8F2B15931D77}">
      <dgm:prSet/>
      <dgm:spPr/>
      <dgm:t>
        <a:bodyPr/>
        <a:lstStyle/>
        <a:p>
          <a:endParaRPr lang="en-US"/>
        </a:p>
      </dgm:t>
    </dgm:pt>
    <dgm:pt modelId="{5E25994E-8B8D-4329-9A11-4EE2728A02CF}" type="sibTrans" cxnId="{673E4E54-BCBD-43B6-9873-8F2B15931D77}">
      <dgm:prSet/>
      <dgm:spPr/>
      <dgm:t>
        <a:bodyPr/>
        <a:lstStyle/>
        <a:p>
          <a:endParaRPr lang="en-US"/>
        </a:p>
      </dgm:t>
    </dgm:pt>
    <dgm:pt modelId="{0A2189E7-4B44-4089-825C-66C909EAF1EF}">
      <dgm:prSet custT="1"/>
      <dgm:spPr/>
      <dgm:t>
        <a:bodyPr anchor="ctr"/>
        <a:lstStyle/>
        <a:p>
          <a:r>
            <a:rPr lang="en-US" sz="1400" dirty="0" smtClean="0"/>
            <a:t>Knowledge sharing Community</a:t>
          </a:r>
          <a:endParaRPr lang="en-US" sz="1400" dirty="0"/>
        </a:p>
      </dgm:t>
    </dgm:pt>
    <dgm:pt modelId="{22584C46-54E0-47F7-B1C1-BCDCD0DF62DD}" type="parTrans" cxnId="{9B154F25-0EB3-494F-9F9C-49A398DC405A}">
      <dgm:prSet/>
      <dgm:spPr/>
      <dgm:t>
        <a:bodyPr/>
        <a:lstStyle/>
        <a:p>
          <a:endParaRPr lang="en-US"/>
        </a:p>
      </dgm:t>
    </dgm:pt>
    <dgm:pt modelId="{D9B8F2C9-F4B5-4E7B-96B1-AF6C21F30FB1}" type="sibTrans" cxnId="{9B154F25-0EB3-494F-9F9C-49A398DC405A}">
      <dgm:prSet/>
      <dgm:spPr/>
      <dgm:t>
        <a:bodyPr/>
        <a:lstStyle/>
        <a:p>
          <a:endParaRPr lang="en-US"/>
        </a:p>
      </dgm:t>
    </dgm:pt>
    <dgm:pt modelId="{7A6F6D9C-DBA8-4FF7-8E60-DFCA5A74F958}">
      <dgm:prSet custT="1"/>
      <dgm:spPr/>
      <dgm:t>
        <a:bodyPr anchor="ctr"/>
        <a:lstStyle/>
        <a:p>
          <a:endParaRPr lang="en-US" sz="1400" dirty="0"/>
        </a:p>
      </dgm:t>
    </dgm:pt>
    <dgm:pt modelId="{92940D4B-59E8-46D7-B60B-6CDFA1CB0CB6}" type="parTrans" cxnId="{396B6686-A9CB-404E-B232-48235CD99715}">
      <dgm:prSet/>
      <dgm:spPr/>
      <dgm:t>
        <a:bodyPr/>
        <a:lstStyle/>
        <a:p>
          <a:endParaRPr lang="en-US"/>
        </a:p>
      </dgm:t>
    </dgm:pt>
    <dgm:pt modelId="{0052B072-98DF-4CB5-9FEB-A2AF6CBFE9DE}" type="sibTrans" cxnId="{396B6686-A9CB-404E-B232-48235CD99715}">
      <dgm:prSet/>
      <dgm:spPr/>
      <dgm:t>
        <a:bodyPr/>
        <a:lstStyle/>
        <a:p>
          <a:endParaRPr lang="en-US"/>
        </a:p>
      </dgm:t>
    </dgm:pt>
    <dgm:pt modelId="{E271513F-0C08-4833-A42A-0CF5D3450EE3}">
      <dgm:prSet custT="1"/>
      <dgm:spPr/>
      <dgm:t>
        <a:bodyPr anchor="ctr"/>
        <a:lstStyle/>
        <a:p>
          <a:endParaRPr lang="en-US" sz="1400" dirty="0"/>
        </a:p>
      </dgm:t>
    </dgm:pt>
    <dgm:pt modelId="{D7587C4E-CB4F-4F89-B61D-22594252D721}" type="parTrans" cxnId="{4313B3BD-A03B-419D-8961-12C2144AE7C9}">
      <dgm:prSet/>
      <dgm:spPr/>
      <dgm:t>
        <a:bodyPr/>
        <a:lstStyle/>
        <a:p>
          <a:endParaRPr lang="en-US"/>
        </a:p>
      </dgm:t>
    </dgm:pt>
    <dgm:pt modelId="{9A6A1B6F-F308-4FCE-9C6C-B9C6B13B2CCB}" type="sibTrans" cxnId="{4313B3BD-A03B-419D-8961-12C2144AE7C9}">
      <dgm:prSet/>
      <dgm:spPr/>
      <dgm:t>
        <a:bodyPr/>
        <a:lstStyle/>
        <a:p>
          <a:endParaRPr lang="en-US"/>
        </a:p>
      </dgm:t>
    </dgm:pt>
    <dgm:pt modelId="{66A44442-6743-4BC2-A493-51A6BF0E155F}" type="pres">
      <dgm:prSet presAssocID="{948BEACE-C171-48F1-A3AD-A071A442B4E6}" presName="diagram" presStyleCnt="0">
        <dgm:presLayoutVars>
          <dgm:dir/>
          <dgm:animLvl val="lvl"/>
          <dgm:resizeHandles val="exact"/>
        </dgm:presLayoutVars>
      </dgm:prSet>
      <dgm:spPr/>
    </dgm:pt>
    <dgm:pt modelId="{4C1ADD23-3C90-494A-B121-93A969341375}" type="pres">
      <dgm:prSet presAssocID="{72CA4F7D-C73B-4834-865E-03664C81BBB9}" presName="compNode" presStyleCnt="0"/>
      <dgm:spPr/>
    </dgm:pt>
    <dgm:pt modelId="{3FB8D94B-68AA-4F75-B4D1-D4ED0394CF3F}" type="pres">
      <dgm:prSet presAssocID="{72CA4F7D-C73B-4834-865E-03664C81BBB9}" presName="childRec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4C35-A4EE-4635-8B6B-F613273E4C8A}" type="pres">
      <dgm:prSet presAssocID="{72CA4F7D-C73B-4834-865E-03664C81BBB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05649-11CF-4896-BE9B-42098F89C4EF}" type="pres">
      <dgm:prSet presAssocID="{72CA4F7D-C73B-4834-865E-03664C81BBB9}" presName="parentRect" presStyleLbl="alignNode1" presStyleIdx="0" presStyleCnt="1"/>
      <dgm:spPr/>
      <dgm:t>
        <a:bodyPr/>
        <a:lstStyle/>
        <a:p>
          <a:endParaRPr lang="en-US"/>
        </a:p>
      </dgm:t>
    </dgm:pt>
    <dgm:pt modelId="{E65399B7-21DF-4613-A580-D6529EF71E82}" type="pres">
      <dgm:prSet presAssocID="{72CA4F7D-C73B-4834-865E-03664C81BBB9}" presName="adorn" presStyleLbl="fgAccFollow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3E0D38E-1AD6-43BF-A4D7-AA85AFA38369}" type="presOf" srcId="{E271513F-0C08-4833-A42A-0CF5D3450EE3}" destId="{3FB8D94B-68AA-4F75-B4D1-D4ED0394CF3F}" srcOrd="0" destOrd="3" presId="urn:microsoft.com/office/officeart/2005/8/layout/bList2"/>
    <dgm:cxn modelId="{4313B3BD-A03B-419D-8961-12C2144AE7C9}" srcId="{72CA4F7D-C73B-4834-865E-03664C81BBB9}" destId="{E271513F-0C08-4833-A42A-0CF5D3450EE3}" srcOrd="3" destOrd="0" parTransId="{D7587C4E-CB4F-4F89-B61D-22594252D721}" sibTransId="{9A6A1B6F-F308-4FCE-9C6C-B9C6B13B2CCB}"/>
    <dgm:cxn modelId="{98DA6384-7229-44C4-AC34-E4FC40305ACE}" srcId="{948BEACE-C171-48F1-A3AD-A071A442B4E6}" destId="{72CA4F7D-C73B-4834-865E-03664C81BBB9}" srcOrd="0" destOrd="0" parTransId="{80150591-D7C6-470F-BA29-ACDCCE48489A}" sibTransId="{054CEAEA-F34B-4487-8ABA-49CEAC97DC39}"/>
    <dgm:cxn modelId="{D7FA6383-BD5E-4DA7-8E09-CF17763E8DA9}" type="presOf" srcId="{0FB53C15-4BA2-4823-A9FD-DB44FACB18CD}" destId="{3FB8D94B-68AA-4F75-B4D1-D4ED0394CF3F}" srcOrd="0" destOrd="0" presId="urn:microsoft.com/office/officeart/2005/8/layout/bList2"/>
    <dgm:cxn modelId="{F8DBCAD3-3603-4FF3-95CA-68CEB023772F}" srcId="{72CA4F7D-C73B-4834-865E-03664C81BBB9}" destId="{0FB53C15-4BA2-4823-A9FD-DB44FACB18CD}" srcOrd="0" destOrd="0" parTransId="{DD7A707E-A830-4A9D-B43C-9A2DBC5C9234}" sibTransId="{0DFDC3B3-1637-42C9-A536-04CC5E824712}"/>
    <dgm:cxn modelId="{1D6468CC-F635-40E2-9D09-D8B565FA1798}" type="presOf" srcId="{7A6F6D9C-DBA8-4FF7-8E60-DFCA5A74F958}" destId="{3FB8D94B-68AA-4F75-B4D1-D4ED0394CF3F}" srcOrd="0" destOrd="1" presId="urn:microsoft.com/office/officeart/2005/8/layout/bList2"/>
    <dgm:cxn modelId="{31F93B3E-7626-439A-840C-DB1F842FE84C}" type="presOf" srcId="{72CA4F7D-C73B-4834-865E-03664C81BBB9}" destId="{8A044C35-A4EE-4635-8B6B-F613273E4C8A}" srcOrd="0" destOrd="0" presId="urn:microsoft.com/office/officeart/2005/8/layout/bList2"/>
    <dgm:cxn modelId="{396B6686-A9CB-404E-B232-48235CD99715}" srcId="{72CA4F7D-C73B-4834-865E-03664C81BBB9}" destId="{7A6F6D9C-DBA8-4FF7-8E60-DFCA5A74F958}" srcOrd="1" destOrd="0" parTransId="{92940D4B-59E8-46D7-B60B-6CDFA1CB0CB6}" sibTransId="{0052B072-98DF-4CB5-9FEB-A2AF6CBFE9DE}"/>
    <dgm:cxn modelId="{12F11811-C83E-46EC-B109-03CF90B2482F}" type="presOf" srcId="{0A2189E7-4B44-4089-825C-66C909EAF1EF}" destId="{3FB8D94B-68AA-4F75-B4D1-D4ED0394CF3F}" srcOrd="0" destOrd="4" presId="urn:microsoft.com/office/officeart/2005/8/layout/bList2"/>
    <dgm:cxn modelId="{271A0B97-E67B-408D-8469-58A7BC8EB70C}" type="presOf" srcId="{22AB511F-896A-4BFB-BBFD-5AE22099A2F2}" destId="{3FB8D94B-68AA-4F75-B4D1-D4ED0394CF3F}" srcOrd="0" destOrd="2" presId="urn:microsoft.com/office/officeart/2005/8/layout/bList2"/>
    <dgm:cxn modelId="{037612AD-C3A7-4F6D-A161-050686B7943C}" type="presOf" srcId="{72CA4F7D-C73B-4834-865E-03664C81BBB9}" destId="{4D405649-11CF-4896-BE9B-42098F89C4EF}" srcOrd="1" destOrd="0" presId="urn:microsoft.com/office/officeart/2005/8/layout/bList2"/>
    <dgm:cxn modelId="{9B154F25-0EB3-494F-9F9C-49A398DC405A}" srcId="{72CA4F7D-C73B-4834-865E-03664C81BBB9}" destId="{0A2189E7-4B44-4089-825C-66C909EAF1EF}" srcOrd="4" destOrd="0" parTransId="{22584C46-54E0-47F7-B1C1-BCDCD0DF62DD}" sibTransId="{D9B8F2C9-F4B5-4E7B-96B1-AF6C21F30FB1}"/>
    <dgm:cxn modelId="{3E31F9DC-3FD9-489F-B7D5-70A09D8B344A}" type="presOf" srcId="{948BEACE-C171-48F1-A3AD-A071A442B4E6}" destId="{66A44442-6743-4BC2-A493-51A6BF0E155F}" srcOrd="0" destOrd="0" presId="urn:microsoft.com/office/officeart/2005/8/layout/bList2"/>
    <dgm:cxn modelId="{673E4E54-BCBD-43B6-9873-8F2B15931D77}" srcId="{72CA4F7D-C73B-4834-865E-03664C81BBB9}" destId="{22AB511F-896A-4BFB-BBFD-5AE22099A2F2}" srcOrd="2" destOrd="0" parTransId="{AFFBD8A1-463C-48E3-A0F8-F185A5849396}" sibTransId="{5E25994E-8B8D-4329-9A11-4EE2728A02CF}"/>
    <dgm:cxn modelId="{A239D82E-A5CD-453E-8F3D-F89326CC48C1}" type="presParOf" srcId="{66A44442-6743-4BC2-A493-51A6BF0E155F}" destId="{4C1ADD23-3C90-494A-B121-93A969341375}" srcOrd="0" destOrd="0" presId="urn:microsoft.com/office/officeart/2005/8/layout/bList2"/>
    <dgm:cxn modelId="{67CD357C-60D1-4BEF-8200-A1CCBD64CFDD}" type="presParOf" srcId="{4C1ADD23-3C90-494A-B121-93A969341375}" destId="{3FB8D94B-68AA-4F75-B4D1-D4ED0394CF3F}" srcOrd="0" destOrd="0" presId="urn:microsoft.com/office/officeart/2005/8/layout/bList2"/>
    <dgm:cxn modelId="{1CAA1A26-7709-4210-AF73-7D4E1445A4F2}" type="presParOf" srcId="{4C1ADD23-3C90-494A-B121-93A969341375}" destId="{8A044C35-A4EE-4635-8B6B-F613273E4C8A}" srcOrd="1" destOrd="0" presId="urn:microsoft.com/office/officeart/2005/8/layout/bList2"/>
    <dgm:cxn modelId="{CABB2C70-3413-4764-9238-9E9E5EE66E6C}" type="presParOf" srcId="{4C1ADD23-3C90-494A-B121-93A969341375}" destId="{4D405649-11CF-4896-BE9B-42098F89C4EF}" srcOrd="2" destOrd="0" presId="urn:microsoft.com/office/officeart/2005/8/layout/bList2"/>
    <dgm:cxn modelId="{F4946A75-D699-4837-B1EF-8190CA39A147}" type="presParOf" srcId="{4C1ADD23-3C90-494A-B121-93A969341375}" destId="{E65399B7-21DF-4613-A580-D6529EF71E8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4310-E228-49E9-AFFB-3A7F338E8296}">
      <dsp:nvSpPr>
        <dsp:cNvPr id="0" name=""/>
        <dsp:cNvSpPr/>
      </dsp:nvSpPr>
      <dsp:spPr>
        <a:xfrm>
          <a:off x="2332122" y="0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9E1F45-8284-4A2C-8724-79FBFD3D775B}">
      <dsp:nvSpPr>
        <dsp:cNvPr id="0" name=""/>
        <dsp:cNvSpPr/>
      </dsp:nvSpPr>
      <dsp:spPr>
        <a:xfrm>
          <a:off x="2769830" y="717689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Packaged BI</a:t>
          </a:r>
          <a:endParaRPr lang="en-US" sz="1800" kern="1200" dirty="0"/>
        </a:p>
      </dsp:txBody>
      <dsp:txXfrm>
        <a:off x="2769830" y="717689"/>
        <a:ext cx="1106355" cy="553120"/>
      </dsp:txXfrm>
    </dsp:sp>
    <dsp:sp modelId="{9772B6B8-3F10-4410-9ADC-24B5A504419B}">
      <dsp:nvSpPr>
        <dsp:cNvPr id="0" name=""/>
        <dsp:cNvSpPr/>
      </dsp:nvSpPr>
      <dsp:spPr>
        <a:xfrm>
          <a:off x="1781362" y="1139365"/>
          <a:ext cx="1982514" cy="198271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7901C0-8929-44D4-B818-F6D9AFF8DC4D}">
      <dsp:nvSpPr>
        <dsp:cNvPr id="0" name=""/>
        <dsp:cNvSpPr/>
      </dsp:nvSpPr>
      <dsp:spPr>
        <a:xfrm>
          <a:off x="2216838" y="1859158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Causal Analytics </a:t>
          </a:r>
          <a:endParaRPr lang="en-US" sz="1800" kern="1200" dirty="0"/>
        </a:p>
      </dsp:txBody>
      <dsp:txXfrm>
        <a:off x="2216838" y="1859158"/>
        <a:ext cx="1106355" cy="553120"/>
      </dsp:txXfrm>
    </dsp:sp>
    <dsp:sp modelId="{19C11CCE-27CD-417D-82EB-9535C4F9B645}">
      <dsp:nvSpPr>
        <dsp:cNvPr id="0" name=""/>
        <dsp:cNvSpPr/>
      </dsp:nvSpPr>
      <dsp:spPr>
        <a:xfrm>
          <a:off x="2332122" y="2282936"/>
          <a:ext cx="1982514" cy="198271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5D8040-A9CD-420C-A7D7-22D9C8D30F6F}">
      <dsp:nvSpPr>
        <dsp:cNvPr id="0" name=""/>
        <dsp:cNvSpPr/>
      </dsp:nvSpPr>
      <dsp:spPr>
        <a:xfrm>
          <a:off x="2769830" y="3000626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Advanced forecasting  </a:t>
          </a:r>
          <a:endParaRPr lang="en-US" sz="1800" kern="1200" dirty="0"/>
        </a:p>
      </dsp:txBody>
      <dsp:txXfrm>
        <a:off x="2769830" y="3000626"/>
        <a:ext cx="1106355" cy="553120"/>
      </dsp:txXfrm>
    </dsp:sp>
    <dsp:sp modelId="{A5FFA163-8992-452E-9883-C9C55A04EF3B}">
      <dsp:nvSpPr>
        <dsp:cNvPr id="0" name=""/>
        <dsp:cNvSpPr/>
      </dsp:nvSpPr>
      <dsp:spPr>
        <a:xfrm>
          <a:off x="1922678" y="3553747"/>
          <a:ext cx="1703229" cy="17040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89D0FE-C7C0-410F-B1BC-CF9ED40442C3}">
      <dsp:nvSpPr>
        <dsp:cNvPr id="0" name=""/>
        <dsp:cNvSpPr/>
      </dsp:nvSpPr>
      <dsp:spPr>
        <a:xfrm>
          <a:off x="2216838" y="4142094"/>
          <a:ext cx="1106355" cy="55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>
        <a:off x="2216838" y="4142094"/>
        <a:ext cx="1106355" cy="553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 dashboards and alerts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Mature deployment processes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Extendable components/architecture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Reliable, Manageable, and Extendable</a:t>
          </a:r>
          <a:endParaRPr lang="en-US" sz="14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Data Provenance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 smtClean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>
              <a:solidFill>
                <a:schemeClr val="tx1"/>
              </a:solidFill>
            </a:rPr>
            <a:t>Master Data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Country Based Compliance and regulation (Starting with India)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Information Mgmt.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400" cy="2057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12124" y="0"/>
          <a:ext cx="4305299" cy="205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Analytics</a:t>
          </a:r>
          <a:endParaRPr lang="en-US" sz="1800" b="1" kern="1200" dirty="0"/>
        </a:p>
      </dsp:txBody>
      <dsp:txXfrm>
        <a:off x="1012124" y="0"/>
        <a:ext cx="2152649" cy="2057400"/>
      </dsp:txXfrm>
    </dsp:sp>
    <dsp:sp modelId="{73FFE105-AE76-4AED-AE4B-0E56BDA23581}">
      <dsp:nvSpPr>
        <dsp:cNvPr id="0" name=""/>
        <dsp:cNvSpPr/>
      </dsp:nvSpPr>
      <dsp:spPr>
        <a:xfrm>
          <a:off x="3181349" y="0"/>
          <a:ext cx="2152649" cy="2057400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&gt;85% Accuracy (Predictive)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Prebuilt Analytic module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Customer Specific Analytics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Domain Centric</a:t>
          </a:r>
        </a:p>
      </dsp:txBody>
      <dsp:txXfrm>
        <a:off x="3181349" y="0"/>
        <a:ext cx="2152649" cy="2057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921C7-E302-4D3C-99DB-545D25F492EA}">
      <dsp:nvSpPr>
        <dsp:cNvPr id="0" name=""/>
        <dsp:cNvSpPr/>
      </dsp:nvSpPr>
      <dsp:spPr>
        <a:xfrm>
          <a:off x="0" y="0"/>
          <a:ext cx="2057399" cy="20573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07597B-D63B-45A4-A896-DB35CBBE8AB3}">
      <dsp:nvSpPr>
        <dsp:cNvPr id="0" name=""/>
        <dsp:cNvSpPr/>
      </dsp:nvSpPr>
      <dsp:spPr>
        <a:xfrm>
          <a:off x="1028699" y="0"/>
          <a:ext cx="4272170" cy="2057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Intelligence</a:t>
          </a:r>
          <a:endParaRPr lang="en-US" sz="1800" b="1" kern="1200" dirty="0"/>
        </a:p>
      </dsp:txBody>
      <dsp:txXfrm>
        <a:off x="1028699" y="0"/>
        <a:ext cx="2136085" cy="2057399"/>
      </dsp:txXfrm>
    </dsp:sp>
    <dsp:sp modelId="{73FFE105-AE76-4AED-AE4B-0E56BDA23581}">
      <dsp:nvSpPr>
        <dsp:cNvPr id="0" name=""/>
        <dsp:cNvSpPr/>
      </dsp:nvSpPr>
      <dsp:spPr>
        <a:xfrm>
          <a:off x="3164785" y="0"/>
          <a:ext cx="2136085" cy="2057399"/>
        </a:xfrm>
        <a:prstGeom prst="rect">
          <a:avLst/>
        </a:prstGeom>
        <a:noFill/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Dashboard + Bench marking, Self Reporting (Prerequisite for Analytics)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Process Sharing -  Domain agnostic</a:t>
          </a:r>
        </a:p>
      </dsp:txBody>
      <dsp:txXfrm>
        <a:off x="3164785" y="0"/>
        <a:ext cx="2136085" cy="20573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Highly configurable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Loss tolerant vs guaranteed delivery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Low latency vs high throughput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Dynamic prioritization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Back pressure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Provenance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Track dataflow from beginning to end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Designed</a:t>
          </a:r>
          <a:r>
            <a:rPr lang="en-US" sz="1400" b="0" i="0" kern="1200" dirty="0" smtClean="0"/>
            <a:t> </a:t>
          </a:r>
          <a:r>
            <a:rPr lang="en-US" sz="1400" b="1" i="0" kern="1200" dirty="0" smtClean="0"/>
            <a:t>for extension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Build your own processors and more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Enables rapid development and effective testing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Secure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0" i="0" kern="1200" dirty="0" smtClean="0"/>
            <a:t>SSL, SSH, HTTPS, encrypted content</a:t>
          </a:r>
          <a:endParaRPr lang="fr-FR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Apache </a:t>
          </a:r>
          <a:r>
            <a:rPr lang="en-US" sz="1800" i="1" kern="1200" dirty="0" smtClean="0"/>
            <a:t>NiFi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Ambari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Easy  to deploy and manage the cluster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Monitoring dashboard powered by Ambari views and Grafana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Ranger and Solr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Authorization, Authentication and Auditing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Apache minifi, Storm and Kafka</a:t>
          </a:r>
          <a:endParaRPr lang="en-US" sz="1400" b="1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Collection of data at the source of its creation 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Streams of data and real time analytics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Real-time data pipelines and streaming </a:t>
          </a:r>
          <a:endParaRPr lang="en-US" sz="1400" b="0" i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Hortonworks Dataflow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Massively Parallel Processing Shared Nothing Architecture:</a:t>
          </a:r>
          <a:endParaRPr lang="en-US" sz="1400" b="1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Architecture provides automatic parallelization of data and queries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Linear scalability by adding nodes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Self healing fault tolerance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Can run on commodity hardware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Petabyte-Scale Loading: </a:t>
          </a:r>
          <a:r>
            <a:rPr lang="en-US" sz="1400" b="0" i="0" kern="1200" dirty="0" smtClean="0"/>
            <a:t>High-performance loading uses MPP Scatter/Gather Streaming technology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Pivotal Query Optimizer:</a:t>
          </a:r>
          <a:r>
            <a:rPr lang="en-US" sz="1400" b="0" i="0" kern="1200" dirty="0" smtClean="0"/>
            <a:t> Pivotal Query Optimizer (PQO) is the industry’s first cost-based query optimizer for big data workloads.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In-Database Compression:</a:t>
          </a:r>
          <a:r>
            <a:rPr lang="en-US" sz="1400" b="0" i="0" kern="1200" dirty="0" smtClean="0"/>
            <a:t> In-database compression up to 30x disk space reduction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Multi-level Partitioning:</a:t>
          </a:r>
          <a:r>
            <a:rPr lang="en-US" sz="1400" b="0" i="0" kern="1200" dirty="0" smtClean="0"/>
            <a:t> Flexible partitioning of tables is based on date, range, or value. 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Greenplum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7" y="0"/>
          <a:ext cx="3160548" cy="4673455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SpagoBI is the only entirely Open Source Business Intelligence suite. It covers all the analytical areas of Business Intelligence projects, with innovative themes and engines.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 </a:t>
          </a:r>
          <a:r>
            <a:rPr lang="en-US" sz="1400" b="1" kern="1200" dirty="0" smtClean="0"/>
            <a:t>Multiple Engines </a:t>
          </a:r>
          <a:r>
            <a:rPr lang="en-US" sz="1400" b="0" kern="1200" dirty="0" smtClean="0"/>
            <a:t>for the same functionality e.g. BIRT and Jasper Reports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Data mining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Advanced data analysis allowing you to extract knowledge from large volumes of data, to improve your decision-making and business strategies.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Network analysis</a:t>
          </a:r>
          <a:r>
            <a:rPr lang="en-US" sz="1400" kern="1200" dirty="0" smtClean="0"/>
            <a:t/>
          </a:r>
          <a:br>
            <a:rPr lang="en-US" sz="1400" kern="1200" dirty="0" smtClean="0"/>
          </a:br>
          <a:r>
            <a:rPr lang="en-US" sz="1400" b="0" i="0" kern="1200" dirty="0" smtClean="0"/>
            <a:t>Visualize and interpret relations among entities through specialized views. An entity can be animate (e.g. social media users) or inanimate (e.g. countries, companies, projects).</a:t>
          </a:r>
          <a:endParaRPr lang="en-US" sz="1400" b="0" kern="1200" dirty="0"/>
        </a:p>
      </dsp:txBody>
      <dsp:txXfrm>
        <a:off x="74062" y="74055"/>
        <a:ext cx="3012438" cy="4599400"/>
      </dsp:txXfrm>
    </dsp:sp>
    <dsp:sp modelId="{4D405649-11CF-4896-BE9B-42098F89C4EF}">
      <dsp:nvSpPr>
        <dsp:cNvPr id="0" name=""/>
        <dsp:cNvSpPr/>
      </dsp:nvSpPr>
      <dsp:spPr>
        <a:xfrm>
          <a:off x="7" y="4714948"/>
          <a:ext cx="3160548" cy="101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SpagoBI</a:t>
          </a:r>
          <a:endParaRPr lang="en-US" sz="1800" i="1" kern="1200" dirty="0"/>
        </a:p>
      </dsp:txBody>
      <dsp:txXfrm>
        <a:off x="7" y="4714948"/>
        <a:ext cx="2225738" cy="1014491"/>
      </dsp:txXfrm>
    </dsp:sp>
    <dsp:sp modelId="{E65399B7-21DF-4613-A580-D6529EF71E82}">
      <dsp:nvSpPr>
        <dsp:cNvPr id="0" name=""/>
        <dsp:cNvSpPr/>
      </dsp:nvSpPr>
      <dsp:spPr>
        <a:xfrm>
          <a:off x="2322808" y="4696241"/>
          <a:ext cx="1106191" cy="11061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6" y="341748"/>
          <a:ext cx="2739141" cy="405032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Operate on the data locally in-database</a:t>
          </a:r>
          <a:r>
            <a:rPr lang="en-US" sz="1400" b="0" i="0" kern="1200" dirty="0" smtClean="0"/>
            <a:t>. Do not move data between multiple runtime environments unnecessarily.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Utilize best of breed database engines, but </a:t>
          </a:r>
          <a:r>
            <a:rPr lang="en-US" sz="1400" b="1" i="0" kern="1200" dirty="0" smtClean="0"/>
            <a:t>separate the machine learning logic from database specific implementation </a:t>
          </a:r>
          <a:r>
            <a:rPr lang="en-US" sz="1400" b="0" i="0" kern="1200" dirty="0" smtClean="0"/>
            <a:t>details.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/>
            <a:t>SQL based </a:t>
          </a:r>
          <a:r>
            <a:rPr lang="en-US" sz="1400" b="0" i="0" kern="1200" dirty="0" smtClean="0"/>
            <a:t>hence lean learning curve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Rich set of modules and growing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Descriptive Statistics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Supervised learning</a:t>
          </a:r>
          <a:endParaRPr lang="en-US" sz="1400" b="0" i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Unsupervised learning</a:t>
          </a:r>
          <a:endParaRPr lang="en-US" sz="1400" b="0" i="0" kern="1200" dirty="0"/>
        </a:p>
      </dsp:txBody>
      <dsp:txXfrm>
        <a:off x="64187" y="405929"/>
        <a:ext cx="2610779" cy="3986147"/>
      </dsp:txXfrm>
    </dsp:sp>
    <dsp:sp modelId="{4D405649-11CF-4896-BE9B-42098F89C4EF}">
      <dsp:nvSpPr>
        <dsp:cNvPr id="0" name=""/>
        <dsp:cNvSpPr/>
      </dsp:nvSpPr>
      <dsp:spPr>
        <a:xfrm>
          <a:off x="6" y="4454776"/>
          <a:ext cx="2739141" cy="879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MADlib</a:t>
          </a:r>
          <a:endParaRPr lang="en-US" sz="1800" i="1" kern="1200" dirty="0"/>
        </a:p>
      </dsp:txBody>
      <dsp:txXfrm>
        <a:off x="6" y="4454776"/>
        <a:ext cx="1928973" cy="879225"/>
      </dsp:txXfrm>
    </dsp:sp>
    <dsp:sp modelId="{E65399B7-21DF-4613-A580-D6529EF71E82}">
      <dsp:nvSpPr>
        <dsp:cNvPr id="0" name=""/>
        <dsp:cNvSpPr/>
      </dsp:nvSpPr>
      <dsp:spPr>
        <a:xfrm>
          <a:off x="2013100" y="4487519"/>
          <a:ext cx="958699" cy="9586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499" y="35886"/>
          <a:ext cx="2193455" cy="163736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Change the paradigm of analytics from </a:t>
          </a:r>
          <a:r>
            <a:rPr lang="en-US" sz="1400" b="1" kern="1200" dirty="0" smtClean="0">
              <a:solidFill>
                <a:srgbClr val="FF0000"/>
              </a:solidFill>
            </a:rPr>
            <a:t>SEMMA to EMMA </a:t>
          </a:r>
          <a:r>
            <a:rPr lang="en-US" sz="1400" kern="1200" dirty="0" smtClean="0"/>
            <a:t>( </a:t>
          </a:r>
          <a:r>
            <a:rPr lang="en-US" sz="1400" b="1" kern="1200" dirty="0" smtClean="0">
              <a:solidFill>
                <a:srgbClr val="FF0000"/>
              </a:solidFill>
            </a:rPr>
            <a:t>S</a:t>
          </a:r>
          <a:r>
            <a:rPr lang="en-US" sz="1400" kern="1200" dirty="0" smtClean="0"/>
            <a:t>ample, </a:t>
          </a:r>
          <a:r>
            <a:rPr lang="en-US" sz="1400" b="1" kern="1200" dirty="0" smtClean="0">
              <a:solidFill>
                <a:srgbClr val="FF0000"/>
              </a:solidFill>
            </a:rPr>
            <a:t>E</a:t>
          </a:r>
          <a:r>
            <a:rPr lang="en-US" sz="1400" kern="1200" dirty="0" smtClean="0"/>
            <a:t>xplore, </a:t>
          </a:r>
          <a:r>
            <a:rPr lang="en-US" sz="1400" b="1" kern="1200" dirty="0" smtClean="0">
              <a:solidFill>
                <a:srgbClr val="FF0000"/>
              </a:solidFill>
            </a:rPr>
            <a:t>M</a:t>
          </a:r>
          <a:r>
            <a:rPr lang="en-US" sz="1400" kern="1200" dirty="0" smtClean="0"/>
            <a:t>odify, </a:t>
          </a:r>
          <a:r>
            <a:rPr lang="en-US" sz="1400" b="1" kern="1200" dirty="0" smtClean="0">
              <a:solidFill>
                <a:srgbClr val="FF0000"/>
              </a:solidFill>
            </a:rPr>
            <a:t>M</a:t>
          </a:r>
          <a:r>
            <a:rPr lang="en-US" sz="1400" kern="1200" dirty="0" smtClean="0"/>
            <a:t>odel and </a:t>
          </a:r>
          <a:r>
            <a:rPr lang="en-US" sz="1400" b="1" kern="1200" dirty="0" smtClean="0">
              <a:solidFill>
                <a:srgbClr val="FF0000"/>
              </a:solidFill>
            </a:rPr>
            <a:t>A</a:t>
          </a:r>
          <a:r>
            <a:rPr lang="en-US" sz="1400" kern="1200" dirty="0" smtClean="0"/>
            <a:t>ssess). i.e. Operations done on entire data set instead of  samples.</a:t>
          </a:r>
          <a:endParaRPr lang="en-US" sz="1400" kern="1200" dirty="0"/>
        </a:p>
      </dsp:txBody>
      <dsp:txXfrm>
        <a:off x="38864" y="74251"/>
        <a:ext cx="2116725" cy="1599003"/>
      </dsp:txXfrm>
    </dsp:sp>
    <dsp:sp modelId="{4D405649-11CF-4896-BE9B-42098F89C4EF}">
      <dsp:nvSpPr>
        <dsp:cNvPr id="0" name=""/>
        <dsp:cNvSpPr/>
      </dsp:nvSpPr>
      <dsp:spPr>
        <a:xfrm>
          <a:off x="499" y="1673254"/>
          <a:ext cx="2193455" cy="70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Modelling on entire data</a:t>
          </a:r>
          <a:endParaRPr lang="en-US" sz="1600" b="1" i="1" kern="1200" dirty="0"/>
        </a:p>
      </dsp:txBody>
      <dsp:txXfrm>
        <a:off x="499" y="1673254"/>
        <a:ext cx="1544686" cy="704068"/>
      </dsp:txXfrm>
    </dsp:sp>
    <dsp:sp modelId="{E65399B7-21DF-4613-A580-D6529EF71E82}">
      <dsp:nvSpPr>
        <dsp:cNvPr id="0" name=""/>
        <dsp:cNvSpPr/>
      </dsp:nvSpPr>
      <dsp:spPr>
        <a:xfrm>
          <a:off x="1609231" y="1787204"/>
          <a:ext cx="767709" cy="7677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654F0-73BE-4619-BEC5-59973E54E187}">
      <dsp:nvSpPr>
        <dsp:cNvPr id="0" name=""/>
        <dsp:cNvSpPr/>
      </dsp:nvSpPr>
      <dsp:spPr>
        <a:xfrm rot="5400000">
          <a:off x="2172280" y="-29213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Packaged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Mobile BI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Causal Analytics</a:t>
          </a:r>
        </a:p>
      </dsp:txBody>
      <dsp:txXfrm rot="-5400000">
        <a:off x="1645920" y="325679"/>
        <a:ext cx="2834630" cy="1690459"/>
      </dsp:txXfrm>
    </dsp:sp>
    <dsp:sp modelId="{BEFDFE34-E282-472B-9683-E36BC7A0710D}">
      <dsp:nvSpPr>
        <dsp:cNvPr id="0" name=""/>
        <dsp:cNvSpPr/>
      </dsp:nvSpPr>
      <dsp:spPr>
        <a:xfrm>
          <a:off x="0" y="58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Business Intelligence</a:t>
          </a:r>
          <a:endParaRPr lang="en-US" sz="1800" b="1" kern="1200" dirty="0"/>
        </a:p>
      </dsp:txBody>
      <dsp:txXfrm>
        <a:off x="80347" y="80405"/>
        <a:ext cx="1485226" cy="2181004"/>
      </dsp:txXfrm>
    </dsp:sp>
    <dsp:sp modelId="{E856744F-FBBD-4FFF-ADF5-B66FD89DE0B9}">
      <dsp:nvSpPr>
        <dsp:cNvPr id="0" name=""/>
        <dsp:cNvSpPr/>
      </dsp:nvSpPr>
      <dsp:spPr>
        <a:xfrm rot="5400000">
          <a:off x="2172280" y="2166651"/>
          <a:ext cx="1873359" cy="2926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Advanced forecasting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Predictive modeling</a:t>
          </a:r>
          <a:endParaRPr lang="en-US" sz="1800" kern="1200" dirty="0"/>
        </a:p>
      </dsp:txBody>
      <dsp:txXfrm rot="-5400000">
        <a:off x="1645920" y="2784461"/>
        <a:ext cx="2834630" cy="1690459"/>
      </dsp:txXfrm>
    </dsp:sp>
    <dsp:sp modelId="{E1111BB8-D73A-4A91-83AF-87D90819B85D}">
      <dsp:nvSpPr>
        <dsp:cNvPr id="0" name=""/>
        <dsp:cNvSpPr/>
      </dsp:nvSpPr>
      <dsp:spPr>
        <a:xfrm>
          <a:off x="0" y="2458842"/>
          <a:ext cx="1645920" cy="2341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Advanced Analytics</a:t>
          </a:r>
          <a:endParaRPr lang="en-US" sz="1800" b="1" kern="1200" dirty="0"/>
        </a:p>
      </dsp:txBody>
      <dsp:txXfrm>
        <a:off x="80347" y="2539189"/>
        <a:ext cx="1485226" cy="218100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499" y="35886"/>
          <a:ext cx="2193455" cy="1637368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Leverage MPP shared nothing technology, such as the </a:t>
          </a:r>
          <a:r>
            <a:rPr lang="en-US" sz="1400" b="1" i="0" kern="1200" dirty="0" smtClean="0">
              <a:solidFill>
                <a:srgbClr val="FF0000"/>
              </a:solidFill>
            </a:rPr>
            <a:t>Greenplum and Apache HAWQ </a:t>
          </a:r>
          <a:r>
            <a:rPr lang="en-US" sz="1400" b="0" i="0" kern="1200" dirty="0" smtClean="0"/>
            <a:t>to provide parallelism and scalability.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8864" y="74251"/>
        <a:ext cx="2116725" cy="1599003"/>
      </dsp:txXfrm>
    </dsp:sp>
    <dsp:sp modelId="{4D405649-11CF-4896-BE9B-42098F89C4EF}">
      <dsp:nvSpPr>
        <dsp:cNvPr id="0" name=""/>
        <dsp:cNvSpPr/>
      </dsp:nvSpPr>
      <dsp:spPr>
        <a:xfrm>
          <a:off x="499" y="1673254"/>
          <a:ext cx="2193455" cy="704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kern="1200" dirty="0" smtClean="0"/>
            <a:t>Parallel processing</a:t>
          </a:r>
          <a:endParaRPr lang="en-US" sz="1600" b="1" i="1" kern="1200" dirty="0"/>
        </a:p>
      </dsp:txBody>
      <dsp:txXfrm>
        <a:off x="499" y="1673254"/>
        <a:ext cx="1544686" cy="704068"/>
      </dsp:txXfrm>
    </dsp:sp>
    <dsp:sp modelId="{E65399B7-21DF-4613-A580-D6529EF71E82}">
      <dsp:nvSpPr>
        <dsp:cNvPr id="0" name=""/>
        <dsp:cNvSpPr/>
      </dsp:nvSpPr>
      <dsp:spPr>
        <a:xfrm>
          <a:off x="1609231" y="1787204"/>
          <a:ext cx="767709" cy="7677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Metadata based multi tenancy using API to retrieve, deploy, create, update or delete information such as custom object 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Metadata</a:t>
          </a:r>
          <a:r>
            <a:rPr lang="en-US" sz="1600" b="0" i="1" kern="1200" dirty="0" smtClean="0">
              <a:solidFill>
                <a:schemeClr val="bg1"/>
              </a:solidFill>
            </a:rPr>
            <a:t> </a:t>
          </a:r>
          <a:r>
            <a:rPr lang="en-US" sz="1600" b="0" i="1" kern="1200" dirty="0" smtClean="0"/>
            <a:t>based Multi tenancy</a:t>
          </a:r>
          <a:endParaRPr lang="en-US" sz="16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4DA4-3CED-452A-B2E0-A130B32098DF}">
      <dsp:nvSpPr>
        <dsp:cNvPr id="0" name=""/>
        <dsp:cNvSpPr/>
      </dsp:nvSpPr>
      <dsp:spPr>
        <a:xfrm rot="5400000">
          <a:off x="486238" y="992433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E688-39D9-469C-B211-BAA9C411EFAF}">
      <dsp:nvSpPr>
        <dsp:cNvPr id="0" name=""/>
        <dsp:cNvSpPr/>
      </dsp:nvSpPr>
      <dsp:spPr>
        <a:xfrm>
          <a:off x="243774" y="1714590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Structured Data Source</a:t>
          </a:r>
          <a:endParaRPr lang="en-US" sz="2000" kern="1200" dirty="0"/>
        </a:p>
      </dsp:txBody>
      <dsp:txXfrm>
        <a:off x="243774" y="1714590"/>
        <a:ext cx="2182064" cy="1912707"/>
      </dsp:txXfrm>
    </dsp:sp>
    <dsp:sp modelId="{A2CFAA6F-8ECD-46A5-A1F1-B4CBD564421D}">
      <dsp:nvSpPr>
        <dsp:cNvPr id="0" name=""/>
        <dsp:cNvSpPr/>
      </dsp:nvSpPr>
      <dsp:spPr>
        <a:xfrm>
          <a:off x="2014128" y="814492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371F-470A-4E90-8304-6C3B9DB47EF9}">
      <dsp:nvSpPr>
        <dsp:cNvPr id="0" name=""/>
        <dsp:cNvSpPr/>
      </dsp:nvSpPr>
      <dsp:spPr>
        <a:xfrm rot="5400000">
          <a:off x="3157511" y="33142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57E4-7705-490F-A59A-0EC6DDD1E08E}">
      <dsp:nvSpPr>
        <dsp:cNvPr id="0" name=""/>
        <dsp:cNvSpPr/>
      </dsp:nvSpPr>
      <dsp:spPr>
        <a:xfrm>
          <a:off x="2915047" y="1053581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Semi-structured</a:t>
          </a:r>
          <a:endParaRPr lang="en-US" sz="2000" kern="1200" dirty="0"/>
        </a:p>
      </dsp:txBody>
      <dsp:txXfrm>
        <a:off x="2915047" y="1053581"/>
        <a:ext cx="2182064" cy="1912707"/>
      </dsp:txXfrm>
    </dsp:sp>
    <dsp:sp modelId="{B6B9D9BB-E8A5-4F79-9CC0-0B5670266AD7}">
      <dsp:nvSpPr>
        <dsp:cNvPr id="0" name=""/>
        <dsp:cNvSpPr/>
      </dsp:nvSpPr>
      <dsp:spPr>
        <a:xfrm>
          <a:off x="4685402" y="153483"/>
          <a:ext cx="411710" cy="41171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FD426-0363-4DB4-862A-97DA4890923F}">
      <dsp:nvSpPr>
        <dsp:cNvPr id="0" name=""/>
        <dsp:cNvSpPr/>
      </dsp:nvSpPr>
      <dsp:spPr>
        <a:xfrm rot="5400000">
          <a:off x="5828785" y="-329584"/>
          <a:ext cx="1452532" cy="241698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3796-077A-4038-9E78-9607C584E04F}">
      <dsp:nvSpPr>
        <dsp:cNvPr id="0" name=""/>
        <dsp:cNvSpPr/>
      </dsp:nvSpPr>
      <dsp:spPr>
        <a:xfrm>
          <a:off x="5586321" y="392572"/>
          <a:ext cx="2182064" cy="191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Un-structured</a:t>
          </a:r>
          <a:endParaRPr lang="en-US" sz="2000" kern="1200" dirty="0"/>
        </a:p>
      </dsp:txBody>
      <dsp:txXfrm>
        <a:off x="5586321" y="392572"/>
        <a:ext cx="2182064" cy="19127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Shared ETL flow for process/ domain across clients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Configurable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Files dependencies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Transformations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Rule</a:t>
          </a:r>
          <a:r>
            <a:rPr lang="en-US" sz="1800" i="1" kern="1200" dirty="0" smtClean="0"/>
            <a:t> based ETL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Analytical Models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Visualizations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Rule engine based transformations and validations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>
              <a:solidFill>
                <a:schemeClr val="bg1"/>
              </a:solidFill>
            </a:rPr>
            <a:t>Reusable</a:t>
          </a:r>
          <a:r>
            <a:rPr lang="en-US" sz="1800" i="1" kern="1200" dirty="0" smtClean="0"/>
            <a:t> Components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Domain/process specific pre-built BI objects that can be deployed as is or extendable per customer requirements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Template</a:t>
          </a:r>
          <a:r>
            <a:rPr lang="en-US" sz="1800" i="1" kern="1200" dirty="0" smtClean="0"/>
            <a:t> based BI Objects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LDAP and Identity server authorization and authentication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SSL/TLS/ HTTPS/SFTP communication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Appropriate Data Encryption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Security</a:t>
          </a:r>
          <a:endParaRPr lang="en-US" sz="1800" b="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 built clustering capability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Auto scalable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Performance optimized processes/ components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Scalability and Performance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D94B-68AA-4F75-B4D1-D4ED0394CF3F}">
      <dsp:nvSpPr>
        <dsp:cNvPr id="0" name=""/>
        <dsp:cNvSpPr/>
      </dsp:nvSpPr>
      <dsp:spPr>
        <a:xfrm>
          <a:off x="324215" y="1784"/>
          <a:ext cx="2498230" cy="1864876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Wizard driven subscription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Intuitive UI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Knowledge sharing Community</a:t>
          </a:r>
          <a:endParaRPr lang="en-US" sz="1400" kern="1200" dirty="0"/>
        </a:p>
      </dsp:txBody>
      <dsp:txXfrm>
        <a:off x="367911" y="45480"/>
        <a:ext cx="2410838" cy="1821180"/>
      </dsp:txXfrm>
    </dsp:sp>
    <dsp:sp modelId="{4D405649-11CF-4896-BE9B-42098F89C4EF}">
      <dsp:nvSpPr>
        <dsp:cNvPr id="0" name=""/>
        <dsp:cNvSpPr/>
      </dsp:nvSpPr>
      <dsp:spPr>
        <a:xfrm>
          <a:off x="324215" y="1866660"/>
          <a:ext cx="2498230" cy="801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Ease of Use</a:t>
          </a:r>
          <a:endParaRPr lang="en-US" sz="1800" i="1" kern="1200" dirty="0"/>
        </a:p>
      </dsp:txBody>
      <dsp:txXfrm>
        <a:off x="324215" y="1866660"/>
        <a:ext cx="1759317" cy="801896"/>
      </dsp:txXfrm>
    </dsp:sp>
    <dsp:sp modelId="{E65399B7-21DF-4613-A580-D6529EF71E82}">
      <dsp:nvSpPr>
        <dsp:cNvPr id="0" name=""/>
        <dsp:cNvSpPr/>
      </dsp:nvSpPr>
      <dsp:spPr>
        <a:xfrm>
          <a:off x="2154203" y="1994034"/>
          <a:ext cx="874380" cy="87438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2FAEF-975D-4F60-BC16-E1E41C7EF21D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141D9-1448-4341-9AA1-A7E99D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2633-F459-4ECF-BB31-6E8EFAF701D3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02F4-BABF-4BE3-9E09-E465B3D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1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202F4-BABF-4BE3-9E09-E465B3D71A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4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BE22-E1C6-4D90-B0C5-57C5EA06C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0.jpeg"/><Relationship Id="rId26" Type="http://schemas.openxmlformats.org/officeDocument/2006/relationships/image" Target="../media/image45.png"/><Relationship Id="rId3" Type="http://schemas.openxmlformats.org/officeDocument/2006/relationships/image" Target="../media/image27.png"/><Relationship Id="rId21" Type="http://schemas.openxmlformats.org/officeDocument/2006/relationships/image" Target="../media/image26.jp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17" Type="http://schemas.openxmlformats.org/officeDocument/2006/relationships/image" Target="../media/image39.png"/><Relationship Id="rId25" Type="http://schemas.openxmlformats.org/officeDocument/2006/relationships/image" Target="../media/image44.jpg"/><Relationship Id="rId2" Type="http://schemas.openxmlformats.org/officeDocument/2006/relationships/image" Target="../media/image2.png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29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24" Type="http://schemas.openxmlformats.org/officeDocument/2006/relationships/image" Target="../media/image43.png"/><Relationship Id="rId5" Type="http://schemas.openxmlformats.org/officeDocument/2006/relationships/image" Target="../media/image29.png"/><Relationship Id="rId15" Type="http://schemas.openxmlformats.org/officeDocument/2006/relationships/image" Target="../media/image22.png"/><Relationship Id="rId23" Type="http://schemas.openxmlformats.org/officeDocument/2006/relationships/image" Target="../media/image42.png"/><Relationship Id="rId28" Type="http://schemas.openxmlformats.org/officeDocument/2006/relationships/image" Target="../media/image47.jpeg"/><Relationship Id="rId10" Type="http://schemas.openxmlformats.org/officeDocument/2006/relationships/image" Target="../media/image34.png"/><Relationship Id="rId19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Relationship Id="rId27" Type="http://schemas.openxmlformats.org/officeDocument/2006/relationships/image" Target="../media/image46.jpeg"/><Relationship Id="rId30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3" Type="http://schemas.openxmlformats.org/officeDocument/2006/relationships/image" Target="../media/image51.png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2" Type="http://schemas.openxmlformats.org/officeDocument/2006/relationships/image" Target="../media/image50.png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microsoft.com/office/2007/relationships/diagramDrawing" Target="../diagrams/drawing14.xml"/><Relationship Id="rId5" Type="http://schemas.openxmlformats.org/officeDocument/2006/relationships/image" Target="../media/image53.png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4" Type="http://schemas.openxmlformats.org/officeDocument/2006/relationships/image" Target="../media/image52.png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13" Type="http://schemas.openxmlformats.org/officeDocument/2006/relationships/image" Target="../media/image66.jpg"/><Relationship Id="rId3" Type="http://schemas.openxmlformats.org/officeDocument/2006/relationships/diagramLayout" Target="../diagrams/layout17.xml"/><Relationship Id="rId7" Type="http://schemas.openxmlformats.org/officeDocument/2006/relationships/image" Target="../media/image60.jpg"/><Relationship Id="rId12" Type="http://schemas.openxmlformats.org/officeDocument/2006/relationships/image" Target="../media/image65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11" Type="http://schemas.openxmlformats.org/officeDocument/2006/relationships/image" Target="../media/image64.jpg"/><Relationship Id="rId5" Type="http://schemas.openxmlformats.org/officeDocument/2006/relationships/diagramColors" Target="../diagrams/colors17.xml"/><Relationship Id="rId10" Type="http://schemas.openxmlformats.org/officeDocument/2006/relationships/image" Target="../media/image63.jp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6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image" Target="../media/image71.png"/><Relationship Id="rId3" Type="http://schemas.openxmlformats.org/officeDocument/2006/relationships/diagramLayout" Target="../diagrams/layout18.xml"/><Relationship Id="rId21" Type="http://schemas.openxmlformats.org/officeDocument/2006/relationships/image" Target="../media/image74.png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image" Target="../media/image70.png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19" Type="http://schemas.openxmlformats.org/officeDocument/2006/relationships/image" Target="../media/image72.png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6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10" Type="http://schemas.openxmlformats.org/officeDocument/2006/relationships/image" Target="../media/image79.png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18" Type="http://schemas.openxmlformats.org/officeDocument/2006/relationships/diagramLayout" Target="../diagrams/layout25.xml"/><Relationship Id="rId26" Type="http://schemas.microsoft.com/office/2007/relationships/diagramDrawing" Target="../diagrams/drawing26.xml"/><Relationship Id="rId39" Type="http://schemas.openxmlformats.org/officeDocument/2006/relationships/diagramLayout" Target="../diagrams/layout29.xml"/><Relationship Id="rId3" Type="http://schemas.openxmlformats.org/officeDocument/2006/relationships/diagramLayout" Target="../diagrams/layout22.xml"/><Relationship Id="rId21" Type="http://schemas.microsoft.com/office/2007/relationships/diagramDrawing" Target="../diagrams/drawing25.xml"/><Relationship Id="rId34" Type="http://schemas.openxmlformats.org/officeDocument/2006/relationships/diagramLayout" Target="../diagrams/layout28.xml"/><Relationship Id="rId42" Type="http://schemas.microsoft.com/office/2007/relationships/diagramDrawing" Target="../diagrams/drawing29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17" Type="http://schemas.openxmlformats.org/officeDocument/2006/relationships/diagramData" Target="../diagrams/data25.xml"/><Relationship Id="rId25" Type="http://schemas.openxmlformats.org/officeDocument/2006/relationships/diagramColors" Target="../diagrams/colors26.xml"/><Relationship Id="rId33" Type="http://schemas.openxmlformats.org/officeDocument/2006/relationships/diagramData" Target="../diagrams/data28.xml"/><Relationship Id="rId38" Type="http://schemas.openxmlformats.org/officeDocument/2006/relationships/diagramData" Target="../diagrams/data29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20" Type="http://schemas.openxmlformats.org/officeDocument/2006/relationships/diagramColors" Target="../diagrams/colors25.xml"/><Relationship Id="rId29" Type="http://schemas.openxmlformats.org/officeDocument/2006/relationships/diagramLayout" Target="../diagrams/layout27.xml"/><Relationship Id="rId41" Type="http://schemas.openxmlformats.org/officeDocument/2006/relationships/diagramColors" Target="../diagrams/colors2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24" Type="http://schemas.openxmlformats.org/officeDocument/2006/relationships/diagramQuickStyle" Target="../diagrams/quickStyle26.xml"/><Relationship Id="rId32" Type="http://schemas.microsoft.com/office/2007/relationships/diagramDrawing" Target="../diagrams/drawing27.xml"/><Relationship Id="rId37" Type="http://schemas.microsoft.com/office/2007/relationships/diagramDrawing" Target="../diagrams/drawing28.xml"/><Relationship Id="rId40" Type="http://schemas.openxmlformats.org/officeDocument/2006/relationships/diagramQuickStyle" Target="../diagrams/quickStyle29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23" Type="http://schemas.openxmlformats.org/officeDocument/2006/relationships/diagramLayout" Target="../diagrams/layout26.xml"/><Relationship Id="rId28" Type="http://schemas.openxmlformats.org/officeDocument/2006/relationships/diagramData" Target="../diagrams/data27.xml"/><Relationship Id="rId36" Type="http://schemas.openxmlformats.org/officeDocument/2006/relationships/diagramColors" Target="../diagrams/colors28.xml"/><Relationship Id="rId10" Type="http://schemas.openxmlformats.org/officeDocument/2006/relationships/diagramColors" Target="../diagrams/colors23.xml"/><Relationship Id="rId19" Type="http://schemas.openxmlformats.org/officeDocument/2006/relationships/diagramQuickStyle" Target="../diagrams/quickStyle25.xml"/><Relationship Id="rId31" Type="http://schemas.openxmlformats.org/officeDocument/2006/relationships/diagramColors" Target="../diagrams/colors27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Relationship Id="rId22" Type="http://schemas.openxmlformats.org/officeDocument/2006/relationships/diagramData" Target="../diagrams/data26.xml"/><Relationship Id="rId27" Type="http://schemas.openxmlformats.org/officeDocument/2006/relationships/image" Target="../media/image85.jpg"/><Relationship Id="rId30" Type="http://schemas.openxmlformats.org/officeDocument/2006/relationships/diagramQuickStyle" Target="../diagrams/quickStyle27.xml"/><Relationship Id="rId35" Type="http://schemas.openxmlformats.org/officeDocument/2006/relationships/diagramQuickStyle" Target="../diagrams/quickStyle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92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894" y="533400"/>
            <a:ext cx="3352800" cy="58674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Analytics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as a </a:t>
            </a:r>
            <a:b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</a:br>
            <a:r>
              <a:rPr lang="en-US" sz="5400" b="1" i="1" dirty="0" smtClean="0">
                <a:solidFill>
                  <a:schemeClr val="tx2"/>
                </a:solidFill>
                <a:latin typeface="Harlow Solid Italic" pitchFamily="82" charset="0"/>
              </a:rPr>
              <a:t>Service</a:t>
            </a:r>
            <a:endParaRPr lang="en-US" sz="5400" b="1" i="1" dirty="0">
              <a:solidFill>
                <a:schemeClr val="tx2"/>
              </a:solidFill>
              <a:latin typeface="Harlow Solid Italic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19200"/>
            <a:ext cx="551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Stage </a:t>
            </a:r>
            <a:r>
              <a:rPr lang="en-US" sz="2800" b="1" dirty="0">
                <a:solidFill>
                  <a:schemeClr val="bg1"/>
                </a:solidFill>
              </a:rPr>
              <a:t>1 </a:t>
            </a:r>
            <a:r>
              <a:rPr lang="en-US" sz="2800" b="1" dirty="0" smtClean="0">
                <a:solidFill>
                  <a:schemeClr val="bg1"/>
                </a:solidFill>
              </a:rPr>
              <a:t>Architecture: Components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5375" y="21017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375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95375" y="40086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3175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51856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43175" y="40086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43175" y="5029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90975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38775" y="20824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47456" y="30383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38775" y="39990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38775" y="5019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54094" y="20824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62775" y="3038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54094" y="39990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54094" y="5019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1352550" cy="4572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70881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8575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95056" y="15143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64076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9012" y="16002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SOURCES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6812" y="16141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INTEGRATION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43187" y="16141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STORAGES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4527" y="1614958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ANALYTICS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5698" y="1615237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PRESENTATION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085975" y="24731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43175" y="28541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33775" y="24731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40088" y="34193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4981575" y="24634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4981575" y="24731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03" y="2143072"/>
            <a:ext cx="885743" cy="1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28" y="4046450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081187"/>
            <a:ext cx="838200" cy="2233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066" y="2092124"/>
            <a:ext cx="834017" cy="2906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64" y="4008699"/>
            <a:ext cx="715340" cy="19194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43" y="2092124"/>
            <a:ext cx="850816" cy="18088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23" y="4023467"/>
            <a:ext cx="850816" cy="180880"/>
          </a:xfrm>
          <a:prstGeom prst="rect">
            <a:avLst/>
          </a:prstGeom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591" y="5087008"/>
            <a:ext cx="829519" cy="13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Image result for Ambari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Ambari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1" y="2563793"/>
            <a:ext cx="571043" cy="26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05" y="2503386"/>
            <a:ext cx="278397" cy="30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16" y="2563260"/>
            <a:ext cx="445880" cy="44665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010400" y="3048000"/>
            <a:ext cx="900652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Custom Apps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39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381000" y="1832411"/>
            <a:ext cx="6121640" cy="91406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1000" y="1066800"/>
            <a:ext cx="6118226" cy="69036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439396" y="1776719"/>
            <a:ext cx="83067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ANALYTICS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2707" y="2794579"/>
            <a:ext cx="6118225" cy="1469939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4415" y="5236078"/>
            <a:ext cx="6118225" cy="108902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1" name="TextBox 37"/>
          <p:cNvSpPr txBox="1"/>
          <p:nvPr/>
        </p:nvSpPr>
        <p:spPr>
          <a:xfrm>
            <a:off x="424928" y="2746475"/>
            <a:ext cx="173316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defPPr>
              <a:defRPr lang="en-US"/>
            </a:defPPr>
            <a:lvl1pPr indent="0">
              <a:defRPr sz="11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dirty="0"/>
              <a:t>DATA STORAGE &amp; SEARCH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44611" y="1062234"/>
            <a:ext cx="1108436" cy="1705971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1F497D"/>
                </a:solidFill>
              </a:rPr>
              <a:t>Manage Information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40753" y="2794579"/>
            <a:ext cx="1112294" cy="3530523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1F497D"/>
                </a:solidFill>
              </a:rPr>
              <a:t>Develop</a:t>
            </a:r>
          </a:p>
          <a:p>
            <a:pPr algn="ctr"/>
            <a:r>
              <a:rPr lang="en-US" sz="1200" b="1" dirty="0">
                <a:solidFill>
                  <a:srgbClr val="1F497D"/>
                </a:solidFill>
              </a:rPr>
              <a:t>deploy and maintain solutions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Functional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105" name="TextBox 37"/>
          <p:cNvSpPr txBox="1"/>
          <p:nvPr/>
        </p:nvSpPr>
        <p:spPr>
          <a:xfrm>
            <a:off x="460616" y="5177742"/>
            <a:ext cx="109196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106" name="TextBox 37"/>
          <p:cNvSpPr txBox="1"/>
          <p:nvPr/>
        </p:nvSpPr>
        <p:spPr>
          <a:xfrm>
            <a:off x="418907" y="1241646"/>
            <a:ext cx="109036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PRESENTATION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0435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Data integration, quality and lineage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434483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Ingestion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427694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white"/>
                </a:solidFill>
              </a:rPr>
              <a:t>Distributed </a:t>
            </a:r>
            <a:r>
              <a:rPr lang="en-US" sz="1000" b="1" dirty="0">
                <a:solidFill>
                  <a:prstClr val="white"/>
                </a:solidFill>
              </a:rPr>
              <a:t>file system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49468" y="5523331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 RDBMS </a:t>
            </a:r>
            <a:r>
              <a:rPr lang="en-US" sz="900" b="1" dirty="0" smtClean="0">
                <a:solidFill>
                  <a:prstClr val="white"/>
                </a:solidFill>
              </a:rPr>
              <a:t>and Connectors </a:t>
            </a:r>
            <a:r>
              <a:rPr lang="en-US" sz="900" b="1" dirty="0">
                <a:solidFill>
                  <a:prstClr val="white"/>
                </a:solidFill>
              </a:rPr>
              <a:t>to Software Apps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465950" y="549484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Streaming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06556" y="5513649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Connectors to unstructured sources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7577" y="3039725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Data ware house, Data marts and ODS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436803" y="3030131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Storage and Load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424793" y="3052853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file system and DB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441819" y="3030131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Analytics DB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465950" y="3008085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Compute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491358" y="30099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In-memory Distributed Compute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441819" y="3677501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Data federation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74694" y="36574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Stream processing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487813" y="36574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Enterprise search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000" y="4306555"/>
            <a:ext cx="6121640" cy="875045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439396" y="4249001"/>
            <a:ext cx="1005403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3259" y="4516118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27340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Service orchestration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20994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Distributed flow control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12577" y="11430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Business </a:t>
            </a:r>
            <a:r>
              <a:rPr lang="en-US" sz="1000" b="1" dirty="0" smtClean="0">
                <a:solidFill>
                  <a:prstClr val="white"/>
                </a:solidFill>
              </a:rPr>
              <a:t>Intelligence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41450" y="2096933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Statistical methods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38481" y="209550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Media analytics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91721" y="2082737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Speech analytics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447844" y="4496380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prstClr val="white"/>
                </a:solidFill>
              </a:rPr>
              <a:t>Complex event processing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74694" y="4484714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Event driven business rules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82572" y="4479839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BPM workflow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26499" y="2095500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Machine Learning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93165" y="2076146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Social media and text processing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35192" y="2117727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Legacy/</a:t>
            </a:r>
          </a:p>
          <a:p>
            <a:r>
              <a:rPr lang="en-US" sz="1000" b="1" dirty="0">
                <a:solidFill>
                  <a:prstClr val="white"/>
                </a:solidFill>
              </a:rPr>
              <a:t>Casual analytics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88677" y="1136126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Visual Analytics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976585" y="1134384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prstClr val="white"/>
                </a:solidFill>
              </a:rPr>
              <a:t>Real-time Reporting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96300" y="3880052"/>
            <a:ext cx="920750" cy="5715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white"/>
                </a:solidFill>
              </a:rPr>
              <a:t>Pit stop 2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96300" y="3139278"/>
            <a:ext cx="920750" cy="5715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prstClr val="white"/>
                </a:solidFill>
              </a:rPr>
              <a:t>Pit stop 1</a:t>
            </a:r>
          </a:p>
        </p:txBody>
      </p:sp>
    </p:spTree>
    <p:extLst>
      <p:ext uri="{BB962C8B-B14F-4D97-AF65-F5344CB8AC3E}">
        <p14:creationId xmlns:p14="http://schemas.microsoft.com/office/powerpoint/2010/main" val="210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Solution Architecture</a:t>
            </a:r>
            <a:endParaRPr lang="en-US" sz="2800" b="1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7" y="736697"/>
            <a:ext cx="590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08" y="1432643"/>
            <a:ext cx="613156" cy="58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58" y="1449880"/>
            <a:ext cx="764966" cy="5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urved Connector 13"/>
          <p:cNvCxnSpPr>
            <a:endCxn id="4100" idx="1"/>
          </p:cNvCxnSpPr>
          <p:nvPr/>
        </p:nvCxnSpPr>
        <p:spPr>
          <a:xfrm rot="16200000" flipH="1">
            <a:off x="858457" y="1301944"/>
            <a:ext cx="539950" cy="32385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098" idx="3"/>
            <a:endCxn id="4100" idx="1"/>
          </p:cNvCxnSpPr>
          <p:nvPr/>
        </p:nvCxnSpPr>
        <p:spPr>
          <a:xfrm flipV="1">
            <a:off x="966507" y="1733845"/>
            <a:ext cx="323851" cy="696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4100" idx="1"/>
          </p:cNvCxnSpPr>
          <p:nvPr/>
        </p:nvCxnSpPr>
        <p:spPr>
          <a:xfrm rot="5400000" flipH="1" flipV="1">
            <a:off x="663791" y="2036564"/>
            <a:ext cx="929285" cy="32384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099" idx="1"/>
          </p:cNvCxnSpPr>
          <p:nvPr/>
        </p:nvCxnSpPr>
        <p:spPr>
          <a:xfrm flipV="1">
            <a:off x="1813375" y="1723698"/>
            <a:ext cx="301833" cy="10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56857"/>
            <a:ext cx="1225072" cy="15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8" descr="Image result for RDBM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34" y="1413514"/>
            <a:ext cx="1150538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0" descr="Image result for business intelligence bann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98" y="1413515"/>
            <a:ext cx="1143000" cy="7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57" y="822422"/>
            <a:ext cx="1025913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21" name="Curved Connector 4120"/>
          <p:cNvCxnSpPr/>
          <p:nvPr/>
        </p:nvCxnSpPr>
        <p:spPr>
          <a:xfrm rot="5400000" flipH="1" flipV="1">
            <a:off x="6733895" y="1389160"/>
            <a:ext cx="619125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24172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19400" y="762000"/>
            <a:ext cx="0" cy="350411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200063" y="773546"/>
            <a:ext cx="0" cy="535748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62600" y="736697"/>
            <a:ext cx="4482" cy="539433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107" idx="3"/>
            <a:endCxn id="4113" idx="1"/>
          </p:cNvCxnSpPr>
          <p:nvPr/>
        </p:nvCxnSpPr>
        <p:spPr>
          <a:xfrm>
            <a:off x="5417372" y="1803497"/>
            <a:ext cx="2567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0" y="762000"/>
            <a:ext cx="0" cy="536902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8" y="4330647"/>
            <a:ext cx="494895" cy="33030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868912"/>
            <a:ext cx="269213" cy="26211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" y="4780770"/>
            <a:ext cx="428874" cy="42037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" y="5390370"/>
            <a:ext cx="288884" cy="27961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292533" y="3352800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8212" y="431113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Subscription based </a:t>
            </a:r>
          </a:p>
          <a:p>
            <a:r>
              <a:rPr lang="en-US" sz="900" dirty="0" smtClean="0"/>
              <a:t>business model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9928" y="2983468"/>
            <a:ext cx="265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 Components 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73365" y="480629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Ticket Mgmt. system</a:t>
            </a:r>
          </a:p>
          <a:p>
            <a:r>
              <a:rPr lang="en-US" sz="900" dirty="0" smtClean="0"/>
              <a:t>For incident tracking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79777" y="530065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Customer Forum &amp;</a:t>
            </a:r>
          </a:p>
          <a:p>
            <a:r>
              <a:rPr lang="en-US" sz="900" dirty="0" smtClean="0"/>
              <a:t>Community Support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65746" y="582238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Market Place driven </a:t>
            </a:r>
          </a:p>
          <a:p>
            <a:r>
              <a:rPr lang="en-US" sz="900" dirty="0" smtClean="0"/>
              <a:t>Software as a solution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69514" y="112464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</a:t>
            </a:r>
          </a:p>
          <a:p>
            <a:r>
              <a:rPr lang="en-US" sz="900" dirty="0" smtClean="0"/>
              <a:t>Balancer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768705" y="1685649"/>
            <a:ext cx="596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</a:t>
            </a:r>
          </a:p>
          <a:p>
            <a:r>
              <a:rPr lang="en-US" sz="900" dirty="0" smtClean="0"/>
              <a:t>Delivery </a:t>
            </a:r>
          </a:p>
          <a:p>
            <a:r>
              <a:rPr lang="en-US" sz="900" dirty="0" smtClean="0"/>
              <a:t>Network</a:t>
            </a:r>
            <a:endParaRPr lang="en-US" sz="900" dirty="0"/>
          </a:p>
        </p:txBody>
      </p:sp>
      <p:pic>
        <p:nvPicPr>
          <p:cNvPr id="42" name="Picture 14" descr="Image result for ftp client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41" y="2371478"/>
            <a:ext cx="485372" cy="4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urved Connector 49"/>
          <p:cNvCxnSpPr>
            <a:endCxn id="42" idx="1"/>
          </p:cNvCxnSpPr>
          <p:nvPr/>
        </p:nvCxnSpPr>
        <p:spPr>
          <a:xfrm>
            <a:off x="1672841" y="2133600"/>
            <a:ext cx="549100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2" idx="3"/>
          </p:cNvCxnSpPr>
          <p:nvPr/>
        </p:nvCxnSpPr>
        <p:spPr>
          <a:xfrm flipV="1">
            <a:off x="2707313" y="2133600"/>
            <a:ext cx="1559521" cy="48056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4106" idx="3"/>
            <a:endCxn id="4107" idx="1"/>
          </p:cNvCxnSpPr>
          <p:nvPr/>
        </p:nvCxnSpPr>
        <p:spPr>
          <a:xfrm>
            <a:off x="4044472" y="1449880"/>
            <a:ext cx="222362" cy="3536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45" y="3462695"/>
            <a:ext cx="800981" cy="27913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55" y="3518033"/>
            <a:ext cx="905997" cy="192611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264178" y="4266116"/>
            <a:ext cx="861564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75321" y="393450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Sol. Powered by ?</a:t>
            </a:r>
            <a:endParaRPr lang="en-US" dirty="0"/>
          </a:p>
        </p:txBody>
      </p:sp>
      <p:pic>
        <p:nvPicPr>
          <p:cNvPr id="55" name="Picture 16" descr="Image result for business analytics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48" y="2538832"/>
            <a:ext cx="606776" cy="6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urved Connector 56"/>
          <p:cNvCxnSpPr>
            <a:stCxn id="4107" idx="3"/>
            <a:endCxn id="55" idx="1"/>
          </p:cNvCxnSpPr>
          <p:nvPr/>
        </p:nvCxnSpPr>
        <p:spPr>
          <a:xfrm>
            <a:off x="5417372" y="1803497"/>
            <a:ext cx="473576" cy="103872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33372" y="2637775"/>
            <a:ext cx="606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</a:t>
            </a:r>
            <a:endParaRPr lang="en-US" sz="900" dirty="0"/>
          </a:p>
        </p:txBody>
      </p:sp>
      <p:cxnSp>
        <p:nvCxnSpPr>
          <p:cNvPr id="59" name="Curved Connector 58"/>
          <p:cNvCxnSpPr>
            <a:stCxn id="110" idx="3"/>
          </p:cNvCxnSpPr>
          <p:nvPr/>
        </p:nvCxnSpPr>
        <p:spPr>
          <a:xfrm flipV="1">
            <a:off x="7039628" y="1270097"/>
            <a:ext cx="194330" cy="14830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28" y="3833833"/>
            <a:ext cx="604746" cy="38339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53" y="3635957"/>
            <a:ext cx="445774" cy="368621"/>
          </a:xfrm>
          <a:prstGeom prst="rect">
            <a:avLst/>
          </a:prstGeom>
        </p:spPr>
      </p:pic>
      <p:pic>
        <p:nvPicPr>
          <p:cNvPr id="115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187" y="3844333"/>
            <a:ext cx="829519" cy="26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03" y="3491397"/>
            <a:ext cx="838200" cy="22339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82" y="3760630"/>
            <a:ext cx="445880" cy="44665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33" y="3458554"/>
            <a:ext cx="361967" cy="38921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25" y="4001335"/>
            <a:ext cx="845032" cy="22683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88" y="3491397"/>
            <a:ext cx="643403" cy="154244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5" y="3666360"/>
            <a:ext cx="752510" cy="362818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33759" y="4353909"/>
            <a:ext cx="132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Seamless </a:t>
            </a:r>
          </a:p>
          <a:p>
            <a:r>
              <a:rPr lang="en-US" sz="900" dirty="0" smtClean="0"/>
              <a:t>Authentication &amp; </a:t>
            </a:r>
          </a:p>
          <a:p>
            <a:r>
              <a:rPr lang="en-US" sz="900" dirty="0" smtClean="0"/>
              <a:t>Authorization </a:t>
            </a:r>
          </a:p>
          <a:p>
            <a:r>
              <a:rPr lang="en-US" sz="900" dirty="0" smtClean="0"/>
              <a:t>across using </a:t>
            </a:r>
          </a:p>
          <a:p>
            <a:r>
              <a:rPr lang="en-US" sz="900" dirty="0" smtClean="0"/>
              <a:t>Directory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65" y="4380236"/>
            <a:ext cx="410748" cy="25617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67" y="4397661"/>
            <a:ext cx="352060" cy="263292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6066738" y="439766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Analytics as a </a:t>
            </a:r>
          </a:p>
          <a:p>
            <a:r>
              <a:rPr lang="en-US" sz="900" dirty="0" smtClean="0"/>
              <a:t>services</a:t>
            </a:r>
            <a:endParaRPr 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563034" y="4397661"/>
            <a:ext cx="10583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Massively </a:t>
            </a:r>
          </a:p>
          <a:p>
            <a:r>
              <a:rPr lang="en-US" sz="900" dirty="0" smtClean="0"/>
              <a:t>Parallel processing</a:t>
            </a:r>
          </a:p>
          <a:p>
            <a:r>
              <a:rPr lang="en-US" sz="900" dirty="0" smtClean="0"/>
              <a:t>Cluster</a:t>
            </a:r>
            <a:endParaRPr lang="en-US" sz="900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344" y="4452986"/>
            <a:ext cx="356486" cy="362588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7438888" y="4449614"/>
            <a:ext cx="1309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Intelligence a click away</a:t>
            </a:r>
            <a:endParaRPr lang="en-US" sz="900" dirty="0"/>
          </a:p>
        </p:txBody>
      </p:sp>
      <p:pic>
        <p:nvPicPr>
          <p:cNvPr id="78" name="Picture 19" descr="Image result for Mobile visualization ico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38" y="4397661"/>
            <a:ext cx="359551" cy="6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utoShape 21" descr="Image result for proftp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5" name="Picture 2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68" y="3416668"/>
            <a:ext cx="499383" cy="49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4528989" y="1177684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RDBMS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7772586" y="2611388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Visualization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7915953" y="1298099"/>
            <a:ext cx="9973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API Management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5745226" y="1078478"/>
            <a:ext cx="1160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Business Intelligence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716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Key Differentiator (s)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62339" y="3308073"/>
          <a:ext cx="5334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162339" y="838200"/>
          <a:ext cx="530087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Oval 6"/>
          <p:cNvSpPr/>
          <p:nvPr/>
        </p:nvSpPr>
        <p:spPr>
          <a:xfrm>
            <a:off x="5829300" y="1321904"/>
            <a:ext cx="2971800" cy="3200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 tenant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Scalable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Stable</a:t>
            </a:r>
          </a:p>
        </p:txBody>
      </p:sp>
      <p:sp>
        <p:nvSpPr>
          <p:cNvPr id="2" name="Round Diagonal Corner Rectangle 1"/>
          <p:cNvSpPr/>
          <p:nvPr/>
        </p:nvSpPr>
        <p:spPr>
          <a:xfrm>
            <a:off x="533400" y="5943600"/>
            <a:ext cx="7924800" cy="685800"/>
          </a:xfrm>
          <a:prstGeom prst="round2DiagRect">
            <a:avLst/>
          </a:prstGeom>
          <a:solidFill>
            <a:schemeClr val="tx2">
              <a:lumMod val="50000"/>
            </a:schemeClr>
          </a:solidFill>
          <a:effectLst>
            <a:glow rad="101600">
              <a:schemeClr val="tx2">
                <a:lumMod val="75000"/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Subscription (need) based low cost BI and analytics solutions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Hortonworks Dataflow for ETL?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754"/>
            <a:ext cx="2118339" cy="1268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" y="4451316"/>
            <a:ext cx="2008388" cy="103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" y="2056424"/>
            <a:ext cx="2057400" cy="1087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" y="3150381"/>
            <a:ext cx="2019982" cy="1293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6" y="5486891"/>
            <a:ext cx="2067053" cy="1164077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4320227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823678"/>
              </p:ext>
            </p:extLst>
          </p:nvPr>
        </p:nvGraphicFramePr>
        <p:xfrm>
          <a:off x="2210021" y="848139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4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Greenplum for Database?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" y="838200"/>
            <a:ext cx="5509629" cy="33528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4917759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09361" y="4267200"/>
            <a:ext cx="5353239" cy="2362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Federation using GPHDFS</a:t>
            </a:r>
            <a:r>
              <a:rPr lang="en-US" sz="1400" dirty="0"/>
              <a:t>: Greenplum supports data federation with all the major Hadoop distributions for external </a:t>
            </a:r>
            <a:r>
              <a:rPr lang="en-US" sz="1400" dirty="0" smtClean="0"/>
              <a:t>table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PostGIS support:</a:t>
            </a:r>
            <a:r>
              <a:rPr lang="en-US" sz="1400" dirty="0"/>
              <a:t> </a:t>
            </a:r>
            <a:r>
              <a:rPr lang="en-US" sz="1400" dirty="0" smtClean="0"/>
              <a:t>Spatial </a:t>
            </a:r>
            <a:r>
              <a:rPr lang="en-US" sz="1400" dirty="0"/>
              <a:t>database extension that allows GIS (Geographic Information Systems) objects to be stored and processed in the </a:t>
            </a:r>
            <a:r>
              <a:rPr lang="en-US" sz="1400" dirty="0" smtClean="0"/>
              <a:t>database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1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38470"/>
              </p:ext>
            </p:extLst>
          </p:nvPr>
        </p:nvGraphicFramePr>
        <p:xfrm>
          <a:off x="152400" y="731520"/>
          <a:ext cx="5410200" cy="5974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38200"/>
                <a:gridCol w="457200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j-lt"/>
                        </a:rPr>
                        <a:t>Reporting</a:t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dirty="0" smtClean="0">
                          <a:latin typeface="+mj-lt"/>
                        </a:rPr>
                        <a:t>Realize structured reports and export them using the most suitable format (HTML, PDF, XLS, XML, TXT, CSV, RTF).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Multidimensional analysis (OLAP)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Explore your data on different detail levels and from different perspectives, through drill-down, drill-across, slice-and-dice, drill-through processes.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Charts</a:t>
                      </a:r>
                      <a:b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Develop ready-to-use  interactive charts (e.g. histograms, pie charts, bar charts, area charts, scatter diagrams, line charts, bubble charts, dispersion charts)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KPIs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dirty="0" smtClean="0">
                          <a:latin typeface="+mj-lt"/>
                        </a:rPr>
                        <a:t>C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omplete set of tools to create, manage, view and browse KPI hierarchy models, through different methods, calculation rules, thresholds and alarm rules.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Interactive cockpits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Aggregate different analysis into a single view, set navigation paths, and explore your data a dynamic and graphical way.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Ad-hoc reporting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Self-create your multi-sheet reports, including tables, cross-tables and charts.</a:t>
                      </a:r>
                    </a:p>
                  </a:txBody>
                  <a:tcPr marR="9525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Location Intelligence</a:t>
                      </a:r>
                      <a:r>
                        <a:rPr lang="en-US" sz="1400" dirty="0" smtClean="0">
                          <a:latin typeface="+mj-lt"/>
                        </a:rPr>
                        <a:t/>
                      </a:r>
                      <a:br>
                        <a:rPr lang="en-US" sz="1400" dirty="0" smtClean="0">
                          <a:latin typeface="+mj-lt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Visualize your business data on maps (i.e. static map catalogues or web mapping/feature services) and interact dynamically to get instant views.</a:t>
                      </a:r>
                      <a:endParaRPr lang="en-US" sz="1400" b="0" i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R="95250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SpagoBI for Business Intelligence?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81708918"/>
              </p:ext>
            </p:extLst>
          </p:nvPr>
        </p:nvGraphicFramePr>
        <p:xfrm>
          <a:off x="5715000" y="838200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04800" y="838200"/>
            <a:ext cx="533400" cy="5650798"/>
            <a:chOff x="304800" y="914400"/>
            <a:chExt cx="533400" cy="56507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914400"/>
              <a:ext cx="502920" cy="5029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767840"/>
              <a:ext cx="502920" cy="5029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533400" cy="533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71" y="3647534"/>
              <a:ext cx="502920" cy="5029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503420"/>
              <a:ext cx="502920" cy="5029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246313"/>
              <a:ext cx="502920" cy="5029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62278"/>
              <a:ext cx="502920" cy="502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6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MADlib for Analytics?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77342128"/>
              </p:ext>
            </p:extLst>
          </p:nvPr>
        </p:nvGraphicFramePr>
        <p:xfrm>
          <a:off x="6172200" y="762000"/>
          <a:ext cx="29718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8002190"/>
              </p:ext>
            </p:extLst>
          </p:nvPr>
        </p:nvGraphicFramePr>
        <p:xfrm>
          <a:off x="50885" y="844826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27605721"/>
              </p:ext>
            </p:extLst>
          </p:nvPr>
        </p:nvGraphicFramePr>
        <p:xfrm>
          <a:off x="60960" y="4419600"/>
          <a:ext cx="237744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34156"/>
              </p:ext>
            </p:extLst>
          </p:nvPr>
        </p:nvGraphicFramePr>
        <p:xfrm>
          <a:off x="2590800" y="838200"/>
          <a:ext cx="3429000" cy="579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1253"/>
                <a:gridCol w="2897747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Classification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Methods to build a model that predicts which of the various categories a new result would fall into. </a:t>
                      </a:r>
                      <a:endParaRPr lang="en-US" sz="1400" b="0" dirty="0" smtClean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Regression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When the desired output is continuous in nature, regression methods are used to build a model that predicts the output value.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Clustering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Trying to identify groups of data such that the items within one cluster are more similar to each other than they are to the items in any other cluster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Association Rule Mining</a:t>
                      </a:r>
                    </a:p>
                    <a:p>
                      <a:r>
                        <a:rPr lang="en-US" sz="1400" dirty="0" smtClean="0"/>
                        <a:t>Attempt to identify which items tend to occur together more frequently than random chance would indicate, suggesting an underlying relationship between the items.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+mj-lt"/>
                        </a:rPr>
                        <a:t>Descriptive Statistics</a:t>
                      </a:r>
                    </a:p>
                    <a:p>
                      <a:r>
                        <a:rPr lang="en-US" sz="1400" dirty="0" smtClean="0">
                          <a:latin typeface="+mj-lt"/>
                        </a:rPr>
                        <a:t>Helpful in providing information to understand and influence choice of data model.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1143000"/>
            <a:ext cx="457200" cy="557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2317839"/>
            <a:ext cx="457200" cy="54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3483153"/>
            <a:ext cx="457200" cy="547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63" y="4768145"/>
            <a:ext cx="457200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98" y="5943600"/>
            <a:ext cx="457200" cy="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Why Vega for Visualization?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28091195"/>
              </p:ext>
            </p:extLst>
          </p:nvPr>
        </p:nvGraphicFramePr>
        <p:xfrm>
          <a:off x="5715000" y="819564"/>
          <a:ext cx="3429000" cy="6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09361" y="4876800"/>
            <a:ext cx="5353239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b="1" dirty="0"/>
              <a:t>Streaming</a:t>
            </a:r>
            <a:r>
              <a:rPr lang="en-US" sz="1400" dirty="0"/>
              <a:t> Data Operators and APIs to insert, update, and remove data tuples</a:t>
            </a:r>
            <a:r>
              <a:rPr lang="en-US" sz="1400" dirty="0" smtClean="0"/>
              <a:t>.</a:t>
            </a:r>
          </a:p>
          <a:p>
            <a:pPr lvl="0"/>
            <a:endParaRPr lang="en-US" sz="1400" dirty="0"/>
          </a:p>
          <a:p>
            <a:pPr lvl="0"/>
            <a:r>
              <a:rPr lang="en-US" sz="1400" b="1" dirty="0"/>
              <a:t>Embed</a:t>
            </a:r>
            <a:r>
              <a:rPr lang="en-US" sz="1400" dirty="0"/>
              <a:t> interactive views and query widgets into web pages.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b="1" dirty="0" smtClean="0"/>
              <a:t>Server-side </a:t>
            </a:r>
            <a:r>
              <a:rPr lang="en-US" sz="1400" b="1" dirty="0"/>
              <a:t>Vega </a:t>
            </a:r>
            <a:r>
              <a:rPr lang="en-US" sz="1400" dirty="0"/>
              <a:t>using "headless" rendering.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464"/>
            <a:ext cx="3108960" cy="1619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0" y="819564"/>
            <a:ext cx="2696798" cy="1543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2" y="2534064"/>
            <a:ext cx="2570988" cy="22093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04" y="2591007"/>
            <a:ext cx="2647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Pricing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86545570"/>
              </p:ext>
            </p:extLst>
          </p:nvPr>
        </p:nvGraphicFramePr>
        <p:xfrm>
          <a:off x="349127" y="143119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91244098"/>
              </p:ext>
            </p:extLst>
          </p:nvPr>
        </p:nvGraphicFramePr>
        <p:xfrm>
          <a:off x="359066" y="229987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8092336"/>
              </p:ext>
            </p:extLst>
          </p:nvPr>
        </p:nvGraphicFramePr>
        <p:xfrm>
          <a:off x="349127" y="3144698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4654717"/>
              </p:ext>
            </p:extLst>
          </p:nvPr>
        </p:nvGraphicFramePr>
        <p:xfrm>
          <a:off x="349127" y="3982898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4866" y="86342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Dimensions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60960819"/>
              </p:ext>
            </p:extLst>
          </p:nvPr>
        </p:nvGraphicFramePr>
        <p:xfrm>
          <a:off x="359066" y="4814472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957285"/>
            <a:ext cx="1280160" cy="128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4060075"/>
            <a:ext cx="1280160" cy="12801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22502" y="713990"/>
            <a:ext cx="168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Subscription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Packages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09104016"/>
              </p:ext>
            </p:extLst>
          </p:nvPr>
        </p:nvGraphicFramePr>
        <p:xfrm>
          <a:off x="372318" y="5646046"/>
          <a:ext cx="2971800" cy="73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84254564"/>
              </p:ext>
            </p:extLst>
          </p:nvPr>
        </p:nvGraphicFramePr>
        <p:xfrm>
          <a:off x="5811078" y="7620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3200400" y="3358721"/>
            <a:ext cx="731520" cy="914400"/>
          </a:xfrm>
          <a:prstGeom prst="rightArrow">
            <a:avLst/>
          </a:prstGeom>
          <a:solidFill>
            <a:schemeClr val="tx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593528999"/>
              </p:ext>
            </p:extLst>
          </p:nvPr>
        </p:nvGraphicFramePr>
        <p:xfrm>
          <a:off x="5787887" y="393030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16" name="Round Diagonal Corner Rectangle 15"/>
          <p:cNvSpPr/>
          <p:nvPr/>
        </p:nvSpPr>
        <p:spPr>
          <a:xfrm>
            <a:off x="3358162" y="5564699"/>
            <a:ext cx="2552700" cy="685800"/>
          </a:xfrm>
          <a:prstGeom prst="round2Diag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Need based Subscriptions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8839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Subscription</a:t>
            </a:r>
            <a:r>
              <a:rPr lang="en-US" sz="3200" b="1" dirty="0" smtClean="0">
                <a:solidFill>
                  <a:schemeClr val="tx2"/>
                </a:solidFill>
              </a:rPr>
              <a:t> based </a:t>
            </a:r>
            <a:r>
              <a:rPr lang="en-US" sz="3200" b="1" dirty="0">
                <a:solidFill>
                  <a:srgbClr val="FF0000"/>
                </a:solidFill>
              </a:rPr>
              <a:t>business intelligence </a:t>
            </a:r>
            <a:r>
              <a:rPr lang="en-US" sz="3200" b="1" dirty="0" smtClean="0">
                <a:solidFill>
                  <a:schemeClr val="tx2"/>
                </a:solidFill>
              </a:rPr>
              <a:t>and analytics platform providing </a:t>
            </a:r>
            <a:r>
              <a:rPr lang="en-US" sz="3200" b="1" dirty="0" smtClean="0">
                <a:solidFill>
                  <a:srgbClr val="FF0000"/>
                </a:solidFill>
              </a:rPr>
              <a:t>standard industrial analytics</a:t>
            </a:r>
            <a:r>
              <a:rPr lang="en-US" sz="3200" b="1" dirty="0" smtClean="0">
                <a:solidFill>
                  <a:schemeClr val="tx2"/>
                </a:solidFill>
              </a:rPr>
              <a:t> or customer specific analytics.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2"/>
                </a:solidFill>
              </a:rPr>
              <a:t>Supporting </a:t>
            </a:r>
            <a:r>
              <a:rPr lang="en-US" sz="3200" b="1" dirty="0" smtClean="0">
                <a:solidFill>
                  <a:srgbClr val="FF0000"/>
                </a:solidFill>
              </a:rPr>
              <a:t>any volume</a:t>
            </a:r>
            <a:r>
              <a:rPr lang="en-US" sz="3200" b="1" dirty="0" smtClean="0">
                <a:solidFill>
                  <a:schemeClr val="tx2"/>
                </a:solidFill>
              </a:rPr>
              <a:t> of data defined by subscription (Small/Big)</a:t>
            </a:r>
          </a:p>
        </p:txBody>
      </p:sp>
    </p:spTree>
    <p:extLst>
      <p:ext uri="{BB962C8B-B14F-4D97-AF65-F5344CB8AC3E}">
        <p14:creationId xmlns:p14="http://schemas.microsoft.com/office/powerpoint/2010/main" val="3850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Roadmap : The Capabilities </a:t>
            </a:r>
            <a:r>
              <a:rPr lang="en-US" sz="2800" b="1" dirty="0">
                <a:solidFill>
                  <a:schemeClr val="bg1"/>
                </a:solidFill>
              </a:rPr>
              <a:t>L</a:t>
            </a:r>
            <a:r>
              <a:rPr lang="en-US" sz="2800" b="1" dirty="0" smtClean="0">
                <a:solidFill>
                  <a:schemeClr val="bg1"/>
                </a:solidFill>
              </a:rPr>
              <a:t>ayer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3732" y="1066800"/>
            <a:ext cx="8992339" cy="5390523"/>
            <a:chOff x="151661" y="1066800"/>
            <a:chExt cx="8686410" cy="5390523"/>
          </a:xfrm>
        </p:grpSpPr>
        <p:sp>
          <p:nvSpPr>
            <p:cNvPr id="3" name="Rectangle 2"/>
            <p:cNvSpPr/>
            <p:nvPr/>
          </p:nvSpPr>
          <p:spPr>
            <a:xfrm>
              <a:off x="679529" y="1524000"/>
              <a:ext cx="8001000" cy="434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85800" y="1066800"/>
              <a:ext cx="25527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Insight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000" y="1066800"/>
              <a:ext cx="25527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Foresights</a:t>
              </a:r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1066800"/>
              <a:ext cx="25146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Optimize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" y="5906831"/>
              <a:ext cx="25527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Decision Support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72200" y="5906831"/>
              <a:ext cx="25146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Decision Guidance</a:t>
              </a:r>
              <a:endParaRPr lang="en-US" b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4320" y="2971800"/>
              <a:ext cx="8412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4320" y="4635500"/>
              <a:ext cx="8412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-170721" y="5151438"/>
              <a:ext cx="955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Basic Data</a:t>
              </a:r>
              <a:endParaRPr lang="en-US" sz="1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-231360" y="3676670"/>
              <a:ext cx="10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Information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28837" y="2152670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Action</a:t>
              </a:r>
              <a:endParaRPr lang="en-US" sz="14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00" y="5447862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Raw Data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85300" y="4876800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Standard Reporting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5162" y="4304863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OLAP Reporting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75762" y="3733800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What If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30065" y="3200400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Descriptive Modeling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97117" y="2628463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Predictive Modeling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38899" y="2031408"/>
              <a:ext cx="1463040" cy="41953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Optimization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08165" y="4300356"/>
              <a:ext cx="18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happened ?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1886" y="3797009"/>
              <a:ext cx="2342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Why did it happened ?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6618" y="2088802"/>
              <a:ext cx="2353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best can we do ?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58592" y="3254354"/>
              <a:ext cx="20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will happen ?</a:t>
              </a:r>
              <a:endParaRPr lang="en-US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0157" y="2607346"/>
              <a:ext cx="19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should I do ?</a:t>
              </a:r>
              <a:endParaRPr lang="en-US" b="1" dirty="0"/>
            </a:p>
          </p:txBody>
        </p:sp>
        <p:sp>
          <p:nvSpPr>
            <p:cNvPr id="2" name="Right Arrow 1"/>
            <p:cNvSpPr/>
            <p:nvPr/>
          </p:nvSpPr>
          <p:spPr>
            <a:xfrm>
              <a:off x="3480660" y="6006384"/>
              <a:ext cx="2552700" cy="45093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6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Establishing </a:t>
            </a:r>
            <a:r>
              <a:rPr lang="en-US" sz="2800" b="1" dirty="0" smtClean="0">
                <a:solidFill>
                  <a:schemeClr val="bg1"/>
                </a:solidFill>
              </a:rPr>
              <a:t>BI &amp; </a:t>
            </a:r>
            <a:r>
              <a:rPr lang="en-US" sz="2800" b="1" dirty="0">
                <a:solidFill>
                  <a:schemeClr val="bg1"/>
                </a:solidFill>
              </a:rPr>
              <a:t>Analytics Roadmap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3439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284510"/>
            <a:ext cx="150233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Technology Stage</a:t>
            </a:r>
          </a:p>
          <a:p>
            <a:r>
              <a:rPr lang="en-US" sz="1100" b="1" dirty="0" smtClean="0"/>
              <a:t>(Analytics as a service)</a:t>
            </a:r>
            <a:endParaRPr lang="en-US" sz="1100" b="1" dirty="0"/>
          </a:p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1976734"/>
            <a:ext cx="13179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Business Stage</a:t>
            </a:r>
          </a:p>
          <a:p>
            <a:r>
              <a:rPr lang="en-US" sz="1100" b="1" dirty="0" smtClean="0"/>
              <a:t>(Customer Specific)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43938" y="1444823"/>
            <a:ext cx="178606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Capability Stage</a:t>
            </a:r>
          </a:p>
          <a:p>
            <a:r>
              <a:rPr lang="en-US" sz="1100" b="1" dirty="0" smtClean="0"/>
              <a:t>(SAAS &amp; Customer </a:t>
            </a:r>
            <a:r>
              <a:rPr lang="en-US" sz="1100" b="1" dirty="0"/>
              <a:t>Specific)</a:t>
            </a:r>
          </a:p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36756" y="990600"/>
            <a:ext cx="1370312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Analytical Stage</a:t>
            </a:r>
          </a:p>
          <a:p>
            <a:r>
              <a:rPr lang="en-US" sz="1050" b="1" dirty="0" smtClean="0"/>
              <a:t>(Customer </a:t>
            </a:r>
            <a:r>
              <a:rPr lang="en-US" sz="1050" b="1" dirty="0"/>
              <a:t>Specific)</a:t>
            </a:r>
          </a:p>
          <a:p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404034" y="5029200"/>
            <a:ext cx="2137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Establish business priorities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Create support &amp;  partnership structure </a:t>
            </a:r>
          </a:p>
          <a:p>
            <a:pPr marL="342900" indent="-342900">
              <a:buFontTx/>
              <a:buAutoNum type="arabicPeriod"/>
            </a:pPr>
            <a:r>
              <a:rPr lang="en-US" sz="1200" dirty="0" smtClean="0"/>
              <a:t>Estimate investments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&amp; </a:t>
            </a:r>
            <a:r>
              <a:rPr lang="en-US" sz="1200" dirty="0"/>
              <a:t>returns – Business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cases 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04800" y="2757502"/>
            <a:ext cx="1993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T</a:t>
            </a:r>
            <a:r>
              <a:rPr lang="en-US" sz="1200" dirty="0" smtClean="0">
                <a:solidFill>
                  <a:srgbClr val="00B050"/>
                </a:solidFill>
              </a:rPr>
              <a:t>echnology requirements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Carry out technology gap </a:t>
            </a:r>
            <a:r>
              <a:rPr lang="en-US" sz="1200" dirty="0" smtClean="0">
                <a:solidFill>
                  <a:srgbClr val="00B050"/>
                </a:solidFill>
              </a:rPr>
              <a:t>analysis</a:t>
            </a:r>
          </a:p>
          <a:p>
            <a:pPr marL="342900" indent="-342900">
              <a:buFontTx/>
              <a:buAutoNum type="arabicPeriod"/>
            </a:pPr>
            <a:r>
              <a:rPr lang="en-US" sz="1200" dirty="0">
                <a:solidFill>
                  <a:srgbClr val="00B050"/>
                </a:solidFill>
              </a:rPr>
              <a:t>Create high level solution design 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FFC000"/>
                </a:solidFill>
              </a:rPr>
              <a:t>Agree </a:t>
            </a:r>
            <a:r>
              <a:rPr lang="en-US" sz="1200" dirty="0">
                <a:solidFill>
                  <a:srgbClr val="FFC000"/>
                </a:solidFill>
              </a:rPr>
              <a:t>cloud Strategy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2636420"/>
            <a:ext cx="19938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Understand business strategies and </a:t>
            </a:r>
            <a:r>
              <a:rPr lang="en-US" sz="1200" dirty="0" smtClean="0"/>
              <a:t>objectives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Business </a:t>
            </a:r>
            <a:r>
              <a:rPr lang="en-US" sz="1200" dirty="0"/>
              <a:t>process &amp; maturity assessments 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Identify </a:t>
            </a:r>
            <a:r>
              <a:rPr lang="en-US" sz="1200" dirty="0"/>
              <a:t>main priorities &amp; pain points 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Shortlist </a:t>
            </a:r>
            <a:r>
              <a:rPr lang="en-US" sz="1200" dirty="0"/>
              <a:t>areas of focus and estimated returns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88922" y="2643452"/>
            <a:ext cx="1987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Draw detailed execution roadmap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Build skills &amp; expertise strategy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Data readiness analysis 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706210" y="2672948"/>
            <a:ext cx="1993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Translate objectives into analytical requirements 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Draw </a:t>
            </a:r>
            <a:r>
              <a:rPr lang="en-US" sz="1200" dirty="0"/>
              <a:t>horizontal </a:t>
            </a:r>
            <a:r>
              <a:rPr lang="en-US" sz="1200" dirty="0" smtClean="0"/>
              <a:t>&amp; vertical capability </a:t>
            </a:r>
            <a:r>
              <a:rPr lang="en-US" sz="1200" dirty="0"/>
              <a:t>strategy 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92608" y="5078985"/>
            <a:ext cx="1993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Establish POC (Pit Stop 1, and Pit Stop 2)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Display  dashboards with KPI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541740" y="5029200"/>
            <a:ext cx="2164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200" dirty="0" smtClean="0"/>
              <a:t>Build POC based BI visualization</a:t>
            </a:r>
          </a:p>
          <a:p>
            <a:pPr marL="342900" indent="-342900">
              <a:buAutoNum type="arabicPeriod" startAt="2"/>
            </a:pPr>
            <a:r>
              <a:rPr lang="en-US" sz="1200" dirty="0" smtClean="0"/>
              <a:t>Build vertical/horizontal BI models</a:t>
            </a:r>
          </a:p>
          <a:p>
            <a:r>
              <a:rPr lang="en-US" sz="1200" dirty="0" smtClean="0"/>
              <a:t>3.      Build customer specific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BI </a:t>
            </a:r>
            <a:endParaRPr lang="en-US" sz="1200" dirty="0"/>
          </a:p>
          <a:p>
            <a:endParaRPr lang="en-US" sz="1200" dirty="0" smtClean="0"/>
          </a:p>
          <a:p>
            <a:pPr marL="342900" indent="-342900">
              <a:buFontTx/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752150" y="5041900"/>
            <a:ext cx="1993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200" dirty="0" smtClean="0"/>
              <a:t>Build Data Science Operating Models</a:t>
            </a:r>
          </a:p>
          <a:p>
            <a:pPr marL="342900" indent="-342900">
              <a:buFontTx/>
              <a:buAutoNum type="arabicPeriod"/>
            </a:pPr>
            <a:r>
              <a:rPr lang="en-US" sz="1200" dirty="0" smtClean="0"/>
              <a:t>Vertical/horizontal Capability Selection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sz="1200" dirty="0" smtClean="0"/>
              <a:t>Build customer specific analytics model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438400" y="2284510"/>
            <a:ext cx="0" cy="4573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41740" y="2284510"/>
            <a:ext cx="0" cy="4573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01351" y="2284510"/>
            <a:ext cx="0" cy="457349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-30260" y="5021538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288" y="4652206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should we do ?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514600" y="6553200"/>
            <a:ext cx="1920240" cy="25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May ‘17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" y="6553200"/>
            <a:ext cx="1920240" cy="25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Mar ‘17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648200" y="6553200"/>
            <a:ext cx="1920240" cy="25603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June ‘17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79113" y="6553200"/>
            <a:ext cx="1920240" cy="25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July ‘17</a:t>
            </a:r>
          </a:p>
        </p:txBody>
      </p:sp>
    </p:spTree>
    <p:extLst>
      <p:ext uri="{BB962C8B-B14F-4D97-AF65-F5344CB8AC3E}">
        <p14:creationId xmlns:p14="http://schemas.microsoft.com/office/powerpoint/2010/main" val="24186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4549" y="3124200"/>
            <a:ext cx="9144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083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5" y="762000"/>
            <a:ext cx="8823330" cy="57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Extract Transform Load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639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Data Roadmap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38993517"/>
              </p:ext>
            </p:extLst>
          </p:nvPr>
        </p:nvGraphicFramePr>
        <p:xfrm>
          <a:off x="685800" y="2743200"/>
          <a:ext cx="7772400" cy="377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6735" y="825773"/>
            <a:ext cx="1085695" cy="1737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607" y="2052106"/>
            <a:ext cx="935729" cy="1745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1372796"/>
            <a:ext cx="2400000" cy="160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723900" y="5655111"/>
            <a:ext cx="7696200" cy="102483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Platform evolves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6102833"/>
              </p:ext>
            </p:extLst>
          </p:nvPr>
        </p:nvGraphicFramePr>
        <p:xfrm>
          <a:off x="3048000" y="685800"/>
          <a:ext cx="6096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Service Offerings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91610373"/>
              </p:ext>
            </p:extLst>
          </p:nvPr>
        </p:nvGraphicFramePr>
        <p:xfrm>
          <a:off x="152400" y="1066800"/>
          <a:ext cx="457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1676231"/>
            <a:ext cx="166712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happened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2681764"/>
            <a:ext cx="184056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Why </a:t>
            </a:r>
            <a:r>
              <a:rPr lang="en-US" sz="1600" b="1" i="1" dirty="0">
                <a:solidFill>
                  <a:schemeClr val="tx2"/>
                </a:solidFill>
              </a:rPr>
              <a:t>did it </a:t>
            </a:r>
            <a:r>
              <a:rPr lang="en-US" sz="1600" b="1" i="1" dirty="0" smtClean="0">
                <a:solidFill>
                  <a:schemeClr val="tx2"/>
                </a:solidFill>
              </a:rPr>
              <a:t>happen?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1215" y="3810000"/>
            <a:ext cx="180658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>
                <a:solidFill>
                  <a:schemeClr val="tx2"/>
                </a:solidFill>
              </a:rPr>
              <a:t>What will happen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8639" y="4860092"/>
            <a:ext cx="1731564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sz="1600" b="1" i="1" dirty="0" smtClean="0">
                <a:solidFill>
                  <a:schemeClr val="tx2"/>
                </a:solidFill>
              </a:rPr>
              <a:t>What </a:t>
            </a:r>
            <a:r>
              <a:rPr lang="en-US" sz="1600" b="1" i="1" dirty="0">
                <a:solidFill>
                  <a:schemeClr val="tx2"/>
                </a:solidFill>
              </a:rPr>
              <a:t>should I do</a:t>
            </a:r>
            <a:r>
              <a:rPr lang="en-US" sz="1600" b="1" i="1" dirty="0" smtClean="0">
                <a:solidFill>
                  <a:schemeClr val="tx2"/>
                </a:solidFill>
              </a:rPr>
              <a:t>?</a:t>
            </a:r>
            <a:endParaRPr lang="en-US" sz="16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Conceptual 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" y="2209851"/>
            <a:ext cx="590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1315914" y="2151508"/>
            <a:ext cx="1178786" cy="25780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30969" y="2378325"/>
            <a:ext cx="1323975" cy="438150"/>
            <a:chOff x="1484268" y="2068414"/>
            <a:chExt cx="1323975" cy="438150"/>
          </a:xfrm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496968" y="213360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Subscription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0969" y="2903688"/>
            <a:ext cx="1323975" cy="438150"/>
            <a:chOff x="1484268" y="2068414"/>
            <a:chExt cx="1323975" cy="438150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1496968" y="2133600"/>
              <a:ext cx="1108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Applications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07112" y="3446414"/>
            <a:ext cx="1323975" cy="438150"/>
            <a:chOff x="1484268" y="2068414"/>
            <a:chExt cx="1323975" cy="43815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1496968" y="213360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Services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07111" y="3961855"/>
            <a:ext cx="1323975" cy="438150"/>
            <a:chOff x="1484268" y="2068414"/>
            <a:chExt cx="1323975" cy="438150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496968" y="2133600"/>
              <a:ext cx="1003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Boilerplate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30969" y="1755578"/>
            <a:ext cx="1161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Market Place</a:t>
            </a:r>
            <a:endParaRPr lang="en-US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510378" y="2157412"/>
            <a:ext cx="3429000" cy="257800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167461" y="1782176"/>
            <a:ext cx="1909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BI &amp; Analytics Platform</a:t>
            </a:r>
          </a:p>
        </p:txBody>
      </p:sp>
      <p:sp>
        <p:nvSpPr>
          <p:cNvPr id="70" name="Shape 69"/>
          <p:cNvSpPr/>
          <p:nvPr/>
        </p:nvSpPr>
        <p:spPr>
          <a:xfrm rot="16200000">
            <a:off x="3029100" y="1600345"/>
            <a:ext cx="2211364" cy="3634592"/>
          </a:xfrm>
          <a:prstGeom prst="funn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TextBox 63"/>
          <p:cNvSpPr txBox="1"/>
          <p:nvPr/>
        </p:nvSpPr>
        <p:spPr>
          <a:xfrm>
            <a:off x="2875701" y="2816475"/>
            <a:ext cx="74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Storage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056025" y="3263752"/>
            <a:ext cx="974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Processing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892919" y="3730675"/>
            <a:ext cx="79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Filtering</a:t>
            </a:r>
            <a:endParaRPr lang="en-US" sz="1400" b="1" dirty="0"/>
          </a:p>
        </p:txBody>
      </p:sp>
      <p:sp>
        <p:nvSpPr>
          <p:cNvPr id="67" name="Right Arrow 66"/>
          <p:cNvSpPr/>
          <p:nvPr/>
        </p:nvSpPr>
        <p:spPr>
          <a:xfrm>
            <a:off x="2494701" y="3291020"/>
            <a:ext cx="561324" cy="2304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64898" y="3088453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Data 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Integration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49932" y="3073520"/>
            <a:ext cx="612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Data 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Quality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952079" y="2145604"/>
            <a:ext cx="1210676" cy="257800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6524625" y="2378325"/>
            <a:ext cx="1323975" cy="438150"/>
            <a:chOff x="1484268" y="2068414"/>
            <a:chExt cx="1323975" cy="438150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1496968" y="2133600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Mining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524625" y="2903688"/>
            <a:ext cx="1323975" cy="438150"/>
            <a:chOff x="1484268" y="2068414"/>
            <a:chExt cx="1323975" cy="438150"/>
          </a:xfrm>
        </p:grpSpPr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1496968" y="2133600"/>
              <a:ext cx="863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Analytics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500768" y="3446414"/>
            <a:ext cx="1323975" cy="438150"/>
            <a:chOff x="1484268" y="2068414"/>
            <a:chExt cx="1323975" cy="438150"/>
          </a:xfrm>
        </p:grpSpPr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1496968" y="2133600"/>
              <a:ext cx="680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Search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500767" y="3961855"/>
            <a:ext cx="1323975" cy="438150"/>
            <a:chOff x="1484268" y="2068414"/>
            <a:chExt cx="1323975" cy="438150"/>
          </a:xfrm>
        </p:grpSpPr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268" y="2068414"/>
              <a:ext cx="13239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1496968" y="2133600"/>
              <a:ext cx="10422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Enrichment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183959" y="1812056"/>
            <a:ext cx="1570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Data Consumption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5952078" y="3303896"/>
            <a:ext cx="561324" cy="230453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Image result for Visualiz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2222597"/>
            <a:ext cx="838200" cy="257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874000" y="1834947"/>
            <a:ext cx="113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1031" name="Picture 7" descr="Image result for integrati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6081">
            <a:off x="4256235" y="3581893"/>
            <a:ext cx="385824" cy="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Qu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82" y="3539312"/>
            <a:ext cx="252352" cy="25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8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Technology Selection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734" y="1341461"/>
            <a:ext cx="3733800" cy="54403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hardened Open Source Applications/Software with active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Scalable with minimal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on familiar technologies (Java, SQL and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Compatibility with </a:t>
            </a:r>
            <a:r>
              <a:rPr lang="en-US" dirty="0" smtClean="0"/>
              <a:t>SQL, NoSQL and Hadoop solutions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Ease of </a:t>
            </a:r>
            <a:r>
              <a:rPr lang="en-US" dirty="0"/>
              <a:t>deployment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Architecture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3360761"/>
            <a:ext cx="1066800" cy="12954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8466" y="1341460"/>
            <a:ext cx="3733800" cy="5440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</a:t>
            </a:r>
            <a:r>
              <a:rPr lang="en-US" dirty="0" smtClean="0"/>
              <a:t>Total Cost of Ownership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</a:t>
            </a:r>
            <a:r>
              <a:rPr lang="en-US" dirty="0" smtClean="0"/>
              <a:t>and Scalable platform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learning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development and maintenance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</a:t>
            </a:r>
            <a:r>
              <a:rPr lang="en-US" dirty="0" smtClean="0"/>
              <a:t>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Extendable per future scope </a:t>
            </a:r>
            <a:r>
              <a:rPr lang="en-US" sz="1200" dirty="0" smtClean="0"/>
              <a:t>(Un- structured /Semi structured data, Social media analytics, …)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1734" y="685799"/>
            <a:ext cx="3733800" cy="705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Criteria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8466" y="685797"/>
            <a:ext cx="3733800" cy="655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1121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693244"/>
              </p:ext>
            </p:extLst>
          </p:nvPr>
        </p:nvGraphicFramePr>
        <p:xfrm>
          <a:off x="76200" y="863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27210025"/>
              </p:ext>
            </p:extLst>
          </p:nvPr>
        </p:nvGraphicFramePr>
        <p:xfrm>
          <a:off x="3962400" y="856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36631370"/>
              </p:ext>
            </p:extLst>
          </p:nvPr>
        </p:nvGraphicFramePr>
        <p:xfrm>
          <a:off x="1676400" y="39878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82888955"/>
              </p:ext>
            </p:extLst>
          </p:nvPr>
        </p:nvGraphicFramePr>
        <p:xfrm>
          <a:off x="5334000" y="40010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052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Platform Design Approach Contd..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76642017"/>
              </p:ext>
            </p:extLst>
          </p:nvPr>
        </p:nvGraphicFramePr>
        <p:xfrm>
          <a:off x="1066800" y="8768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7729716"/>
              </p:ext>
            </p:extLst>
          </p:nvPr>
        </p:nvGraphicFramePr>
        <p:xfrm>
          <a:off x="4572000" y="873409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27268350"/>
              </p:ext>
            </p:extLst>
          </p:nvPr>
        </p:nvGraphicFramePr>
        <p:xfrm>
          <a:off x="3048000" y="3911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67463541"/>
              </p:ext>
            </p:extLst>
          </p:nvPr>
        </p:nvGraphicFramePr>
        <p:xfrm>
          <a:off x="6019800" y="3904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64306733"/>
              </p:ext>
            </p:extLst>
          </p:nvPr>
        </p:nvGraphicFramePr>
        <p:xfrm>
          <a:off x="0" y="3904974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3944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Referential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1575" y="20255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71575" y="297180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Semi-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tructured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171575" y="3932499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Un-</a:t>
            </a:r>
          </a:p>
          <a:p>
            <a:pPr algn="ctr"/>
            <a:r>
              <a:rPr lang="en-US" sz="1200" dirty="0" smtClean="0"/>
              <a:t>structured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619375" y="20159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28056" y="29718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Messaging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619375" y="39324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API/ODBC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19375" y="49530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067175" y="20159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Warehouse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075856" y="2971800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</a:p>
          <a:p>
            <a:pPr algn="ctr"/>
            <a:r>
              <a:rPr lang="en-US" sz="1200" dirty="0" smtClean="0"/>
              <a:t>Marts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4067175" y="39324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Operational</a:t>
            </a:r>
          </a:p>
          <a:p>
            <a:pPr algn="ctr"/>
            <a:r>
              <a:rPr lang="en-US" sz="1200" dirty="0" smtClean="0"/>
              <a:t>Data Stores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514975" y="20062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Query/</a:t>
            </a:r>
          </a:p>
          <a:p>
            <a:pPr algn="ctr"/>
            <a:r>
              <a:rPr lang="en-US" sz="1200" dirty="0" smtClean="0"/>
              <a:t>Reporting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523656" y="29621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OLAP</a:t>
            </a:r>
          </a:p>
          <a:p>
            <a:pPr algn="ctr"/>
            <a:r>
              <a:rPr lang="en-US" sz="1200" dirty="0" smtClean="0"/>
              <a:t>Cubes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514975" y="39228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Advanced </a:t>
            </a:r>
          </a:p>
          <a:p>
            <a:pPr algn="ct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5514975" y="4943355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Replication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7030294" y="20062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</a:t>
            </a:r>
          </a:p>
          <a:p>
            <a:pPr algn="ctr"/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7038975" y="29621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Native</a:t>
            </a:r>
          </a:p>
          <a:p>
            <a:pPr algn="ctr"/>
            <a:r>
              <a:rPr lang="en-US" sz="1200" dirty="0" smtClean="0"/>
              <a:t>Desktop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7030294" y="39228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</a:t>
            </a:r>
          </a:p>
          <a:p>
            <a:pPr algn="ctr"/>
            <a:r>
              <a:rPr lang="en-US" sz="1200" dirty="0" smtClean="0"/>
              <a:t>Devices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030294" y="4943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</a:t>
            </a:r>
          </a:p>
          <a:p>
            <a:pPr algn="ctr"/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90600" y="1447800"/>
            <a:ext cx="1352550" cy="4572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47081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14775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71256" y="14381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40276" y="14478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95212" y="15240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DATA SOURCES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3012" y="15379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INTEGRATION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19387" y="15379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DATA STORAGES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8131" y="1537900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ANALYTICS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44888" y="1541756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9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96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Referential Architecture: Stage 1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2149" y="2101770"/>
            <a:ext cx="990600" cy="762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Structured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32149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Semi-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s</a:t>
            </a:r>
            <a:r>
              <a:rPr lang="en-US" sz="1200" dirty="0" smtClean="0">
                <a:solidFill>
                  <a:prstClr val="white"/>
                </a:solidFill>
              </a:rPr>
              <a:t>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2149" y="4008699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Un-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structured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79949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ETL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88630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Messaging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79949" y="400869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API/ODBC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79949" y="50292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27749" y="209212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RDBMS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75549" y="2082479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	Query/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Reporting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84230" y="30383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OLAP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</a:rPr>
              <a:t>Cubes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75549" y="3999054"/>
            <a:ext cx="9906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Advanced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Analytics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75549" y="5019555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Replication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90868" y="2082479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Browser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99549" y="30383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Native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Desktop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0868" y="3999054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Mobile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Devices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990868" y="5019555"/>
            <a:ext cx="990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Web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Services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1174" y="1524000"/>
            <a:ext cx="1352550" cy="4572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07655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5349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1830" y="1514355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00850" y="1524000"/>
            <a:ext cx="1352550" cy="4572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786" y="1600200"/>
            <a:ext cx="1143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SOURCES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3586" y="1614100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INTEGRATION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79961" y="1614100"/>
            <a:ext cx="122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DATA STORAGES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41301" y="1614100"/>
            <a:ext cx="87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ANALYTICS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93851" y="1615880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PRESENTATION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/>
          <p:cNvCxnSpPr>
            <a:stCxn id="6" idx="3"/>
            <a:endCxn id="10" idx="1"/>
          </p:cNvCxnSpPr>
          <p:nvPr/>
        </p:nvCxnSpPr>
        <p:spPr>
          <a:xfrm flipV="1">
            <a:off x="2122749" y="2473124"/>
            <a:ext cx="457200" cy="964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1"/>
            <a:endCxn id="10" idx="2"/>
          </p:cNvCxnSpPr>
          <p:nvPr/>
        </p:nvCxnSpPr>
        <p:spPr>
          <a:xfrm rot="10800000" flipH="1">
            <a:off x="2579949" y="2854125"/>
            <a:ext cx="495300" cy="1535575"/>
          </a:xfrm>
          <a:prstGeom prst="bentConnector4">
            <a:avLst>
              <a:gd name="adj1" fmla="val -15774"/>
              <a:gd name="adj2" fmla="val 6240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" idx="3"/>
            <a:endCxn id="14" idx="1"/>
          </p:cNvCxnSpPr>
          <p:nvPr/>
        </p:nvCxnSpPr>
        <p:spPr>
          <a:xfrm>
            <a:off x="3570549" y="2473124"/>
            <a:ext cx="4572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676862" y="3419355"/>
            <a:ext cx="12398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8" idx="1"/>
          </p:cNvCxnSpPr>
          <p:nvPr/>
        </p:nvCxnSpPr>
        <p:spPr>
          <a:xfrm flipV="1">
            <a:off x="5018349" y="2463479"/>
            <a:ext cx="457200" cy="964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  <a:endCxn id="20" idx="1"/>
          </p:cNvCxnSpPr>
          <p:nvPr/>
        </p:nvCxnSpPr>
        <p:spPr>
          <a:xfrm>
            <a:off x="5018349" y="2473124"/>
            <a:ext cx="457200" cy="190693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027749" y="3048000"/>
            <a:ext cx="990600" cy="762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NoSQL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1583</Words>
  <Application>Microsoft Office PowerPoint</Application>
  <PresentationFormat>On-screen Show (4:3)</PresentationFormat>
  <Paragraphs>481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Harlow Solid Italic</vt:lpstr>
      <vt:lpstr>Office Theme</vt:lpstr>
      <vt:lpstr>Analytics  as a  Service</vt:lpstr>
      <vt:lpstr>Objective</vt:lpstr>
      <vt:lpstr>Service Offerings</vt:lpstr>
      <vt:lpstr>Conceptual View</vt:lpstr>
      <vt:lpstr>Technology Selection Approach</vt:lpstr>
      <vt:lpstr>Platform Design Approach</vt:lpstr>
      <vt:lpstr>Platform Design Approach Contd..</vt:lpstr>
      <vt:lpstr>Referential Architecture</vt:lpstr>
      <vt:lpstr>Referential Architecture: Stage 1 </vt:lpstr>
      <vt:lpstr>Stage 1 Architecture: Components</vt:lpstr>
      <vt:lpstr>PowerPoint Presentation</vt:lpstr>
      <vt:lpstr>PowerPoint Presentation</vt:lpstr>
      <vt:lpstr>PowerPoint Presentation</vt:lpstr>
      <vt:lpstr>Why Hortonworks Dataflow for ETL?</vt:lpstr>
      <vt:lpstr>Why Greenplum for Database?</vt:lpstr>
      <vt:lpstr>Why SpagoBI for Business Intelligence?</vt:lpstr>
      <vt:lpstr>Why MADlib for Analytics?</vt:lpstr>
      <vt:lpstr>Why Vega for Visualization?</vt:lpstr>
      <vt:lpstr>Pricing Model</vt:lpstr>
      <vt:lpstr>Roadmap : The Capabilities Layer</vt:lpstr>
      <vt:lpstr>Establishing BI &amp; Analytics Roadmap</vt:lpstr>
      <vt:lpstr>PowerPoint Presentation</vt:lpstr>
      <vt:lpstr>Architecture</vt:lpstr>
      <vt:lpstr>Extract Transform Load</vt:lpstr>
      <vt:lpstr>Data Roadmap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</dc:creator>
  <cp:lastModifiedBy>Agilavasu Chokkalingam Parvathynathan</cp:lastModifiedBy>
  <cp:revision>232</cp:revision>
  <dcterms:created xsi:type="dcterms:W3CDTF">2006-08-16T00:00:00Z</dcterms:created>
  <dcterms:modified xsi:type="dcterms:W3CDTF">2017-01-20T08:11:28Z</dcterms:modified>
</cp:coreProperties>
</file>