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82" r:id="rId2"/>
    <p:sldId id="298" r:id="rId3"/>
    <p:sldId id="287" r:id="rId4"/>
    <p:sldId id="288" r:id="rId5"/>
    <p:sldId id="289" r:id="rId6"/>
    <p:sldId id="299" r:id="rId7"/>
    <p:sldId id="303" r:id="rId8"/>
    <p:sldId id="297" r:id="rId9"/>
    <p:sldId id="301" r:id="rId10"/>
    <p:sldId id="302" r:id="rId11"/>
    <p:sldId id="283" r:id="rId12"/>
    <p:sldId id="291" r:id="rId13"/>
    <p:sldId id="285" r:id="rId14"/>
    <p:sldId id="292" r:id="rId15"/>
    <p:sldId id="293" r:id="rId16"/>
    <p:sldId id="290" r:id="rId17"/>
    <p:sldId id="30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 varScale="1">
        <p:scale>
          <a:sx n="71" d="100"/>
          <a:sy n="71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36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9FD14-C00C-435F-BE2A-D75234919EC8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3BDC2E-90D6-4C58-BC54-0E305497E19E}">
      <dgm:prSet phldrT="[Text]" custT="1"/>
      <dgm:spPr/>
      <dgm:t>
        <a:bodyPr/>
        <a:lstStyle/>
        <a:p>
          <a:r>
            <a:rPr lang="en-US" sz="1700" dirty="0" smtClean="0"/>
            <a:t>Authentication</a:t>
          </a:r>
          <a:endParaRPr lang="en-US" sz="1700" dirty="0"/>
        </a:p>
      </dgm:t>
    </dgm:pt>
    <dgm:pt modelId="{C1BCCC71-5C49-4D61-A485-E4C64443E9E2}" type="parTrans" cxnId="{B1CC1367-B6FE-42AB-963D-DA7054C7D1E5}">
      <dgm:prSet/>
      <dgm:spPr/>
      <dgm:t>
        <a:bodyPr/>
        <a:lstStyle/>
        <a:p>
          <a:endParaRPr lang="en-US"/>
        </a:p>
      </dgm:t>
    </dgm:pt>
    <dgm:pt modelId="{F6A3DD05-7AEE-4150-BD8E-9FD4A4CA763C}" type="sibTrans" cxnId="{B1CC1367-B6FE-42AB-963D-DA7054C7D1E5}">
      <dgm:prSet/>
      <dgm:spPr/>
      <dgm:t>
        <a:bodyPr/>
        <a:lstStyle/>
        <a:p>
          <a:endParaRPr lang="en-US"/>
        </a:p>
      </dgm:t>
    </dgm:pt>
    <dgm:pt modelId="{81CCE25A-BFE0-4BCF-9982-EB9B89FE8A26}">
      <dgm:prSet phldrT="[Text]" custT="1"/>
      <dgm:spPr/>
      <dgm:t>
        <a:bodyPr/>
        <a:lstStyle/>
        <a:p>
          <a:r>
            <a:rPr lang="en-US" sz="1600" dirty="0" smtClean="0"/>
            <a:t>Identity Management based authorization and authentication</a:t>
          </a:r>
          <a:endParaRPr lang="en-US" sz="1600" dirty="0"/>
        </a:p>
      </dgm:t>
    </dgm:pt>
    <dgm:pt modelId="{024138B0-6C49-4067-81F3-FD0EA07BF9CA}" type="parTrans" cxnId="{1E8D80A6-DE06-42FA-AA10-148A2ADBC12A}">
      <dgm:prSet/>
      <dgm:spPr/>
      <dgm:t>
        <a:bodyPr/>
        <a:lstStyle/>
        <a:p>
          <a:endParaRPr lang="en-US"/>
        </a:p>
      </dgm:t>
    </dgm:pt>
    <dgm:pt modelId="{9CC32784-DA6E-4800-AAFB-C7433CF39D52}" type="sibTrans" cxnId="{1E8D80A6-DE06-42FA-AA10-148A2ADBC12A}">
      <dgm:prSet/>
      <dgm:spPr/>
      <dgm:t>
        <a:bodyPr/>
        <a:lstStyle/>
        <a:p>
          <a:endParaRPr lang="en-US"/>
        </a:p>
      </dgm:t>
    </dgm:pt>
    <dgm:pt modelId="{8BC4D7A0-9FB8-4528-932B-4F03AFDEFBE7}">
      <dgm:prSet phldrT="[Text]" custT="1"/>
      <dgm:spPr/>
      <dgm:t>
        <a:bodyPr/>
        <a:lstStyle/>
        <a:p>
          <a:r>
            <a:rPr lang="en-US" sz="1700" dirty="0" smtClean="0"/>
            <a:t>Initialization</a:t>
          </a:r>
          <a:endParaRPr lang="en-US" sz="1700" dirty="0"/>
        </a:p>
      </dgm:t>
    </dgm:pt>
    <dgm:pt modelId="{7B17CDBF-5CB3-476E-B884-040D00BBE4D4}" type="parTrans" cxnId="{46709A28-3176-4D8B-AFEF-778D12F118A3}">
      <dgm:prSet/>
      <dgm:spPr/>
      <dgm:t>
        <a:bodyPr/>
        <a:lstStyle/>
        <a:p>
          <a:endParaRPr lang="en-US"/>
        </a:p>
      </dgm:t>
    </dgm:pt>
    <dgm:pt modelId="{95F55741-78C4-499C-8ED0-1CB36AB5A857}" type="sibTrans" cxnId="{46709A28-3176-4D8B-AFEF-778D12F118A3}">
      <dgm:prSet/>
      <dgm:spPr/>
      <dgm:t>
        <a:bodyPr/>
        <a:lstStyle/>
        <a:p>
          <a:endParaRPr lang="en-US"/>
        </a:p>
      </dgm:t>
    </dgm:pt>
    <dgm:pt modelId="{83E6CBD7-19F3-4BF0-AC4A-3A661FE7A2D5}">
      <dgm:prSet phldrT="[Text]" custT="1"/>
      <dgm:spPr/>
      <dgm:t>
        <a:bodyPr/>
        <a:lstStyle/>
        <a:p>
          <a:r>
            <a:rPr lang="en-US" sz="1600" dirty="0" smtClean="0"/>
            <a:t>Subscriptions</a:t>
          </a:r>
          <a:endParaRPr lang="en-US" sz="1600" dirty="0"/>
        </a:p>
      </dgm:t>
    </dgm:pt>
    <dgm:pt modelId="{BFFDB885-D6CC-40C0-A16C-939A953218CA}" type="parTrans" cxnId="{A177CF61-E545-48F5-B389-396E03E3C195}">
      <dgm:prSet/>
      <dgm:spPr/>
      <dgm:t>
        <a:bodyPr/>
        <a:lstStyle/>
        <a:p>
          <a:endParaRPr lang="en-US"/>
        </a:p>
      </dgm:t>
    </dgm:pt>
    <dgm:pt modelId="{AEBADE58-6C5A-4E3C-BE4C-790CA88005C6}" type="sibTrans" cxnId="{A177CF61-E545-48F5-B389-396E03E3C195}">
      <dgm:prSet/>
      <dgm:spPr/>
      <dgm:t>
        <a:bodyPr/>
        <a:lstStyle/>
        <a:p>
          <a:endParaRPr lang="en-US"/>
        </a:p>
      </dgm:t>
    </dgm:pt>
    <dgm:pt modelId="{F24C7571-97D3-4F07-A258-05206CB28E17}">
      <dgm:prSet phldrT="[Text]"/>
      <dgm:spPr/>
      <dgm:t>
        <a:bodyPr/>
        <a:lstStyle/>
        <a:p>
          <a:r>
            <a:rPr lang="en-US" dirty="0" smtClean="0"/>
            <a:t>File  and Folder Structure</a:t>
          </a:r>
          <a:endParaRPr lang="en-US" dirty="0"/>
        </a:p>
      </dgm:t>
    </dgm:pt>
    <dgm:pt modelId="{57FE5A29-FF73-43C3-9ED7-820A81FE8D33}" type="parTrans" cxnId="{9493D53E-4B93-4EC2-8EAB-5748FCB73E65}">
      <dgm:prSet/>
      <dgm:spPr/>
      <dgm:t>
        <a:bodyPr/>
        <a:lstStyle/>
        <a:p>
          <a:endParaRPr lang="en-US"/>
        </a:p>
      </dgm:t>
    </dgm:pt>
    <dgm:pt modelId="{41EF812A-0AA2-4AB3-92A7-136C646A8F5D}" type="sibTrans" cxnId="{9493D53E-4B93-4EC2-8EAB-5748FCB73E65}">
      <dgm:prSet/>
      <dgm:spPr/>
      <dgm:t>
        <a:bodyPr/>
        <a:lstStyle/>
        <a:p>
          <a:endParaRPr lang="en-US"/>
        </a:p>
      </dgm:t>
    </dgm:pt>
    <dgm:pt modelId="{3E82A702-E3A2-47AE-A7C0-F7A12F7F2E1C}">
      <dgm:prSet phldrT="[Text]" custT="1"/>
      <dgm:spPr/>
      <dgm:t>
        <a:bodyPr/>
        <a:lstStyle/>
        <a:p>
          <a:r>
            <a:rPr lang="en-US" sz="1600" dirty="0" smtClean="0"/>
            <a:t>File Templates</a:t>
          </a:r>
          <a:endParaRPr lang="en-US" sz="1600" dirty="0"/>
        </a:p>
      </dgm:t>
    </dgm:pt>
    <dgm:pt modelId="{7C05F9F1-9353-4E37-81E4-4DC7F3865FFF}" type="parTrans" cxnId="{F014CCD3-6E3C-4E55-A8FA-BBAEA826F477}">
      <dgm:prSet/>
      <dgm:spPr/>
      <dgm:t>
        <a:bodyPr/>
        <a:lstStyle/>
        <a:p>
          <a:endParaRPr lang="en-US"/>
        </a:p>
      </dgm:t>
    </dgm:pt>
    <dgm:pt modelId="{89F6D4B5-0496-41BF-A5A0-9ECC2F559D44}" type="sibTrans" cxnId="{F014CCD3-6E3C-4E55-A8FA-BBAEA826F477}">
      <dgm:prSet/>
      <dgm:spPr/>
      <dgm:t>
        <a:bodyPr/>
        <a:lstStyle/>
        <a:p>
          <a:endParaRPr lang="en-US"/>
        </a:p>
      </dgm:t>
    </dgm:pt>
    <dgm:pt modelId="{B14B61E5-FFDD-4C1C-A6A5-3B135B61428C}">
      <dgm:prSet custT="1"/>
      <dgm:spPr/>
      <dgm:t>
        <a:bodyPr/>
        <a:lstStyle/>
        <a:p>
          <a:r>
            <a:rPr lang="en-US" sz="1600" dirty="0" smtClean="0"/>
            <a:t>2F Digital Trust (Digital Certificate)</a:t>
          </a:r>
        </a:p>
        <a:p>
          <a:r>
            <a:rPr lang="en-US" sz="1600" dirty="0" smtClean="0"/>
            <a:t>2 Factor authentication </a:t>
          </a:r>
          <a:endParaRPr lang="en-US" sz="1600" dirty="0"/>
        </a:p>
      </dgm:t>
    </dgm:pt>
    <dgm:pt modelId="{86C9D93E-F0D9-4F63-AEAE-E25C36E35278}" type="parTrans" cxnId="{B1D4FCAF-9642-4427-BD90-FFC525C6E9A2}">
      <dgm:prSet/>
      <dgm:spPr/>
      <dgm:t>
        <a:bodyPr/>
        <a:lstStyle/>
        <a:p>
          <a:endParaRPr lang="en-US"/>
        </a:p>
      </dgm:t>
    </dgm:pt>
    <dgm:pt modelId="{4EB235B3-2BB0-42E2-B7B8-2DDBD7F8175D}" type="sibTrans" cxnId="{B1D4FCAF-9642-4427-BD90-FFC525C6E9A2}">
      <dgm:prSet/>
      <dgm:spPr/>
      <dgm:t>
        <a:bodyPr/>
        <a:lstStyle/>
        <a:p>
          <a:endParaRPr lang="en-US"/>
        </a:p>
      </dgm:t>
    </dgm:pt>
    <dgm:pt modelId="{A8A0B5FC-3D00-451D-9CF2-17C84C4E4272}">
      <dgm:prSet custT="1"/>
      <dgm:spPr/>
      <dgm:t>
        <a:bodyPr/>
        <a:lstStyle/>
        <a:p>
          <a:r>
            <a:rPr lang="en-US" sz="1600" dirty="0" smtClean="0"/>
            <a:t>Table Definitions</a:t>
          </a:r>
        </a:p>
        <a:p>
          <a:r>
            <a:rPr lang="en-US" sz="1600" dirty="0" smtClean="0"/>
            <a:t>Master Data validation Definitions</a:t>
          </a:r>
          <a:endParaRPr lang="en-US" sz="1600" dirty="0"/>
        </a:p>
      </dgm:t>
    </dgm:pt>
    <dgm:pt modelId="{33E6A9C9-76D7-4DBE-8193-F2EA607842BE}" type="parTrans" cxnId="{4EA5B7CF-7A81-42C8-8615-E7036F15CC95}">
      <dgm:prSet/>
      <dgm:spPr/>
      <dgm:t>
        <a:bodyPr/>
        <a:lstStyle/>
        <a:p>
          <a:endParaRPr lang="en-US"/>
        </a:p>
      </dgm:t>
    </dgm:pt>
    <dgm:pt modelId="{7A8566F8-6952-49FF-B31E-4874E2408BF9}" type="sibTrans" cxnId="{4EA5B7CF-7A81-42C8-8615-E7036F15CC95}">
      <dgm:prSet/>
      <dgm:spPr/>
      <dgm:t>
        <a:bodyPr/>
        <a:lstStyle/>
        <a:p>
          <a:endParaRPr lang="en-US"/>
        </a:p>
      </dgm:t>
    </dgm:pt>
    <dgm:pt modelId="{D219B941-12E2-4FC7-877F-6FA533C3D732}">
      <dgm:prSet custT="1"/>
      <dgm:spPr/>
      <dgm:t>
        <a:bodyPr/>
        <a:lstStyle/>
        <a:p>
          <a:r>
            <a:rPr lang="en-US" sz="1600" dirty="0" smtClean="0"/>
            <a:t>Folder Structure</a:t>
          </a:r>
        </a:p>
      </dgm:t>
    </dgm:pt>
    <dgm:pt modelId="{040686A7-0875-46C2-B1D0-9121AA9E88CD}" type="parTrans" cxnId="{680CA847-E987-4551-BE5E-6536AF017D80}">
      <dgm:prSet/>
      <dgm:spPr/>
      <dgm:t>
        <a:bodyPr/>
        <a:lstStyle/>
        <a:p>
          <a:endParaRPr lang="en-US"/>
        </a:p>
      </dgm:t>
    </dgm:pt>
    <dgm:pt modelId="{ED4AD788-3889-4A31-AD2D-3D993195CE20}" type="sibTrans" cxnId="{680CA847-E987-4551-BE5E-6536AF017D80}">
      <dgm:prSet/>
      <dgm:spPr/>
      <dgm:t>
        <a:bodyPr/>
        <a:lstStyle/>
        <a:p>
          <a:endParaRPr lang="en-US"/>
        </a:p>
      </dgm:t>
    </dgm:pt>
    <dgm:pt modelId="{41F08177-5A48-4049-92BD-2BC67A4B4EE6}">
      <dgm:prSet custT="1"/>
      <dgm:spPr/>
      <dgm:t>
        <a:bodyPr/>
        <a:lstStyle/>
        <a:p>
          <a:r>
            <a:rPr lang="en-US" sz="1600" dirty="0" smtClean="0"/>
            <a:t>Multiple Entity dependency handling</a:t>
          </a:r>
        </a:p>
      </dgm:t>
    </dgm:pt>
    <dgm:pt modelId="{62BD34A3-26E3-4329-B8BE-F0A80C6A0CA2}" type="parTrans" cxnId="{C7A28B3B-BB71-4FAE-88E3-ABF3C0185B61}">
      <dgm:prSet/>
      <dgm:spPr/>
      <dgm:t>
        <a:bodyPr/>
        <a:lstStyle/>
        <a:p>
          <a:endParaRPr lang="en-US"/>
        </a:p>
      </dgm:t>
    </dgm:pt>
    <dgm:pt modelId="{9939A9BC-4E41-4A8B-B6BD-14118F9D7235}" type="sibTrans" cxnId="{C7A28B3B-BB71-4FAE-88E3-ABF3C0185B61}">
      <dgm:prSet/>
      <dgm:spPr/>
      <dgm:t>
        <a:bodyPr/>
        <a:lstStyle/>
        <a:p>
          <a:endParaRPr lang="en-US"/>
        </a:p>
      </dgm:t>
    </dgm:pt>
    <dgm:pt modelId="{49E65092-0C19-499B-9244-ED8531510B29}" type="pres">
      <dgm:prSet presAssocID="{EFD9FD14-C00C-435F-BE2A-D75234919E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C5E992-596E-4AD3-8D7A-5762CFD2B4F6}" type="pres">
      <dgm:prSet presAssocID="{743BDC2E-90D6-4C58-BC54-0E305497E19E}" presName="compositeNode" presStyleCnt="0">
        <dgm:presLayoutVars>
          <dgm:bulletEnabled val="1"/>
        </dgm:presLayoutVars>
      </dgm:prSet>
      <dgm:spPr/>
    </dgm:pt>
    <dgm:pt modelId="{5796DBC6-4D74-473D-B379-8104F0A61EE4}" type="pres">
      <dgm:prSet presAssocID="{743BDC2E-90D6-4C58-BC54-0E305497E19E}" presName="bgRect" presStyleLbl="node1" presStyleIdx="0" presStyleCnt="3"/>
      <dgm:spPr/>
      <dgm:t>
        <a:bodyPr/>
        <a:lstStyle/>
        <a:p>
          <a:endParaRPr lang="en-US"/>
        </a:p>
      </dgm:t>
    </dgm:pt>
    <dgm:pt modelId="{130925D5-63ED-45FA-9B6A-DC827CE6DA5F}" type="pres">
      <dgm:prSet presAssocID="{743BDC2E-90D6-4C58-BC54-0E305497E19E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1D5F2-5FE5-4155-BEF3-5BB9BC340561}" type="pres">
      <dgm:prSet presAssocID="{743BDC2E-90D6-4C58-BC54-0E305497E19E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094CA-700B-491F-B182-1A54B514FFFF}" type="pres">
      <dgm:prSet presAssocID="{F6A3DD05-7AEE-4150-BD8E-9FD4A4CA763C}" presName="hSp" presStyleCnt="0"/>
      <dgm:spPr/>
    </dgm:pt>
    <dgm:pt modelId="{A34A360D-3921-4F8F-B495-D9F0F5468769}" type="pres">
      <dgm:prSet presAssocID="{F6A3DD05-7AEE-4150-BD8E-9FD4A4CA763C}" presName="vProcSp" presStyleCnt="0"/>
      <dgm:spPr/>
    </dgm:pt>
    <dgm:pt modelId="{649CB7A5-E969-41FE-83B9-A725E2FA1CEA}" type="pres">
      <dgm:prSet presAssocID="{F6A3DD05-7AEE-4150-BD8E-9FD4A4CA763C}" presName="vSp1" presStyleCnt="0"/>
      <dgm:spPr/>
    </dgm:pt>
    <dgm:pt modelId="{1B624A29-7F6C-4CCB-A1D6-25F953EB73DE}" type="pres">
      <dgm:prSet presAssocID="{F6A3DD05-7AEE-4150-BD8E-9FD4A4CA763C}" presName="simulatedConn" presStyleLbl="solidFgAcc1" presStyleIdx="0" presStyleCnt="2"/>
      <dgm:spPr/>
    </dgm:pt>
    <dgm:pt modelId="{EF8AE330-4B8C-41C2-8077-99E66083AF1D}" type="pres">
      <dgm:prSet presAssocID="{F6A3DD05-7AEE-4150-BD8E-9FD4A4CA763C}" presName="vSp2" presStyleCnt="0"/>
      <dgm:spPr/>
    </dgm:pt>
    <dgm:pt modelId="{B51FEB1D-CB6C-48C2-8615-9686E55E5C5C}" type="pres">
      <dgm:prSet presAssocID="{F6A3DD05-7AEE-4150-BD8E-9FD4A4CA763C}" presName="sibTrans" presStyleCnt="0"/>
      <dgm:spPr/>
    </dgm:pt>
    <dgm:pt modelId="{CC1847B3-EED5-47B8-A750-F60433C3474C}" type="pres">
      <dgm:prSet presAssocID="{8BC4D7A0-9FB8-4528-932B-4F03AFDEFBE7}" presName="compositeNode" presStyleCnt="0">
        <dgm:presLayoutVars>
          <dgm:bulletEnabled val="1"/>
        </dgm:presLayoutVars>
      </dgm:prSet>
      <dgm:spPr/>
    </dgm:pt>
    <dgm:pt modelId="{65A33060-2CAD-4C4C-9C1C-5D591F7E14BA}" type="pres">
      <dgm:prSet presAssocID="{8BC4D7A0-9FB8-4528-932B-4F03AFDEFBE7}" presName="bgRect" presStyleLbl="node1" presStyleIdx="1" presStyleCnt="3"/>
      <dgm:spPr/>
      <dgm:t>
        <a:bodyPr/>
        <a:lstStyle/>
        <a:p>
          <a:endParaRPr lang="en-US"/>
        </a:p>
      </dgm:t>
    </dgm:pt>
    <dgm:pt modelId="{279D1127-B39B-40F3-BB99-2B1993F7CF22}" type="pres">
      <dgm:prSet presAssocID="{8BC4D7A0-9FB8-4528-932B-4F03AFDEFBE7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72B15-B076-4468-B369-30121C40D429}" type="pres">
      <dgm:prSet presAssocID="{8BC4D7A0-9FB8-4528-932B-4F03AFDEFBE7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A34E6-3F59-4779-982C-4AA46427972A}" type="pres">
      <dgm:prSet presAssocID="{95F55741-78C4-499C-8ED0-1CB36AB5A857}" presName="hSp" presStyleCnt="0"/>
      <dgm:spPr/>
    </dgm:pt>
    <dgm:pt modelId="{5129E077-A41C-4908-9309-DC728D3A9263}" type="pres">
      <dgm:prSet presAssocID="{95F55741-78C4-499C-8ED0-1CB36AB5A857}" presName="vProcSp" presStyleCnt="0"/>
      <dgm:spPr/>
    </dgm:pt>
    <dgm:pt modelId="{5DC61968-2077-490B-BE8C-58CFC9E39FFA}" type="pres">
      <dgm:prSet presAssocID="{95F55741-78C4-499C-8ED0-1CB36AB5A857}" presName="vSp1" presStyleCnt="0"/>
      <dgm:spPr/>
    </dgm:pt>
    <dgm:pt modelId="{775FC857-D5A0-4BA6-82EF-07223435DD6E}" type="pres">
      <dgm:prSet presAssocID="{95F55741-78C4-499C-8ED0-1CB36AB5A857}" presName="simulatedConn" presStyleLbl="solidFgAcc1" presStyleIdx="1" presStyleCnt="2"/>
      <dgm:spPr/>
    </dgm:pt>
    <dgm:pt modelId="{429792DC-01C0-4FA1-B2E5-90036F7EAA22}" type="pres">
      <dgm:prSet presAssocID="{95F55741-78C4-499C-8ED0-1CB36AB5A857}" presName="vSp2" presStyleCnt="0"/>
      <dgm:spPr/>
    </dgm:pt>
    <dgm:pt modelId="{E8BB8281-FC5D-4DBA-9CFF-876C755916D3}" type="pres">
      <dgm:prSet presAssocID="{95F55741-78C4-499C-8ED0-1CB36AB5A857}" presName="sibTrans" presStyleCnt="0"/>
      <dgm:spPr/>
    </dgm:pt>
    <dgm:pt modelId="{C0AC16FB-422E-4A99-BC05-6CF280BA867D}" type="pres">
      <dgm:prSet presAssocID="{F24C7571-97D3-4F07-A258-05206CB28E17}" presName="compositeNode" presStyleCnt="0">
        <dgm:presLayoutVars>
          <dgm:bulletEnabled val="1"/>
        </dgm:presLayoutVars>
      </dgm:prSet>
      <dgm:spPr/>
    </dgm:pt>
    <dgm:pt modelId="{8BC8407E-2AA8-4723-B0FC-1DC18B27C623}" type="pres">
      <dgm:prSet presAssocID="{F24C7571-97D3-4F07-A258-05206CB28E17}" presName="bgRect" presStyleLbl="node1" presStyleIdx="2" presStyleCnt="3"/>
      <dgm:spPr/>
      <dgm:t>
        <a:bodyPr/>
        <a:lstStyle/>
        <a:p>
          <a:endParaRPr lang="en-US"/>
        </a:p>
      </dgm:t>
    </dgm:pt>
    <dgm:pt modelId="{DC92C18C-5CA8-47F4-B5CA-1FC9282C7708}" type="pres">
      <dgm:prSet presAssocID="{F24C7571-97D3-4F07-A258-05206CB28E17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69F8D-16BF-436B-984A-3CA7CB06D2CF}" type="pres">
      <dgm:prSet presAssocID="{F24C7571-97D3-4F07-A258-05206CB28E17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7FAD6D-D48A-4962-BCD3-8D7CE4365CB7}" type="presOf" srcId="{83E6CBD7-19F3-4BF0-AC4A-3A661FE7A2D5}" destId="{E5F72B15-B076-4468-B369-30121C40D429}" srcOrd="0" destOrd="0" presId="urn:microsoft.com/office/officeart/2005/8/layout/hProcess7"/>
    <dgm:cxn modelId="{B685E261-3105-4D0F-A032-5727A9D759BB}" type="presOf" srcId="{F24C7571-97D3-4F07-A258-05206CB28E17}" destId="{8BC8407E-2AA8-4723-B0FC-1DC18B27C623}" srcOrd="0" destOrd="0" presId="urn:microsoft.com/office/officeart/2005/8/layout/hProcess7"/>
    <dgm:cxn modelId="{C17765B6-1137-4454-A498-61EB271B296C}" type="presOf" srcId="{8BC4D7A0-9FB8-4528-932B-4F03AFDEFBE7}" destId="{65A33060-2CAD-4C4C-9C1C-5D591F7E14BA}" srcOrd="0" destOrd="0" presId="urn:microsoft.com/office/officeart/2005/8/layout/hProcess7"/>
    <dgm:cxn modelId="{36D227D9-506F-4609-98FA-A5D30B9C0A41}" type="presOf" srcId="{8BC4D7A0-9FB8-4528-932B-4F03AFDEFBE7}" destId="{279D1127-B39B-40F3-BB99-2B1993F7CF22}" srcOrd="1" destOrd="0" presId="urn:microsoft.com/office/officeart/2005/8/layout/hProcess7"/>
    <dgm:cxn modelId="{C7A28B3B-BB71-4FAE-88E3-ABF3C0185B61}" srcId="{F24C7571-97D3-4F07-A258-05206CB28E17}" destId="{41F08177-5A48-4049-92BD-2BC67A4B4EE6}" srcOrd="2" destOrd="0" parTransId="{62BD34A3-26E3-4329-B8BE-F0A80C6A0CA2}" sibTransId="{9939A9BC-4E41-4A8B-B6BD-14118F9D7235}"/>
    <dgm:cxn modelId="{C63E0DE2-DB6B-429F-BB48-A62A222A8E37}" type="presOf" srcId="{743BDC2E-90D6-4C58-BC54-0E305497E19E}" destId="{130925D5-63ED-45FA-9B6A-DC827CE6DA5F}" srcOrd="1" destOrd="0" presId="urn:microsoft.com/office/officeart/2005/8/layout/hProcess7"/>
    <dgm:cxn modelId="{B1D4FCAF-9642-4427-BD90-FFC525C6E9A2}" srcId="{743BDC2E-90D6-4C58-BC54-0E305497E19E}" destId="{B14B61E5-FFDD-4C1C-A6A5-3B135B61428C}" srcOrd="1" destOrd="0" parTransId="{86C9D93E-F0D9-4F63-AEAE-E25C36E35278}" sibTransId="{4EB235B3-2BB0-42E2-B7B8-2DDBD7F8175D}"/>
    <dgm:cxn modelId="{73EF9533-573E-4E9E-B3FE-7B1E25568D56}" type="presOf" srcId="{41F08177-5A48-4049-92BD-2BC67A4B4EE6}" destId="{EFA69F8D-16BF-436B-984A-3CA7CB06D2CF}" srcOrd="0" destOrd="2" presId="urn:microsoft.com/office/officeart/2005/8/layout/hProcess7"/>
    <dgm:cxn modelId="{A177CF61-E545-48F5-B389-396E03E3C195}" srcId="{8BC4D7A0-9FB8-4528-932B-4F03AFDEFBE7}" destId="{83E6CBD7-19F3-4BF0-AC4A-3A661FE7A2D5}" srcOrd="0" destOrd="0" parTransId="{BFFDB885-D6CC-40C0-A16C-939A953218CA}" sibTransId="{AEBADE58-6C5A-4E3C-BE4C-790CA88005C6}"/>
    <dgm:cxn modelId="{6AF9D6DC-4623-488B-9E58-4C8FCEF75208}" type="presOf" srcId="{81CCE25A-BFE0-4BCF-9982-EB9B89FE8A26}" destId="{CC81D5F2-5FE5-4155-BEF3-5BB9BC340561}" srcOrd="0" destOrd="0" presId="urn:microsoft.com/office/officeart/2005/8/layout/hProcess7"/>
    <dgm:cxn modelId="{8CC3CE2E-8723-4923-9365-893E992B9212}" type="presOf" srcId="{A8A0B5FC-3D00-451D-9CF2-17C84C4E4272}" destId="{E5F72B15-B076-4468-B369-30121C40D429}" srcOrd="0" destOrd="1" presId="urn:microsoft.com/office/officeart/2005/8/layout/hProcess7"/>
    <dgm:cxn modelId="{9493D53E-4B93-4EC2-8EAB-5748FCB73E65}" srcId="{EFD9FD14-C00C-435F-BE2A-D75234919EC8}" destId="{F24C7571-97D3-4F07-A258-05206CB28E17}" srcOrd="2" destOrd="0" parTransId="{57FE5A29-FF73-43C3-9ED7-820A81FE8D33}" sibTransId="{41EF812A-0AA2-4AB3-92A7-136C646A8F5D}"/>
    <dgm:cxn modelId="{81AF3FCB-7256-475F-B4A9-87ADB9F976D1}" type="presOf" srcId="{B14B61E5-FFDD-4C1C-A6A5-3B135B61428C}" destId="{CC81D5F2-5FE5-4155-BEF3-5BB9BC340561}" srcOrd="0" destOrd="1" presId="urn:microsoft.com/office/officeart/2005/8/layout/hProcess7"/>
    <dgm:cxn modelId="{B91427CB-BADD-4306-9029-14365828F6EB}" type="presOf" srcId="{743BDC2E-90D6-4C58-BC54-0E305497E19E}" destId="{5796DBC6-4D74-473D-B379-8104F0A61EE4}" srcOrd="0" destOrd="0" presId="urn:microsoft.com/office/officeart/2005/8/layout/hProcess7"/>
    <dgm:cxn modelId="{A57C2E0B-CF1C-434E-9625-C02E0EED4369}" type="presOf" srcId="{D219B941-12E2-4FC7-877F-6FA533C3D732}" destId="{EFA69F8D-16BF-436B-984A-3CA7CB06D2CF}" srcOrd="0" destOrd="1" presId="urn:microsoft.com/office/officeart/2005/8/layout/hProcess7"/>
    <dgm:cxn modelId="{F014CCD3-6E3C-4E55-A8FA-BBAEA826F477}" srcId="{F24C7571-97D3-4F07-A258-05206CB28E17}" destId="{3E82A702-E3A2-47AE-A7C0-F7A12F7F2E1C}" srcOrd="0" destOrd="0" parTransId="{7C05F9F1-9353-4E37-81E4-4DC7F3865FFF}" sibTransId="{89F6D4B5-0496-41BF-A5A0-9ECC2F559D44}"/>
    <dgm:cxn modelId="{91115BE0-7CDA-41C4-B45C-ECA0D84DC09C}" type="presOf" srcId="{EFD9FD14-C00C-435F-BE2A-D75234919EC8}" destId="{49E65092-0C19-499B-9244-ED8531510B29}" srcOrd="0" destOrd="0" presId="urn:microsoft.com/office/officeart/2005/8/layout/hProcess7"/>
    <dgm:cxn modelId="{B1CC1367-B6FE-42AB-963D-DA7054C7D1E5}" srcId="{EFD9FD14-C00C-435F-BE2A-D75234919EC8}" destId="{743BDC2E-90D6-4C58-BC54-0E305497E19E}" srcOrd="0" destOrd="0" parTransId="{C1BCCC71-5C49-4D61-A485-E4C64443E9E2}" sibTransId="{F6A3DD05-7AEE-4150-BD8E-9FD4A4CA763C}"/>
    <dgm:cxn modelId="{680CA847-E987-4551-BE5E-6536AF017D80}" srcId="{F24C7571-97D3-4F07-A258-05206CB28E17}" destId="{D219B941-12E2-4FC7-877F-6FA533C3D732}" srcOrd="1" destOrd="0" parTransId="{040686A7-0875-46C2-B1D0-9121AA9E88CD}" sibTransId="{ED4AD788-3889-4A31-AD2D-3D993195CE20}"/>
    <dgm:cxn modelId="{1749DD55-ED4F-48B6-A17C-8A5974857907}" type="presOf" srcId="{F24C7571-97D3-4F07-A258-05206CB28E17}" destId="{DC92C18C-5CA8-47F4-B5CA-1FC9282C7708}" srcOrd="1" destOrd="0" presId="urn:microsoft.com/office/officeart/2005/8/layout/hProcess7"/>
    <dgm:cxn modelId="{4EA5B7CF-7A81-42C8-8615-E7036F15CC95}" srcId="{8BC4D7A0-9FB8-4528-932B-4F03AFDEFBE7}" destId="{A8A0B5FC-3D00-451D-9CF2-17C84C4E4272}" srcOrd="1" destOrd="0" parTransId="{33E6A9C9-76D7-4DBE-8193-F2EA607842BE}" sibTransId="{7A8566F8-6952-49FF-B31E-4874E2408BF9}"/>
    <dgm:cxn modelId="{1E8D80A6-DE06-42FA-AA10-148A2ADBC12A}" srcId="{743BDC2E-90D6-4C58-BC54-0E305497E19E}" destId="{81CCE25A-BFE0-4BCF-9982-EB9B89FE8A26}" srcOrd="0" destOrd="0" parTransId="{024138B0-6C49-4067-81F3-FD0EA07BF9CA}" sibTransId="{9CC32784-DA6E-4800-AAFB-C7433CF39D52}"/>
    <dgm:cxn modelId="{98E2AB01-26E2-4257-9EEC-F998FBCF05DE}" type="presOf" srcId="{3E82A702-E3A2-47AE-A7C0-F7A12F7F2E1C}" destId="{EFA69F8D-16BF-436B-984A-3CA7CB06D2CF}" srcOrd="0" destOrd="0" presId="urn:microsoft.com/office/officeart/2005/8/layout/hProcess7"/>
    <dgm:cxn modelId="{46709A28-3176-4D8B-AFEF-778D12F118A3}" srcId="{EFD9FD14-C00C-435F-BE2A-D75234919EC8}" destId="{8BC4D7A0-9FB8-4528-932B-4F03AFDEFBE7}" srcOrd="1" destOrd="0" parTransId="{7B17CDBF-5CB3-476E-B884-040D00BBE4D4}" sibTransId="{95F55741-78C4-499C-8ED0-1CB36AB5A857}"/>
    <dgm:cxn modelId="{5A0416C2-D434-4B17-B3A3-47C85102BEC3}" type="presParOf" srcId="{49E65092-0C19-499B-9244-ED8531510B29}" destId="{28C5E992-596E-4AD3-8D7A-5762CFD2B4F6}" srcOrd="0" destOrd="0" presId="urn:microsoft.com/office/officeart/2005/8/layout/hProcess7"/>
    <dgm:cxn modelId="{F1F1123A-E9E4-41F4-8EED-F54D7BFABF36}" type="presParOf" srcId="{28C5E992-596E-4AD3-8D7A-5762CFD2B4F6}" destId="{5796DBC6-4D74-473D-B379-8104F0A61EE4}" srcOrd="0" destOrd="0" presId="urn:microsoft.com/office/officeart/2005/8/layout/hProcess7"/>
    <dgm:cxn modelId="{72D8A17B-B2AE-4138-85ED-4C9B937C8487}" type="presParOf" srcId="{28C5E992-596E-4AD3-8D7A-5762CFD2B4F6}" destId="{130925D5-63ED-45FA-9B6A-DC827CE6DA5F}" srcOrd="1" destOrd="0" presId="urn:microsoft.com/office/officeart/2005/8/layout/hProcess7"/>
    <dgm:cxn modelId="{18FFE6E0-6AFD-4248-B632-9CC1713BD4CA}" type="presParOf" srcId="{28C5E992-596E-4AD3-8D7A-5762CFD2B4F6}" destId="{CC81D5F2-5FE5-4155-BEF3-5BB9BC340561}" srcOrd="2" destOrd="0" presId="urn:microsoft.com/office/officeart/2005/8/layout/hProcess7"/>
    <dgm:cxn modelId="{CE7DE135-8B93-42CD-9080-492636FF03E6}" type="presParOf" srcId="{49E65092-0C19-499B-9244-ED8531510B29}" destId="{D4B094CA-700B-491F-B182-1A54B514FFFF}" srcOrd="1" destOrd="0" presId="urn:microsoft.com/office/officeart/2005/8/layout/hProcess7"/>
    <dgm:cxn modelId="{D7859008-D1A4-470A-ABD8-CBD441A5139E}" type="presParOf" srcId="{49E65092-0C19-499B-9244-ED8531510B29}" destId="{A34A360D-3921-4F8F-B495-D9F0F5468769}" srcOrd="2" destOrd="0" presId="urn:microsoft.com/office/officeart/2005/8/layout/hProcess7"/>
    <dgm:cxn modelId="{08C255C3-B52E-4D5F-B891-DB16E85E20D6}" type="presParOf" srcId="{A34A360D-3921-4F8F-B495-D9F0F5468769}" destId="{649CB7A5-E969-41FE-83B9-A725E2FA1CEA}" srcOrd="0" destOrd="0" presId="urn:microsoft.com/office/officeart/2005/8/layout/hProcess7"/>
    <dgm:cxn modelId="{010BA2A0-2FF7-4074-ACFD-C884A28F25E8}" type="presParOf" srcId="{A34A360D-3921-4F8F-B495-D9F0F5468769}" destId="{1B624A29-7F6C-4CCB-A1D6-25F953EB73DE}" srcOrd="1" destOrd="0" presId="urn:microsoft.com/office/officeart/2005/8/layout/hProcess7"/>
    <dgm:cxn modelId="{B9339DF0-3795-4354-8093-9BB94352D441}" type="presParOf" srcId="{A34A360D-3921-4F8F-B495-D9F0F5468769}" destId="{EF8AE330-4B8C-41C2-8077-99E66083AF1D}" srcOrd="2" destOrd="0" presId="urn:microsoft.com/office/officeart/2005/8/layout/hProcess7"/>
    <dgm:cxn modelId="{3F5EAB41-E0D8-4188-97C4-2B1C0630D9D6}" type="presParOf" srcId="{49E65092-0C19-499B-9244-ED8531510B29}" destId="{B51FEB1D-CB6C-48C2-8615-9686E55E5C5C}" srcOrd="3" destOrd="0" presId="urn:microsoft.com/office/officeart/2005/8/layout/hProcess7"/>
    <dgm:cxn modelId="{7209B660-B9EF-42F4-B7E3-C04B88E3B1CD}" type="presParOf" srcId="{49E65092-0C19-499B-9244-ED8531510B29}" destId="{CC1847B3-EED5-47B8-A750-F60433C3474C}" srcOrd="4" destOrd="0" presId="urn:microsoft.com/office/officeart/2005/8/layout/hProcess7"/>
    <dgm:cxn modelId="{856D8FB4-324D-4B31-A1E8-456814291832}" type="presParOf" srcId="{CC1847B3-EED5-47B8-A750-F60433C3474C}" destId="{65A33060-2CAD-4C4C-9C1C-5D591F7E14BA}" srcOrd="0" destOrd="0" presId="urn:microsoft.com/office/officeart/2005/8/layout/hProcess7"/>
    <dgm:cxn modelId="{386C8D56-DD66-4217-B811-80F1DEA5538A}" type="presParOf" srcId="{CC1847B3-EED5-47B8-A750-F60433C3474C}" destId="{279D1127-B39B-40F3-BB99-2B1993F7CF22}" srcOrd="1" destOrd="0" presId="urn:microsoft.com/office/officeart/2005/8/layout/hProcess7"/>
    <dgm:cxn modelId="{BE11D54C-7655-4CD4-BBBB-593D7DC05CFC}" type="presParOf" srcId="{CC1847B3-EED5-47B8-A750-F60433C3474C}" destId="{E5F72B15-B076-4468-B369-30121C40D429}" srcOrd="2" destOrd="0" presId="urn:microsoft.com/office/officeart/2005/8/layout/hProcess7"/>
    <dgm:cxn modelId="{B513F8E9-50C3-4D71-81D6-C2A2CB523893}" type="presParOf" srcId="{49E65092-0C19-499B-9244-ED8531510B29}" destId="{13BA34E6-3F59-4779-982C-4AA46427972A}" srcOrd="5" destOrd="0" presId="urn:microsoft.com/office/officeart/2005/8/layout/hProcess7"/>
    <dgm:cxn modelId="{7E6E97D3-F55C-4AE8-95C4-DC252C60244A}" type="presParOf" srcId="{49E65092-0C19-499B-9244-ED8531510B29}" destId="{5129E077-A41C-4908-9309-DC728D3A9263}" srcOrd="6" destOrd="0" presId="urn:microsoft.com/office/officeart/2005/8/layout/hProcess7"/>
    <dgm:cxn modelId="{BBB22A90-D60D-4463-9F44-26FCCD6A122D}" type="presParOf" srcId="{5129E077-A41C-4908-9309-DC728D3A9263}" destId="{5DC61968-2077-490B-BE8C-58CFC9E39FFA}" srcOrd="0" destOrd="0" presId="urn:microsoft.com/office/officeart/2005/8/layout/hProcess7"/>
    <dgm:cxn modelId="{4FD3AB66-146E-4D85-A869-757D9DE4D033}" type="presParOf" srcId="{5129E077-A41C-4908-9309-DC728D3A9263}" destId="{775FC857-D5A0-4BA6-82EF-07223435DD6E}" srcOrd="1" destOrd="0" presId="urn:microsoft.com/office/officeart/2005/8/layout/hProcess7"/>
    <dgm:cxn modelId="{F1DAFD4E-11BC-45B0-A095-BDC6EE64DEBB}" type="presParOf" srcId="{5129E077-A41C-4908-9309-DC728D3A9263}" destId="{429792DC-01C0-4FA1-B2E5-90036F7EAA22}" srcOrd="2" destOrd="0" presId="urn:microsoft.com/office/officeart/2005/8/layout/hProcess7"/>
    <dgm:cxn modelId="{FD75B9C2-3E0D-4668-8132-A223AFD44E48}" type="presParOf" srcId="{49E65092-0C19-499B-9244-ED8531510B29}" destId="{E8BB8281-FC5D-4DBA-9CFF-876C755916D3}" srcOrd="7" destOrd="0" presId="urn:microsoft.com/office/officeart/2005/8/layout/hProcess7"/>
    <dgm:cxn modelId="{8982FE23-94D8-40B3-9BC3-ED8E07CC5C0F}" type="presParOf" srcId="{49E65092-0C19-499B-9244-ED8531510B29}" destId="{C0AC16FB-422E-4A99-BC05-6CF280BA867D}" srcOrd="8" destOrd="0" presId="urn:microsoft.com/office/officeart/2005/8/layout/hProcess7"/>
    <dgm:cxn modelId="{AA68BDD7-1BF3-40E6-947E-E507F5B6DC02}" type="presParOf" srcId="{C0AC16FB-422E-4A99-BC05-6CF280BA867D}" destId="{8BC8407E-2AA8-4723-B0FC-1DC18B27C623}" srcOrd="0" destOrd="0" presId="urn:microsoft.com/office/officeart/2005/8/layout/hProcess7"/>
    <dgm:cxn modelId="{FA4CD912-1FF0-481E-92DB-B3FC22D293FB}" type="presParOf" srcId="{C0AC16FB-422E-4A99-BC05-6CF280BA867D}" destId="{DC92C18C-5CA8-47F4-B5CA-1FC9282C7708}" srcOrd="1" destOrd="0" presId="urn:microsoft.com/office/officeart/2005/8/layout/hProcess7"/>
    <dgm:cxn modelId="{77416254-FC95-434C-8C87-D5F3E888E340}" type="presParOf" srcId="{C0AC16FB-422E-4A99-BC05-6CF280BA867D}" destId="{EFA69F8D-16BF-436B-984A-3CA7CB06D2C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32F1AF-0415-4077-9EBD-04070B14A79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8E066806-0092-4579-90AD-FD12390A14B0}">
      <dgm:prSet phldrT="[Text]" custT="1"/>
      <dgm:spPr/>
      <dgm:t>
        <a:bodyPr anchor="ctr"/>
        <a:lstStyle/>
        <a:p>
          <a:pPr algn="l"/>
          <a:r>
            <a:rPr lang="en-US" sz="1600" b="0" dirty="0" smtClean="0"/>
            <a:t>Performed at ETL Tool</a:t>
          </a:r>
        </a:p>
        <a:p>
          <a:pPr algn="l"/>
          <a:r>
            <a:rPr lang="en-US" sz="1600" b="0" dirty="0" smtClean="0"/>
            <a:t>Configuration based custom NiFi processors </a:t>
          </a:r>
          <a:endParaRPr lang="en-US" sz="1600" b="0" dirty="0"/>
        </a:p>
      </dgm:t>
    </dgm:pt>
    <dgm:pt modelId="{C36D704C-401E-4761-AA42-B8428DBCCAC6}" type="parTrans" cxnId="{B1A21D13-5526-4133-885E-929221E8080C}">
      <dgm:prSet/>
      <dgm:spPr/>
      <dgm:t>
        <a:bodyPr/>
        <a:lstStyle/>
        <a:p>
          <a:endParaRPr lang="en-US" sz="1600" b="0"/>
        </a:p>
      </dgm:t>
    </dgm:pt>
    <dgm:pt modelId="{19B49CAD-A160-4269-93D0-39DFA4A22012}" type="sibTrans" cxnId="{B1A21D13-5526-4133-885E-929221E8080C}">
      <dgm:prSet custT="1"/>
      <dgm:spPr/>
      <dgm:t>
        <a:bodyPr/>
        <a:lstStyle/>
        <a:p>
          <a:endParaRPr lang="en-US" sz="1600" b="0"/>
        </a:p>
      </dgm:t>
    </dgm:pt>
    <dgm:pt modelId="{CC39502C-353A-4671-9B47-CF6736D6B3B6}">
      <dgm:prSet phldrT="[Text]" custT="1"/>
      <dgm:spPr/>
      <dgm:t>
        <a:bodyPr anchor="ctr"/>
        <a:lstStyle/>
        <a:p>
          <a:pPr algn="l"/>
          <a:r>
            <a:rPr lang="en-US" sz="1600" b="0" dirty="0" smtClean="0"/>
            <a:t>Performed at Database</a:t>
          </a:r>
        </a:p>
        <a:p>
          <a:pPr algn="l"/>
          <a:r>
            <a:rPr lang="en-US" sz="1600" b="0" dirty="0" smtClean="0"/>
            <a:t>PgSQL Based</a:t>
          </a:r>
          <a:endParaRPr lang="en-US" sz="1600" b="0" dirty="0"/>
        </a:p>
      </dgm:t>
    </dgm:pt>
    <dgm:pt modelId="{C6C65B25-4D7F-4987-9BAE-E199139A8BEB}" type="parTrans" cxnId="{4AC914C7-34EF-4BBA-A289-574EC49C744C}">
      <dgm:prSet/>
      <dgm:spPr/>
      <dgm:t>
        <a:bodyPr/>
        <a:lstStyle/>
        <a:p>
          <a:endParaRPr lang="en-US" sz="1600" b="0"/>
        </a:p>
      </dgm:t>
    </dgm:pt>
    <dgm:pt modelId="{FFB1B96B-4F1A-412F-959D-0B5E0011EA5B}" type="sibTrans" cxnId="{4AC914C7-34EF-4BBA-A289-574EC49C744C}">
      <dgm:prSet/>
      <dgm:spPr/>
      <dgm:t>
        <a:bodyPr/>
        <a:lstStyle/>
        <a:p>
          <a:endParaRPr lang="en-US" sz="1600" b="0"/>
        </a:p>
      </dgm:t>
    </dgm:pt>
    <dgm:pt modelId="{65C28257-5C96-4B3D-B4E5-E524D9931CBF}" type="pres">
      <dgm:prSet presAssocID="{2032F1AF-0415-4077-9EBD-04070B14A79B}" presName="Name0" presStyleCnt="0">
        <dgm:presLayoutVars>
          <dgm:dir/>
          <dgm:resizeHandles val="exact"/>
        </dgm:presLayoutVars>
      </dgm:prSet>
      <dgm:spPr/>
    </dgm:pt>
    <dgm:pt modelId="{29BD240A-E5EA-4816-9170-2CF91A1A569A}" type="pres">
      <dgm:prSet presAssocID="{8E066806-0092-4579-90AD-FD12390A14B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48E62-7731-4BF3-B527-A835B61EEDF9}" type="pres">
      <dgm:prSet presAssocID="{19B49CAD-A160-4269-93D0-39DFA4A2201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61A111D8-681B-467D-9A06-0169BB8AA298}" type="pres">
      <dgm:prSet presAssocID="{19B49CAD-A160-4269-93D0-39DFA4A2201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27BC01A7-AC0A-4D20-AF6A-F9178759A7AC}" type="pres">
      <dgm:prSet presAssocID="{CC39502C-353A-4671-9B47-CF6736D6B3B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9875ED-0727-48DD-BD6F-932173B9FDE0}" type="presOf" srcId="{8E066806-0092-4579-90AD-FD12390A14B0}" destId="{29BD240A-E5EA-4816-9170-2CF91A1A569A}" srcOrd="0" destOrd="0" presId="urn:microsoft.com/office/officeart/2005/8/layout/process1"/>
    <dgm:cxn modelId="{64320102-7208-4B71-A104-9A9D6A5ACB1F}" type="presOf" srcId="{19B49CAD-A160-4269-93D0-39DFA4A22012}" destId="{6A548E62-7731-4BF3-B527-A835B61EEDF9}" srcOrd="0" destOrd="0" presId="urn:microsoft.com/office/officeart/2005/8/layout/process1"/>
    <dgm:cxn modelId="{9EDD7D18-60D7-423B-A5CE-179A6A7B03A6}" type="presOf" srcId="{2032F1AF-0415-4077-9EBD-04070B14A79B}" destId="{65C28257-5C96-4B3D-B4E5-E524D9931CBF}" srcOrd="0" destOrd="0" presId="urn:microsoft.com/office/officeart/2005/8/layout/process1"/>
    <dgm:cxn modelId="{2011766E-DAA2-4CB0-AC08-30B6E435EFC5}" type="presOf" srcId="{19B49CAD-A160-4269-93D0-39DFA4A22012}" destId="{61A111D8-681B-467D-9A06-0169BB8AA298}" srcOrd="1" destOrd="0" presId="urn:microsoft.com/office/officeart/2005/8/layout/process1"/>
    <dgm:cxn modelId="{4AC914C7-34EF-4BBA-A289-574EC49C744C}" srcId="{2032F1AF-0415-4077-9EBD-04070B14A79B}" destId="{CC39502C-353A-4671-9B47-CF6736D6B3B6}" srcOrd="1" destOrd="0" parTransId="{C6C65B25-4D7F-4987-9BAE-E199139A8BEB}" sibTransId="{FFB1B96B-4F1A-412F-959D-0B5E0011EA5B}"/>
    <dgm:cxn modelId="{B1A21D13-5526-4133-885E-929221E8080C}" srcId="{2032F1AF-0415-4077-9EBD-04070B14A79B}" destId="{8E066806-0092-4579-90AD-FD12390A14B0}" srcOrd="0" destOrd="0" parTransId="{C36D704C-401E-4761-AA42-B8428DBCCAC6}" sibTransId="{19B49CAD-A160-4269-93D0-39DFA4A22012}"/>
    <dgm:cxn modelId="{722E2F89-4C59-4BB8-80B4-E2757207720E}" type="presOf" srcId="{CC39502C-353A-4671-9B47-CF6736D6B3B6}" destId="{27BC01A7-AC0A-4D20-AF6A-F9178759A7AC}" srcOrd="0" destOrd="0" presId="urn:microsoft.com/office/officeart/2005/8/layout/process1"/>
    <dgm:cxn modelId="{FD9ED3EF-F518-48F1-882F-190FCB4429EC}" type="presParOf" srcId="{65C28257-5C96-4B3D-B4E5-E524D9931CBF}" destId="{29BD240A-E5EA-4816-9170-2CF91A1A569A}" srcOrd="0" destOrd="0" presId="urn:microsoft.com/office/officeart/2005/8/layout/process1"/>
    <dgm:cxn modelId="{185E7752-E872-4A7D-AEFD-3564674608F3}" type="presParOf" srcId="{65C28257-5C96-4B3D-B4E5-E524D9931CBF}" destId="{6A548E62-7731-4BF3-B527-A835B61EEDF9}" srcOrd="1" destOrd="0" presId="urn:microsoft.com/office/officeart/2005/8/layout/process1"/>
    <dgm:cxn modelId="{B21D2132-7CE8-49E4-8C2A-E29BC6B1F03E}" type="presParOf" srcId="{6A548E62-7731-4BF3-B527-A835B61EEDF9}" destId="{61A111D8-681B-467D-9A06-0169BB8AA298}" srcOrd="0" destOrd="0" presId="urn:microsoft.com/office/officeart/2005/8/layout/process1"/>
    <dgm:cxn modelId="{7689DCA3-19A1-46CA-97DC-33C778BD01F5}" type="presParOf" srcId="{65C28257-5C96-4B3D-B4E5-E524D9931CBF}" destId="{27BC01A7-AC0A-4D20-AF6A-F9178759A7A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1CE4AC-C1BD-4F66-ADBC-211CD33EE598}" type="doc">
      <dgm:prSet loTypeId="urn:diagrams.loki3.com/Bracke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693C01-F067-46AF-868A-D8B187CE37C7}">
      <dgm:prSet phldrT="[Text]" custT="1"/>
      <dgm:spPr/>
      <dgm:t>
        <a:bodyPr/>
        <a:lstStyle/>
        <a:p>
          <a:pPr algn="r"/>
          <a:r>
            <a:rPr lang="en-US" sz="1600" dirty="0" smtClean="0">
              <a:solidFill>
                <a:schemeClr val="tx1"/>
              </a:solidFill>
            </a:rPr>
            <a:t>Read</a:t>
          </a:r>
          <a:endParaRPr lang="en-US" sz="1600" dirty="0">
            <a:solidFill>
              <a:schemeClr val="tx1"/>
            </a:solidFill>
          </a:endParaRPr>
        </a:p>
      </dgm:t>
    </dgm:pt>
    <dgm:pt modelId="{9290D5E5-A501-472B-8702-A2761DAF5842}" type="parTrans" cxnId="{7253A0A4-1948-4249-9D0B-B44D83D7120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28F6C8A5-ED13-4548-B0E6-2F8B5D51C997}" type="sibTrans" cxnId="{7253A0A4-1948-4249-9D0B-B44D83D7120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B25E1632-4FCA-44BA-AED0-F8602E78269D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Reads data from the file.</a:t>
          </a:r>
          <a:endParaRPr lang="en-US" sz="1600" dirty="0">
            <a:solidFill>
              <a:schemeClr val="tx1"/>
            </a:solidFill>
          </a:endParaRPr>
        </a:p>
      </dgm:t>
    </dgm:pt>
    <dgm:pt modelId="{2B02CF9B-1346-4874-8187-DB2E0EBE7751}" type="parTrans" cxnId="{673E7B99-F6C4-44B9-8BA9-F699D660FE1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CA16BDC-A2EE-41CB-88A4-9012B96594A2}" type="sibTrans" cxnId="{673E7B99-F6C4-44B9-8BA9-F699D660FE1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BDAE6149-1037-4982-8CD9-F5E6A1D2088E}">
      <dgm:prSet phldrT="[Text]" custT="1"/>
      <dgm:spPr/>
      <dgm:t>
        <a:bodyPr/>
        <a:lstStyle/>
        <a:p>
          <a:pPr algn="r"/>
          <a:r>
            <a:rPr lang="en-US" sz="1600" dirty="0" smtClean="0">
              <a:solidFill>
                <a:schemeClr val="tx1"/>
              </a:solidFill>
            </a:rPr>
            <a:t>Transformations </a:t>
          </a:r>
        </a:p>
        <a:p>
          <a:pPr algn="r"/>
          <a:r>
            <a:rPr lang="en-US" sz="1600" dirty="0" smtClean="0">
              <a:solidFill>
                <a:schemeClr val="tx1"/>
              </a:solidFill>
            </a:rPr>
            <a:t>Simple</a:t>
          </a:r>
          <a:endParaRPr lang="en-US" sz="1600" dirty="0">
            <a:solidFill>
              <a:schemeClr val="tx1"/>
            </a:solidFill>
          </a:endParaRPr>
        </a:p>
      </dgm:t>
    </dgm:pt>
    <dgm:pt modelId="{92F599E7-E518-4F34-A855-F01080AE1A17}" type="parTrans" cxnId="{903C0EC2-B94B-41F5-B59F-A4D098CEB31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6FB3801-1A92-4232-A30D-CCF2F5A98E47}" type="sibTrans" cxnId="{903C0EC2-B94B-41F5-B59F-A4D098CEB31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BCCB85F1-A73A-4617-B0C8-C7C23B321823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Simple Transformations in NiFi itself</a:t>
          </a:r>
          <a:endParaRPr lang="en-US" sz="1600" dirty="0">
            <a:solidFill>
              <a:schemeClr val="tx1"/>
            </a:solidFill>
          </a:endParaRPr>
        </a:p>
      </dgm:t>
    </dgm:pt>
    <dgm:pt modelId="{8CB1AD26-A56F-4179-B1C8-50A1C7AA28A9}" type="parTrans" cxnId="{ABEFE438-99D4-4ED3-98B9-56CCCEF838F6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CBB926B-7A9A-4EA2-9D5F-8F6A902493EA}" type="sibTrans" cxnId="{ABEFE438-99D4-4ED3-98B9-56CCCEF838F6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B6B4F632-3CD2-4B62-89CC-C4EFF0172095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Ingestion</a:t>
          </a:r>
          <a:endParaRPr lang="en-US" sz="1600" dirty="0">
            <a:solidFill>
              <a:schemeClr val="tx1"/>
            </a:solidFill>
          </a:endParaRPr>
        </a:p>
      </dgm:t>
    </dgm:pt>
    <dgm:pt modelId="{B7D65439-1001-47C6-81C8-815F8F943D63}" type="parTrans" cxnId="{7DAE0B11-99E1-4B44-962D-36D753FE806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5610C33-A97B-4F25-875C-B8EECE4BF06C}" type="sibTrans" cxnId="{7DAE0B11-99E1-4B44-962D-36D753FE806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063A84E-5057-4E48-B296-75AE708CC0D5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In case complex transformations are not applicable then the data is ingested into the target table otherwise into Staging table</a:t>
          </a:r>
          <a:endParaRPr lang="en-US" sz="1600" dirty="0">
            <a:solidFill>
              <a:schemeClr val="tx1"/>
            </a:solidFill>
          </a:endParaRPr>
        </a:p>
      </dgm:t>
    </dgm:pt>
    <dgm:pt modelId="{D45A09F7-3614-4FFD-B9A7-102CA2E73558}" type="parTrans" cxnId="{1B529C4C-6D68-43C5-BE28-F1AF2169C007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10AD423-CD3A-4304-902D-637A91CB33B8}" type="sibTrans" cxnId="{1B529C4C-6D68-43C5-BE28-F1AF2169C007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CF7C907-388F-4459-88AC-7BA70CF49442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Transformations Complex</a:t>
          </a:r>
          <a:endParaRPr lang="en-US" sz="1600" dirty="0">
            <a:solidFill>
              <a:schemeClr val="tx1"/>
            </a:solidFill>
          </a:endParaRPr>
        </a:p>
      </dgm:t>
    </dgm:pt>
    <dgm:pt modelId="{8363AB23-976A-4BA6-8574-690E320D5618}" type="parTrans" cxnId="{A249F9E6-FE47-4593-90B9-D94FD9EC9F66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ADBABCB-D80A-4288-B8A3-E392D219BEE3}" type="sibTrans" cxnId="{A249F9E6-FE47-4593-90B9-D94FD9EC9F66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D6B55C2E-A48E-4FD8-9FD7-97FEE4124CD5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Complex transformations are PgSQL, triggered from NiFi and executed at database server.</a:t>
          </a:r>
          <a:endParaRPr lang="en-US" sz="1600" dirty="0">
            <a:solidFill>
              <a:schemeClr val="tx1"/>
            </a:solidFill>
          </a:endParaRPr>
        </a:p>
      </dgm:t>
    </dgm:pt>
    <dgm:pt modelId="{62AFE151-2BEF-413F-94B5-9D4E7CE6ED6F}" type="parTrans" cxnId="{C8E04A72-B264-4C49-8C9E-DB9FCD368DF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4908BE3-C12F-40DC-B1B0-F6EF95E89F56}" type="sibTrans" cxnId="{C8E04A72-B264-4C49-8C9E-DB9FCD368DF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3E3136FE-0397-4FE1-A9F7-8E8F1C3F4D9D}" type="pres">
      <dgm:prSet presAssocID="{EE1CE4AC-C1BD-4F66-ADBC-211CD33EE598}" presName="Name0" presStyleCnt="0">
        <dgm:presLayoutVars>
          <dgm:dir/>
          <dgm:animLvl val="lvl"/>
          <dgm:resizeHandles val="exact"/>
        </dgm:presLayoutVars>
      </dgm:prSet>
      <dgm:spPr/>
    </dgm:pt>
    <dgm:pt modelId="{5949941C-82DD-4D20-8937-ECA59B8E45C0}" type="pres">
      <dgm:prSet presAssocID="{AC693C01-F067-46AF-868A-D8B187CE37C7}" presName="linNode" presStyleCnt="0"/>
      <dgm:spPr/>
    </dgm:pt>
    <dgm:pt modelId="{B56702F7-ACDD-4178-A28A-C3BC8E8E8356}" type="pres">
      <dgm:prSet presAssocID="{AC693C01-F067-46AF-868A-D8B187CE37C7}" presName="parTx" presStyleLbl="revTx" presStyleIdx="0" presStyleCnt="4">
        <dgm:presLayoutVars>
          <dgm:chMax val="1"/>
          <dgm:bulletEnabled val="1"/>
        </dgm:presLayoutVars>
      </dgm:prSet>
      <dgm:spPr/>
    </dgm:pt>
    <dgm:pt modelId="{79263659-B3D6-4FE6-ACEF-681DA4433F6F}" type="pres">
      <dgm:prSet presAssocID="{AC693C01-F067-46AF-868A-D8B187CE37C7}" presName="bracket" presStyleLbl="parChTrans1D1" presStyleIdx="0" presStyleCnt="4"/>
      <dgm:spPr/>
    </dgm:pt>
    <dgm:pt modelId="{95E07FB5-7F2C-49EA-B1F4-9132E376C470}" type="pres">
      <dgm:prSet presAssocID="{AC693C01-F067-46AF-868A-D8B187CE37C7}" presName="spH" presStyleCnt="0"/>
      <dgm:spPr/>
    </dgm:pt>
    <dgm:pt modelId="{BA6069F8-718D-4063-AB3E-1522C4ABD030}" type="pres">
      <dgm:prSet presAssocID="{AC693C01-F067-46AF-868A-D8B187CE37C7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8D0E0-2313-48C7-96B9-771911A002CF}" type="pres">
      <dgm:prSet presAssocID="{28F6C8A5-ED13-4548-B0E6-2F8B5D51C997}" presName="spV" presStyleCnt="0"/>
      <dgm:spPr/>
    </dgm:pt>
    <dgm:pt modelId="{674AF00F-83D0-4C54-A878-009B7D0B62E2}" type="pres">
      <dgm:prSet presAssocID="{BDAE6149-1037-4982-8CD9-F5E6A1D2088E}" presName="linNode" presStyleCnt="0"/>
      <dgm:spPr/>
    </dgm:pt>
    <dgm:pt modelId="{B7F391BC-EDD5-4DE6-A886-5A97E97A1BDC}" type="pres">
      <dgm:prSet presAssocID="{BDAE6149-1037-4982-8CD9-F5E6A1D2088E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5BA1D-9FCC-4E0E-88A5-152C81CD2A66}" type="pres">
      <dgm:prSet presAssocID="{BDAE6149-1037-4982-8CD9-F5E6A1D2088E}" presName="bracket" presStyleLbl="parChTrans1D1" presStyleIdx="1" presStyleCnt="4"/>
      <dgm:spPr/>
    </dgm:pt>
    <dgm:pt modelId="{FE0BD3F9-E26B-4499-BF93-ADBBB294BF40}" type="pres">
      <dgm:prSet presAssocID="{BDAE6149-1037-4982-8CD9-F5E6A1D2088E}" presName="spH" presStyleCnt="0"/>
      <dgm:spPr/>
    </dgm:pt>
    <dgm:pt modelId="{0AD6147E-D2C2-4EAE-9EF3-CAD3F815F39E}" type="pres">
      <dgm:prSet presAssocID="{BDAE6149-1037-4982-8CD9-F5E6A1D2088E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F76A3-22BF-4441-9134-78B253953865}" type="pres">
      <dgm:prSet presAssocID="{06FB3801-1A92-4232-A30D-CCF2F5A98E47}" presName="spV" presStyleCnt="0"/>
      <dgm:spPr/>
    </dgm:pt>
    <dgm:pt modelId="{055E2D0F-B757-4777-90B4-A0D51D0B5402}" type="pres">
      <dgm:prSet presAssocID="{B6B4F632-3CD2-4B62-89CC-C4EFF0172095}" presName="linNode" presStyleCnt="0"/>
      <dgm:spPr/>
    </dgm:pt>
    <dgm:pt modelId="{025B7F01-2487-4B3D-AA0D-63A7003B3FBD}" type="pres">
      <dgm:prSet presAssocID="{B6B4F632-3CD2-4B62-89CC-C4EFF0172095}" presName="parTx" presStyleLbl="revTx" presStyleIdx="2" presStyleCnt="4">
        <dgm:presLayoutVars>
          <dgm:chMax val="1"/>
          <dgm:bulletEnabled val="1"/>
        </dgm:presLayoutVars>
      </dgm:prSet>
      <dgm:spPr/>
    </dgm:pt>
    <dgm:pt modelId="{5603B7E5-CAF2-46AC-B363-03D838A76BAA}" type="pres">
      <dgm:prSet presAssocID="{B6B4F632-3CD2-4B62-89CC-C4EFF0172095}" presName="bracket" presStyleLbl="parChTrans1D1" presStyleIdx="2" presStyleCnt="4"/>
      <dgm:spPr/>
    </dgm:pt>
    <dgm:pt modelId="{0812B255-FEDC-4282-83B8-B838EDAD6920}" type="pres">
      <dgm:prSet presAssocID="{B6B4F632-3CD2-4B62-89CC-C4EFF0172095}" presName="spH" presStyleCnt="0"/>
      <dgm:spPr/>
    </dgm:pt>
    <dgm:pt modelId="{E6F93E0A-4792-4662-80F8-8DAA67B5A0CE}" type="pres">
      <dgm:prSet presAssocID="{B6B4F632-3CD2-4B62-89CC-C4EFF0172095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07AC9-0ACD-44CA-BE0D-D07FDBC9C6BA}" type="pres">
      <dgm:prSet presAssocID="{C5610C33-A97B-4F25-875C-B8EECE4BF06C}" presName="spV" presStyleCnt="0"/>
      <dgm:spPr/>
    </dgm:pt>
    <dgm:pt modelId="{887D15F9-4B66-4815-AED4-5BF487597EE9}" type="pres">
      <dgm:prSet presAssocID="{6CF7C907-388F-4459-88AC-7BA70CF49442}" presName="linNode" presStyleCnt="0"/>
      <dgm:spPr/>
    </dgm:pt>
    <dgm:pt modelId="{B4EEA34E-39D5-48BC-83DC-403A8A812367}" type="pres">
      <dgm:prSet presAssocID="{6CF7C907-388F-4459-88AC-7BA70CF49442}" presName="parTx" presStyleLbl="revTx" presStyleIdx="3" presStyleCnt="4">
        <dgm:presLayoutVars>
          <dgm:chMax val="1"/>
          <dgm:bulletEnabled val="1"/>
        </dgm:presLayoutVars>
      </dgm:prSet>
      <dgm:spPr/>
    </dgm:pt>
    <dgm:pt modelId="{DE4CEE70-6930-4DFE-B871-EB40F87F3651}" type="pres">
      <dgm:prSet presAssocID="{6CF7C907-388F-4459-88AC-7BA70CF49442}" presName="bracket" presStyleLbl="parChTrans1D1" presStyleIdx="3" presStyleCnt="4"/>
      <dgm:spPr/>
    </dgm:pt>
    <dgm:pt modelId="{1B828761-5CFF-4264-8A23-AF98AF2BA848}" type="pres">
      <dgm:prSet presAssocID="{6CF7C907-388F-4459-88AC-7BA70CF49442}" presName="spH" presStyleCnt="0"/>
      <dgm:spPr/>
    </dgm:pt>
    <dgm:pt modelId="{1F3C3946-781A-4959-980A-EFA7A4207E93}" type="pres">
      <dgm:prSet presAssocID="{6CF7C907-388F-4459-88AC-7BA70CF49442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AE0B11-99E1-4B44-962D-36D753FE8060}" srcId="{EE1CE4AC-C1BD-4F66-ADBC-211CD33EE598}" destId="{B6B4F632-3CD2-4B62-89CC-C4EFF0172095}" srcOrd="2" destOrd="0" parTransId="{B7D65439-1001-47C6-81C8-815F8F943D63}" sibTransId="{C5610C33-A97B-4F25-875C-B8EECE4BF06C}"/>
    <dgm:cxn modelId="{7253A0A4-1948-4249-9D0B-B44D83D71208}" srcId="{EE1CE4AC-C1BD-4F66-ADBC-211CD33EE598}" destId="{AC693C01-F067-46AF-868A-D8B187CE37C7}" srcOrd="0" destOrd="0" parTransId="{9290D5E5-A501-472B-8702-A2761DAF5842}" sibTransId="{28F6C8A5-ED13-4548-B0E6-2F8B5D51C997}"/>
    <dgm:cxn modelId="{ABEFE438-99D4-4ED3-98B9-56CCCEF838F6}" srcId="{BDAE6149-1037-4982-8CD9-F5E6A1D2088E}" destId="{BCCB85F1-A73A-4617-B0C8-C7C23B321823}" srcOrd="0" destOrd="0" parTransId="{8CB1AD26-A56F-4179-B1C8-50A1C7AA28A9}" sibTransId="{9CBB926B-7A9A-4EA2-9D5F-8F6A902493EA}"/>
    <dgm:cxn modelId="{A1C9C97D-60E1-469E-B2E1-00C174FA1A8D}" type="presOf" srcId="{D6B55C2E-A48E-4FD8-9FD7-97FEE4124CD5}" destId="{1F3C3946-781A-4959-980A-EFA7A4207E93}" srcOrd="0" destOrd="0" presId="urn:diagrams.loki3.com/BracketList"/>
    <dgm:cxn modelId="{A4CCB7B7-A4A0-4A26-A8E0-FE0738AD3BC2}" type="presOf" srcId="{B25E1632-4FCA-44BA-AED0-F8602E78269D}" destId="{BA6069F8-718D-4063-AB3E-1522C4ABD030}" srcOrd="0" destOrd="0" presId="urn:diagrams.loki3.com/BracketList"/>
    <dgm:cxn modelId="{1B529C4C-6D68-43C5-BE28-F1AF2169C007}" srcId="{B6B4F632-3CD2-4B62-89CC-C4EFF0172095}" destId="{0063A84E-5057-4E48-B296-75AE708CC0D5}" srcOrd="0" destOrd="0" parTransId="{D45A09F7-3614-4FFD-B9A7-102CA2E73558}" sibTransId="{F10AD423-CD3A-4304-902D-637A91CB33B8}"/>
    <dgm:cxn modelId="{421C8A78-848C-481C-BEF2-93A1B34A0B6B}" type="presOf" srcId="{BDAE6149-1037-4982-8CD9-F5E6A1D2088E}" destId="{B7F391BC-EDD5-4DE6-A886-5A97E97A1BDC}" srcOrd="0" destOrd="0" presId="urn:diagrams.loki3.com/BracketList"/>
    <dgm:cxn modelId="{A249F9E6-FE47-4593-90B9-D94FD9EC9F66}" srcId="{EE1CE4AC-C1BD-4F66-ADBC-211CD33EE598}" destId="{6CF7C907-388F-4459-88AC-7BA70CF49442}" srcOrd="3" destOrd="0" parTransId="{8363AB23-976A-4BA6-8574-690E320D5618}" sibTransId="{6ADBABCB-D80A-4288-B8A3-E392D219BEE3}"/>
    <dgm:cxn modelId="{5D0AEB39-2261-419B-8CBD-C496CD6BBA33}" type="presOf" srcId="{0063A84E-5057-4E48-B296-75AE708CC0D5}" destId="{E6F93E0A-4792-4662-80F8-8DAA67B5A0CE}" srcOrd="0" destOrd="0" presId="urn:diagrams.loki3.com/BracketList"/>
    <dgm:cxn modelId="{673E7B99-F6C4-44B9-8BA9-F699D660FE1C}" srcId="{AC693C01-F067-46AF-868A-D8B187CE37C7}" destId="{B25E1632-4FCA-44BA-AED0-F8602E78269D}" srcOrd="0" destOrd="0" parTransId="{2B02CF9B-1346-4874-8187-DB2E0EBE7751}" sibTransId="{FCA16BDC-A2EE-41CB-88A4-9012B96594A2}"/>
    <dgm:cxn modelId="{D0FAE79F-8CFA-4DE7-807C-65CC89D6E0BE}" type="presOf" srcId="{BCCB85F1-A73A-4617-B0C8-C7C23B321823}" destId="{0AD6147E-D2C2-4EAE-9EF3-CAD3F815F39E}" srcOrd="0" destOrd="0" presId="urn:diagrams.loki3.com/BracketList"/>
    <dgm:cxn modelId="{903C0EC2-B94B-41F5-B59F-A4D098CEB315}" srcId="{EE1CE4AC-C1BD-4F66-ADBC-211CD33EE598}" destId="{BDAE6149-1037-4982-8CD9-F5E6A1D2088E}" srcOrd="1" destOrd="0" parTransId="{92F599E7-E518-4F34-A855-F01080AE1A17}" sibTransId="{06FB3801-1A92-4232-A30D-CCF2F5A98E47}"/>
    <dgm:cxn modelId="{FA027F19-94C4-49EB-B119-485411752939}" type="presOf" srcId="{EE1CE4AC-C1BD-4F66-ADBC-211CD33EE598}" destId="{3E3136FE-0397-4FE1-A9F7-8E8F1C3F4D9D}" srcOrd="0" destOrd="0" presId="urn:diagrams.loki3.com/BracketList"/>
    <dgm:cxn modelId="{E941D71A-4D10-4EFE-A40F-92680CFB2F9C}" type="presOf" srcId="{AC693C01-F067-46AF-868A-D8B187CE37C7}" destId="{B56702F7-ACDD-4178-A28A-C3BC8E8E8356}" srcOrd="0" destOrd="0" presId="urn:diagrams.loki3.com/BracketList"/>
    <dgm:cxn modelId="{557B23A6-BA07-48AE-AF05-2ADDE1D03AA3}" type="presOf" srcId="{B6B4F632-3CD2-4B62-89CC-C4EFF0172095}" destId="{025B7F01-2487-4B3D-AA0D-63A7003B3FBD}" srcOrd="0" destOrd="0" presId="urn:diagrams.loki3.com/BracketList"/>
    <dgm:cxn modelId="{0E6762B7-2F74-48D2-8E5D-6CCF235B7AB8}" type="presOf" srcId="{6CF7C907-388F-4459-88AC-7BA70CF49442}" destId="{B4EEA34E-39D5-48BC-83DC-403A8A812367}" srcOrd="0" destOrd="0" presId="urn:diagrams.loki3.com/BracketList"/>
    <dgm:cxn modelId="{C8E04A72-B264-4C49-8C9E-DB9FCD368DFC}" srcId="{6CF7C907-388F-4459-88AC-7BA70CF49442}" destId="{D6B55C2E-A48E-4FD8-9FD7-97FEE4124CD5}" srcOrd="0" destOrd="0" parTransId="{62AFE151-2BEF-413F-94B5-9D4E7CE6ED6F}" sibTransId="{94908BE3-C12F-40DC-B1B0-F6EF95E89F56}"/>
    <dgm:cxn modelId="{26FE4585-8CE5-40BB-AA46-03B563318F36}" type="presParOf" srcId="{3E3136FE-0397-4FE1-A9F7-8E8F1C3F4D9D}" destId="{5949941C-82DD-4D20-8937-ECA59B8E45C0}" srcOrd="0" destOrd="0" presId="urn:diagrams.loki3.com/BracketList"/>
    <dgm:cxn modelId="{2101091D-82DA-4BBF-9BE9-5C184887C22C}" type="presParOf" srcId="{5949941C-82DD-4D20-8937-ECA59B8E45C0}" destId="{B56702F7-ACDD-4178-A28A-C3BC8E8E8356}" srcOrd="0" destOrd="0" presId="urn:diagrams.loki3.com/BracketList"/>
    <dgm:cxn modelId="{F07F3C1A-FA2C-46DD-B5E9-6771C0560E8C}" type="presParOf" srcId="{5949941C-82DD-4D20-8937-ECA59B8E45C0}" destId="{79263659-B3D6-4FE6-ACEF-681DA4433F6F}" srcOrd="1" destOrd="0" presId="urn:diagrams.loki3.com/BracketList"/>
    <dgm:cxn modelId="{B51AF80F-1218-4918-A498-738685AF989D}" type="presParOf" srcId="{5949941C-82DD-4D20-8937-ECA59B8E45C0}" destId="{95E07FB5-7F2C-49EA-B1F4-9132E376C470}" srcOrd="2" destOrd="0" presId="urn:diagrams.loki3.com/BracketList"/>
    <dgm:cxn modelId="{63A8DD61-2958-45BA-894D-1201DA499184}" type="presParOf" srcId="{5949941C-82DD-4D20-8937-ECA59B8E45C0}" destId="{BA6069F8-718D-4063-AB3E-1522C4ABD030}" srcOrd="3" destOrd="0" presId="urn:diagrams.loki3.com/BracketList"/>
    <dgm:cxn modelId="{7A593173-B446-408D-A452-CCA52C58EAF4}" type="presParOf" srcId="{3E3136FE-0397-4FE1-A9F7-8E8F1C3F4D9D}" destId="{4928D0E0-2313-48C7-96B9-771911A002CF}" srcOrd="1" destOrd="0" presId="urn:diagrams.loki3.com/BracketList"/>
    <dgm:cxn modelId="{D5155685-8C0F-402F-827A-6BCCA5C4FB33}" type="presParOf" srcId="{3E3136FE-0397-4FE1-A9F7-8E8F1C3F4D9D}" destId="{674AF00F-83D0-4C54-A878-009B7D0B62E2}" srcOrd="2" destOrd="0" presId="urn:diagrams.loki3.com/BracketList"/>
    <dgm:cxn modelId="{54930389-972E-40FA-BBB3-97C76079E355}" type="presParOf" srcId="{674AF00F-83D0-4C54-A878-009B7D0B62E2}" destId="{B7F391BC-EDD5-4DE6-A886-5A97E97A1BDC}" srcOrd="0" destOrd="0" presId="urn:diagrams.loki3.com/BracketList"/>
    <dgm:cxn modelId="{EF2D7081-AEFC-455D-8B60-47677B7D208E}" type="presParOf" srcId="{674AF00F-83D0-4C54-A878-009B7D0B62E2}" destId="{0925BA1D-9FCC-4E0E-88A5-152C81CD2A66}" srcOrd="1" destOrd="0" presId="urn:diagrams.loki3.com/BracketList"/>
    <dgm:cxn modelId="{76F28819-2D65-4BA3-885F-3E43AB9CBBCA}" type="presParOf" srcId="{674AF00F-83D0-4C54-A878-009B7D0B62E2}" destId="{FE0BD3F9-E26B-4499-BF93-ADBBB294BF40}" srcOrd="2" destOrd="0" presId="urn:diagrams.loki3.com/BracketList"/>
    <dgm:cxn modelId="{F34E2165-B63F-4692-A549-D1A9596DDE29}" type="presParOf" srcId="{674AF00F-83D0-4C54-A878-009B7D0B62E2}" destId="{0AD6147E-D2C2-4EAE-9EF3-CAD3F815F39E}" srcOrd="3" destOrd="0" presId="urn:diagrams.loki3.com/BracketList"/>
    <dgm:cxn modelId="{FFCE2C64-44A7-4402-9379-919F50769F50}" type="presParOf" srcId="{3E3136FE-0397-4FE1-A9F7-8E8F1C3F4D9D}" destId="{89BF76A3-22BF-4441-9134-78B253953865}" srcOrd="3" destOrd="0" presId="urn:diagrams.loki3.com/BracketList"/>
    <dgm:cxn modelId="{CD4460BE-1D3D-46EC-8A95-62A51E9A7E76}" type="presParOf" srcId="{3E3136FE-0397-4FE1-A9F7-8E8F1C3F4D9D}" destId="{055E2D0F-B757-4777-90B4-A0D51D0B5402}" srcOrd="4" destOrd="0" presId="urn:diagrams.loki3.com/BracketList"/>
    <dgm:cxn modelId="{57E1E7EE-3D8D-49ED-B6B7-FA194B9C973A}" type="presParOf" srcId="{055E2D0F-B757-4777-90B4-A0D51D0B5402}" destId="{025B7F01-2487-4B3D-AA0D-63A7003B3FBD}" srcOrd="0" destOrd="0" presId="urn:diagrams.loki3.com/BracketList"/>
    <dgm:cxn modelId="{C760D6A7-D1E3-4825-A6B1-4C86A2C1ADB2}" type="presParOf" srcId="{055E2D0F-B757-4777-90B4-A0D51D0B5402}" destId="{5603B7E5-CAF2-46AC-B363-03D838A76BAA}" srcOrd="1" destOrd="0" presId="urn:diagrams.loki3.com/BracketList"/>
    <dgm:cxn modelId="{72F189CD-F3BB-43F4-933A-2E4317F4E063}" type="presParOf" srcId="{055E2D0F-B757-4777-90B4-A0D51D0B5402}" destId="{0812B255-FEDC-4282-83B8-B838EDAD6920}" srcOrd="2" destOrd="0" presId="urn:diagrams.loki3.com/BracketList"/>
    <dgm:cxn modelId="{9EAD683B-0E07-417D-9DED-5FAB9BE8B0F4}" type="presParOf" srcId="{055E2D0F-B757-4777-90B4-A0D51D0B5402}" destId="{E6F93E0A-4792-4662-80F8-8DAA67B5A0CE}" srcOrd="3" destOrd="0" presId="urn:diagrams.loki3.com/BracketList"/>
    <dgm:cxn modelId="{F4100DC7-9B56-4164-823D-DA9F07FC9FAF}" type="presParOf" srcId="{3E3136FE-0397-4FE1-A9F7-8E8F1C3F4D9D}" destId="{1C107AC9-0ACD-44CA-BE0D-D07FDBC9C6BA}" srcOrd="5" destOrd="0" presId="urn:diagrams.loki3.com/BracketList"/>
    <dgm:cxn modelId="{B75CA887-EC08-47C2-9544-5C44F77F65D1}" type="presParOf" srcId="{3E3136FE-0397-4FE1-A9F7-8E8F1C3F4D9D}" destId="{887D15F9-4B66-4815-AED4-5BF487597EE9}" srcOrd="6" destOrd="0" presId="urn:diagrams.loki3.com/BracketList"/>
    <dgm:cxn modelId="{C881A763-7096-46D2-B00B-635C29BB0E13}" type="presParOf" srcId="{887D15F9-4B66-4815-AED4-5BF487597EE9}" destId="{B4EEA34E-39D5-48BC-83DC-403A8A812367}" srcOrd="0" destOrd="0" presId="urn:diagrams.loki3.com/BracketList"/>
    <dgm:cxn modelId="{C393F78F-5124-4058-85EE-F43E2D36469A}" type="presParOf" srcId="{887D15F9-4B66-4815-AED4-5BF487597EE9}" destId="{DE4CEE70-6930-4DFE-B871-EB40F87F3651}" srcOrd="1" destOrd="0" presId="urn:diagrams.loki3.com/BracketList"/>
    <dgm:cxn modelId="{051A274F-F1B6-48D9-88AD-FA8F9A5B7555}" type="presParOf" srcId="{887D15F9-4B66-4815-AED4-5BF487597EE9}" destId="{1B828761-5CFF-4264-8A23-AF98AF2BA848}" srcOrd="2" destOrd="0" presId="urn:diagrams.loki3.com/BracketList"/>
    <dgm:cxn modelId="{224856D0-E1B8-4498-B898-67B8BFD110C4}" type="presParOf" srcId="{887D15F9-4B66-4815-AED4-5BF487597EE9}" destId="{1F3C3946-781A-4959-980A-EFA7A4207E9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9FD14-C00C-435F-BE2A-D75234919EC8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3BDC2E-90D6-4C58-BC54-0E305497E19E}">
      <dgm:prSet phldrT="[Text]" custT="1"/>
      <dgm:spPr/>
      <dgm:t>
        <a:bodyPr/>
        <a:lstStyle/>
        <a:p>
          <a:r>
            <a:rPr lang="en-US" sz="1700" dirty="0" smtClean="0"/>
            <a:t>Data Transfer</a:t>
          </a:r>
          <a:endParaRPr lang="en-US" sz="1700" dirty="0"/>
        </a:p>
      </dgm:t>
    </dgm:pt>
    <dgm:pt modelId="{C1BCCC71-5C49-4D61-A485-E4C64443E9E2}" type="parTrans" cxnId="{B1CC1367-B6FE-42AB-963D-DA7054C7D1E5}">
      <dgm:prSet/>
      <dgm:spPr/>
      <dgm:t>
        <a:bodyPr/>
        <a:lstStyle/>
        <a:p>
          <a:endParaRPr lang="en-US"/>
        </a:p>
      </dgm:t>
    </dgm:pt>
    <dgm:pt modelId="{F6A3DD05-7AEE-4150-BD8E-9FD4A4CA763C}" type="sibTrans" cxnId="{B1CC1367-B6FE-42AB-963D-DA7054C7D1E5}">
      <dgm:prSet/>
      <dgm:spPr/>
      <dgm:t>
        <a:bodyPr/>
        <a:lstStyle/>
        <a:p>
          <a:endParaRPr lang="en-US"/>
        </a:p>
      </dgm:t>
    </dgm:pt>
    <dgm:pt modelId="{81CCE25A-BFE0-4BCF-9982-EB9B89FE8A26}">
      <dgm:prSet phldrT="[Text]" custT="1"/>
      <dgm:spPr/>
      <dgm:t>
        <a:bodyPr/>
        <a:lstStyle/>
        <a:p>
          <a:r>
            <a:rPr lang="en-US" sz="1600" dirty="0" smtClean="0"/>
            <a:t>Compression, Encryption, Split and</a:t>
          </a:r>
          <a:endParaRPr lang="en-US" sz="1600" dirty="0"/>
        </a:p>
      </dgm:t>
    </dgm:pt>
    <dgm:pt modelId="{024138B0-6C49-4067-81F3-FD0EA07BF9CA}" type="parTrans" cxnId="{1E8D80A6-DE06-42FA-AA10-148A2ADBC12A}">
      <dgm:prSet/>
      <dgm:spPr/>
      <dgm:t>
        <a:bodyPr/>
        <a:lstStyle/>
        <a:p>
          <a:endParaRPr lang="en-US"/>
        </a:p>
      </dgm:t>
    </dgm:pt>
    <dgm:pt modelId="{9CC32784-DA6E-4800-AAFB-C7433CF39D52}" type="sibTrans" cxnId="{1E8D80A6-DE06-42FA-AA10-148A2ADBC12A}">
      <dgm:prSet/>
      <dgm:spPr/>
      <dgm:t>
        <a:bodyPr/>
        <a:lstStyle/>
        <a:p>
          <a:endParaRPr lang="en-US"/>
        </a:p>
      </dgm:t>
    </dgm:pt>
    <dgm:pt modelId="{83E6CBD7-19F3-4BF0-AC4A-3A661FE7A2D5}">
      <dgm:prSet phldrT="[Text]" custT="1"/>
      <dgm:spPr/>
      <dgm:t>
        <a:bodyPr/>
        <a:lstStyle/>
        <a:p>
          <a:r>
            <a:rPr lang="en-US" sz="1600" dirty="0" smtClean="0"/>
            <a:t>Data type</a:t>
          </a:r>
          <a:endParaRPr lang="en-US" sz="1900" dirty="0"/>
        </a:p>
      </dgm:t>
    </dgm:pt>
    <dgm:pt modelId="{BFFDB885-D6CC-40C0-A16C-939A953218CA}" type="parTrans" cxnId="{A177CF61-E545-48F5-B389-396E03E3C195}">
      <dgm:prSet/>
      <dgm:spPr/>
      <dgm:t>
        <a:bodyPr/>
        <a:lstStyle/>
        <a:p>
          <a:endParaRPr lang="en-US"/>
        </a:p>
      </dgm:t>
    </dgm:pt>
    <dgm:pt modelId="{AEBADE58-6C5A-4E3C-BE4C-790CA88005C6}" type="sibTrans" cxnId="{A177CF61-E545-48F5-B389-396E03E3C195}">
      <dgm:prSet/>
      <dgm:spPr/>
      <dgm:t>
        <a:bodyPr/>
        <a:lstStyle/>
        <a:p>
          <a:endParaRPr lang="en-US"/>
        </a:p>
      </dgm:t>
    </dgm:pt>
    <dgm:pt modelId="{F24C7571-97D3-4F07-A258-05206CB28E17}">
      <dgm:prSet phldrT="[Text]" custT="1"/>
      <dgm:spPr/>
      <dgm:t>
        <a:bodyPr/>
        <a:lstStyle/>
        <a:p>
          <a:r>
            <a:rPr lang="en-US" sz="1700" dirty="0" smtClean="0"/>
            <a:t>Upload Process</a:t>
          </a:r>
          <a:endParaRPr lang="en-US" sz="1700" dirty="0"/>
        </a:p>
      </dgm:t>
    </dgm:pt>
    <dgm:pt modelId="{57FE5A29-FF73-43C3-9ED7-820A81FE8D33}" type="parTrans" cxnId="{9493D53E-4B93-4EC2-8EAB-5748FCB73E65}">
      <dgm:prSet/>
      <dgm:spPr/>
      <dgm:t>
        <a:bodyPr/>
        <a:lstStyle/>
        <a:p>
          <a:endParaRPr lang="en-US"/>
        </a:p>
      </dgm:t>
    </dgm:pt>
    <dgm:pt modelId="{41EF812A-0AA2-4AB3-92A7-136C646A8F5D}" type="sibTrans" cxnId="{9493D53E-4B93-4EC2-8EAB-5748FCB73E65}">
      <dgm:prSet/>
      <dgm:spPr/>
      <dgm:t>
        <a:bodyPr/>
        <a:lstStyle/>
        <a:p>
          <a:endParaRPr lang="en-US"/>
        </a:p>
      </dgm:t>
    </dgm:pt>
    <dgm:pt modelId="{3E82A702-E3A2-47AE-A7C0-F7A12F7F2E1C}">
      <dgm:prSet phldrT="[Text]" custT="1"/>
      <dgm:spPr/>
      <dgm:t>
        <a:bodyPr/>
        <a:lstStyle/>
        <a:p>
          <a:endParaRPr lang="en-US" sz="1600" dirty="0" smtClean="0"/>
        </a:p>
        <a:p>
          <a:r>
            <a:rPr lang="en-US" sz="1600" dirty="0" smtClean="0"/>
            <a:t>File Template download</a:t>
          </a:r>
        </a:p>
        <a:p>
          <a:r>
            <a:rPr lang="en-US" sz="1600" dirty="0" smtClean="0"/>
            <a:t>Upload files as per sequence</a:t>
          </a:r>
        </a:p>
        <a:p>
          <a:endParaRPr lang="en-US" sz="1600" dirty="0" smtClean="0"/>
        </a:p>
        <a:p>
          <a:endParaRPr lang="en-US" sz="1600" dirty="0"/>
        </a:p>
      </dgm:t>
    </dgm:pt>
    <dgm:pt modelId="{7C05F9F1-9353-4E37-81E4-4DC7F3865FFF}" type="parTrans" cxnId="{F014CCD3-6E3C-4E55-A8FA-BBAEA826F477}">
      <dgm:prSet/>
      <dgm:spPr/>
      <dgm:t>
        <a:bodyPr/>
        <a:lstStyle/>
        <a:p>
          <a:endParaRPr lang="en-US"/>
        </a:p>
      </dgm:t>
    </dgm:pt>
    <dgm:pt modelId="{89F6D4B5-0496-41BF-A5A0-9ECC2F559D44}" type="sibTrans" cxnId="{F014CCD3-6E3C-4E55-A8FA-BBAEA826F477}">
      <dgm:prSet/>
      <dgm:spPr/>
      <dgm:t>
        <a:bodyPr/>
        <a:lstStyle/>
        <a:p>
          <a:endParaRPr lang="en-US"/>
        </a:p>
      </dgm:t>
    </dgm:pt>
    <dgm:pt modelId="{8BC4D7A0-9FB8-4528-932B-4F03AFDEFBE7}">
      <dgm:prSet phldrT="[Text]" custT="1"/>
      <dgm:spPr/>
      <dgm:t>
        <a:bodyPr/>
        <a:lstStyle/>
        <a:p>
          <a:r>
            <a:rPr lang="en-US" sz="1700" dirty="0" smtClean="0"/>
            <a:t>Validation</a:t>
          </a:r>
          <a:endParaRPr lang="en-US" sz="1700" dirty="0"/>
        </a:p>
      </dgm:t>
    </dgm:pt>
    <dgm:pt modelId="{95F55741-78C4-499C-8ED0-1CB36AB5A857}" type="sibTrans" cxnId="{46709A28-3176-4D8B-AFEF-778D12F118A3}">
      <dgm:prSet/>
      <dgm:spPr/>
      <dgm:t>
        <a:bodyPr/>
        <a:lstStyle/>
        <a:p>
          <a:endParaRPr lang="en-US"/>
        </a:p>
      </dgm:t>
    </dgm:pt>
    <dgm:pt modelId="{7B17CDBF-5CB3-476E-B884-040D00BBE4D4}" type="parTrans" cxnId="{46709A28-3176-4D8B-AFEF-778D12F118A3}">
      <dgm:prSet/>
      <dgm:spPr/>
      <dgm:t>
        <a:bodyPr/>
        <a:lstStyle/>
        <a:p>
          <a:endParaRPr lang="en-US"/>
        </a:p>
      </dgm:t>
    </dgm:pt>
    <dgm:pt modelId="{CA709796-34E4-4FB1-B0C7-F116870156DE}">
      <dgm:prSet phldrT="[Text]"/>
      <dgm:spPr/>
      <dgm:t>
        <a:bodyPr/>
        <a:lstStyle/>
        <a:p>
          <a:endParaRPr lang="en-US" sz="2700" dirty="0"/>
        </a:p>
      </dgm:t>
    </dgm:pt>
    <dgm:pt modelId="{B46BA8E7-0982-4F9F-9AD4-759DA4D08EED}" type="parTrans" cxnId="{FB9F12ED-8552-4FC8-BFFB-DF741983CAD6}">
      <dgm:prSet/>
      <dgm:spPr/>
      <dgm:t>
        <a:bodyPr/>
        <a:lstStyle/>
        <a:p>
          <a:endParaRPr lang="en-US"/>
        </a:p>
      </dgm:t>
    </dgm:pt>
    <dgm:pt modelId="{8FFFF946-42BD-4812-B6AC-6B9F2E108B27}" type="sibTrans" cxnId="{FB9F12ED-8552-4FC8-BFFB-DF741983CAD6}">
      <dgm:prSet/>
      <dgm:spPr/>
      <dgm:t>
        <a:bodyPr/>
        <a:lstStyle/>
        <a:p>
          <a:endParaRPr lang="en-US"/>
        </a:p>
      </dgm:t>
    </dgm:pt>
    <dgm:pt modelId="{59983C85-31BC-4CEE-A3BA-C7A10E1C1D12}">
      <dgm:prSet custT="1"/>
      <dgm:spPr/>
      <dgm:t>
        <a:bodyPr/>
        <a:lstStyle/>
        <a:p>
          <a:r>
            <a:rPr lang="en-US" sz="1600" dirty="0" smtClean="0"/>
            <a:t>Master data </a:t>
          </a:r>
        </a:p>
      </dgm:t>
    </dgm:pt>
    <dgm:pt modelId="{1157ED51-F654-4C6E-8C3D-E6895E8DA401}" type="parTrans" cxnId="{389F9BB3-602B-4FD6-A5A7-BEC83527C98C}">
      <dgm:prSet/>
      <dgm:spPr/>
      <dgm:t>
        <a:bodyPr/>
        <a:lstStyle/>
        <a:p>
          <a:endParaRPr lang="en-US"/>
        </a:p>
      </dgm:t>
    </dgm:pt>
    <dgm:pt modelId="{BD3C90C4-92FD-4B01-822C-DB1E46DEA8A5}" type="sibTrans" cxnId="{389F9BB3-602B-4FD6-A5A7-BEC83527C98C}">
      <dgm:prSet/>
      <dgm:spPr/>
      <dgm:t>
        <a:bodyPr/>
        <a:lstStyle/>
        <a:p>
          <a:endParaRPr lang="en-US"/>
        </a:p>
      </dgm:t>
    </dgm:pt>
    <dgm:pt modelId="{5A33466B-49D2-438F-ABF8-FF2AB1C2C7E0}">
      <dgm:prSet custT="1"/>
      <dgm:spPr/>
      <dgm:t>
        <a:bodyPr/>
        <a:lstStyle/>
        <a:p>
          <a:r>
            <a:rPr lang="en-US" sz="1600" dirty="0" smtClean="0"/>
            <a:t>File Size</a:t>
          </a:r>
        </a:p>
        <a:p>
          <a:r>
            <a:rPr lang="en-US" sz="1600" dirty="0" smtClean="0"/>
            <a:t>Error handling</a:t>
          </a:r>
        </a:p>
        <a:p>
          <a:endParaRPr lang="en-US" sz="1600" dirty="0"/>
        </a:p>
      </dgm:t>
    </dgm:pt>
    <dgm:pt modelId="{9F5D6D45-33BC-49C8-92D4-E88EA40F3859}" type="parTrans" cxnId="{D7280C1B-8466-452F-98E5-98D0C3EA58E9}">
      <dgm:prSet/>
      <dgm:spPr/>
      <dgm:t>
        <a:bodyPr/>
        <a:lstStyle/>
        <a:p>
          <a:endParaRPr lang="en-US"/>
        </a:p>
      </dgm:t>
    </dgm:pt>
    <dgm:pt modelId="{B3EC5B9E-70A1-4B21-B121-A5CEA2438400}" type="sibTrans" cxnId="{D7280C1B-8466-452F-98E5-98D0C3EA58E9}">
      <dgm:prSet/>
      <dgm:spPr/>
      <dgm:t>
        <a:bodyPr/>
        <a:lstStyle/>
        <a:p>
          <a:endParaRPr lang="en-US"/>
        </a:p>
      </dgm:t>
    </dgm:pt>
    <dgm:pt modelId="{98402C6C-DE91-4080-9269-A976D7C9C0DF}">
      <dgm:prSet custT="1"/>
      <dgm:spPr/>
      <dgm:t>
        <a:bodyPr/>
        <a:lstStyle/>
        <a:p>
          <a:r>
            <a:rPr lang="en-US" sz="1600" dirty="0" smtClean="0"/>
            <a:t>Multiple file handler</a:t>
          </a:r>
          <a:endParaRPr lang="en-US" sz="1600" dirty="0"/>
        </a:p>
      </dgm:t>
    </dgm:pt>
    <dgm:pt modelId="{FA724A1E-8E1F-488E-BBB3-76EFDAA02E53}" type="parTrans" cxnId="{FF8E950D-A270-4F74-A4D2-105A33F17775}">
      <dgm:prSet/>
      <dgm:spPr/>
      <dgm:t>
        <a:bodyPr/>
        <a:lstStyle/>
        <a:p>
          <a:endParaRPr lang="en-US"/>
        </a:p>
      </dgm:t>
    </dgm:pt>
    <dgm:pt modelId="{9F01B9B1-BAED-4442-B331-AC0D95547C4A}" type="sibTrans" cxnId="{FF8E950D-A270-4F74-A4D2-105A33F17775}">
      <dgm:prSet/>
      <dgm:spPr/>
      <dgm:t>
        <a:bodyPr/>
        <a:lstStyle/>
        <a:p>
          <a:endParaRPr lang="en-US"/>
        </a:p>
      </dgm:t>
    </dgm:pt>
    <dgm:pt modelId="{7BE0A314-CC36-4FCF-A1FD-808CF52EAD04}">
      <dgm:prSet custT="1"/>
      <dgm:spPr/>
      <dgm:t>
        <a:bodyPr/>
        <a:lstStyle/>
        <a:p>
          <a:r>
            <a:rPr lang="en-US" sz="1600" dirty="0" smtClean="0"/>
            <a:t>Disconnect/Resume connection</a:t>
          </a:r>
        </a:p>
      </dgm:t>
    </dgm:pt>
    <dgm:pt modelId="{F8B23B31-70DA-4C17-984B-DA19C05645B5}" type="parTrans" cxnId="{EE04D9DB-88C7-4AEF-A8F6-8ECABAC98892}">
      <dgm:prSet/>
      <dgm:spPr/>
      <dgm:t>
        <a:bodyPr/>
        <a:lstStyle/>
        <a:p>
          <a:endParaRPr lang="en-US"/>
        </a:p>
      </dgm:t>
    </dgm:pt>
    <dgm:pt modelId="{EBEDDF7F-9DFF-45B8-B8BE-466C232348CC}" type="sibTrans" cxnId="{EE04D9DB-88C7-4AEF-A8F6-8ECABAC98892}">
      <dgm:prSet/>
      <dgm:spPr/>
      <dgm:t>
        <a:bodyPr/>
        <a:lstStyle/>
        <a:p>
          <a:endParaRPr lang="en-US"/>
        </a:p>
      </dgm:t>
    </dgm:pt>
    <dgm:pt modelId="{BCBFECD4-169C-45FE-8131-C3C3E91BA747}">
      <dgm:prSet custT="1"/>
      <dgm:spPr/>
      <dgm:t>
        <a:bodyPr/>
        <a:lstStyle/>
        <a:p>
          <a:r>
            <a:rPr lang="en-US" sz="1600" dirty="0" smtClean="0"/>
            <a:t>File Lock</a:t>
          </a:r>
        </a:p>
        <a:p>
          <a:r>
            <a:rPr lang="en-US" sz="1600" dirty="0" smtClean="0"/>
            <a:t>Status updates</a:t>
          </a:r>
          <a:endParaRPr lang="en-US" sz="1600" dirty="0"/>
        </a:p>
      </dgm:t>
    </dgm:pt>
    <dgm:pt modelId="{29640DD8-1FB1-46E7-B2D3-9ADFE09027F7}" type="parTrans" cxnId="{3A8F631E-C122-43CB-A392-5F15BA0ECBE1}">
      <dgm:prSet/>
      <dgm:spPr/>
      <dgm:t>
        <a:bodyPr/>
        <a:lstStyle/>
        <a:p>
          <a:endParaRPr lang="en-US"/>
        </a:p>
      </dgm:t>
    </dgm:pt>
    <dgm:pt modelId="{489FCBEF-F17C-4969-82DD-4A047723EA35}" type="sibTrans" cxnId="{3A8F631E-C122-43CB-A392-5F15BA0ECBE1}">
      <dgm:prSet/>
      <dgm:spPr/>
      <dgm:t>
        <a:bodyPr/>
        <a:lstStyle/>
        <a:p>
          <a:endParaRPr lang="en-US"/>
        </a:p>
      </dgm:t>
    </dgm:pt>
    <dgm:pt modelId="{49E65092-0C19-499B-9244-ED8531510B29}" type="pres">
      <dgm:prSet presAssocID="{EFD9FD14-C00C-435F-BE2A-D75234919E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C5E992-596E-4AD3-8D7A-5762CFD2B4F6}" type="pres">
      <dgm:prSet presAssocID="{743BDC2E-90D6-4C58-BC54-0E305497E19E}" presName="compositeNode" presStyleCnt="0">
        <dgm:presLayoutVars>
          <dgm:bulletEnabled val="1"/>
        </dgm:presLayoutVars>
      </dgm:prSet>
      <dgm:spPr/>
    </dgm:pt>
    <dgm:pt modelId="{5796DBC6-4D74-473D-B379-8104F0A61EE4}" type="pres">
      <dgm:prSet presAssocID="{743BDC2E-90D6-4C58-BC54-0E305497E19E}" presName="bgRect" presStyleLbl="node1" presStyleIdx="0" presStyleCnt="3" custLinFactNeighborX="-23" custLinFactNeighborY="0"/>
      <dgm:spPr/>
      <dgm:t>
        <a:bodyPr/>
        <a:lstStyle/>
        <a:p>
          <a:endParaRPr lang="en-US"/>
        </a:p>
      </dgm:t>
    </dgm:pt>
    <dgm:pt modelId="{130925D5-63ED-45FA-9B6A-DC827CE6DA5F}" type="pres">
      <dgm:prSet presAssocID="{743BDC2E-90D6-4C58-BC54-0E305497E19E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1D5F2-5FE5-4155-BEF3-5BB9BC340561}" type="pres">
      <dgm:prSet presAssocID="{743BDC2E-90D6-4C58-BC54-0E305497E19E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094CA-700B-491F-B182-1A54B514FFFF}" type="pres">
      <dgm:prSet presAssocID="{F6A3DD05-7AEE-4150-BD8E-9FD4A4CA763C}" presName="hSp" presStyleCnt="0"/>
      <dgm:spPr/>
    </dgm:pt>
    <dgm:pt modelId="{A34A360D-3921-4F8F-B495-D9F0F5468769}" type="pres">
      <dgm:prSet presAssocID="{F6A3DD05-7AEE-4150-BD8E-9FD4A4CA763C}" presName="vProcSp" presStyleCnt="0"/>
      <dgm:spPr/>
    </dgm:pt>
    <dgm:pt modelId="{649CB7A5-E969-41FE-83B9-A725E2FA1CEA}" type="pres">
      <dgm:prSet presAssocID="{F6A3DD05-7AEE-4150-BD8E-9FD4A4CA763C}" presName="vSp1" presStyleCnt="0"/>
      <dgm:spPr/>
    </dgm:pt>
    <dgm:pt modelId="{1B624A29-7F6C-4CCB-A1D6-25F953EB73DE}" type="pres">
      <dgm:prSet presAssocID="{F6A3DD05-7AEE-4150-BD8E-9FD4A4CA763C}" presName="simulatedConn" presStyleLbl="solidFgAcc1" presStyleIdx="0" presStyleCnt="2" custAng="10800000" custLinFactNeighborX="-13819" custLinFactNeighborY="-20696"/>
      <dgm:spPr>
        <a:ln>
          <a:solidFill>
            <a:srgbClr val="92D050"/>
          </a:solidFill>
        </a:ln>
      </dgm:spPr>
      <dgm:t>
        <a:bodyPr/>
        <a:lstStyle/>
        <a:p>
          <a:endParaRPr lang="en-US"/>
        </a:p>
      </dgm:t>
    </dgm:pt>
    <dgm:pt modelId="{EF8AE330-4B8C-41C2-8077-99E66083AF1D}" type="pres">
      <dgm:prSet presAssocID="{F6A3DD05-7AEE-4150-BD8E-9FD4A4CA763C}" presName="vSp2" presStyleCnt="0"/>
      <dgm:spPr/>
    </dgm:pt>
    <dgm:pt modelId="{B51FEB1D-CB6C-48C2-8615-9686E55E5C5C}" type="pres">
      <dgm:prSet presAssocID="{F6A3DD05-7AEE-4150-BD8E-9FD4A4CA763C}" presName="sibTrans" presStyleCnt="0"/>
      <dgm:spPr/>
    </dgm:pt>
    <dgm:pt modelId="{CC1847B3-EED5-47B8-A750-F60433C3474C}" type="pres">
      <dgm:prSet presAssocID="{8BC4D7A0-9FB8-4528-932B-4F03AFDEFBE7}" presName="compositeNode" presStyleCnt="0">
        <dgm:presLayoutVars>
          <dgm:bulletEnabled val="1"/>
        </dgm:presLayoutVars>
      </dgm:prSet>
      <dgm:spPr/>
    </dgm:pt>
    <dgm:pt modelId="{65A33060-2CAD-4C4C-9C1C-5D591F7E14BA}" type="pres">
      <dgm:prSet presAssocID="{8BC4D7A0-9FB8-4528-932B-4F03AFDEFBE7}" presName="bgRect" presStyleLbl="node1" presStyleIdx="1" presStyleCnt="3"/>
      <dgm:spPr/>
      <dgm:t>
        <a:bodyPr/>
        <a:lstStyle/>
        <a:p>
          <a:endParaRPr lang="en-US"/>
        </a:p>
      </dgm:t>
    </dgm:pt>
    <dgm:pt modelId="{279D1127-B39B-40F3-BB99-2B1993F7CF22}" type="pres">
      <dgm:prSet presAssocID="{8BC4D7A0-9FB8-4528-932B-4F03AFDEFBE7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72B15-B076-4468-B369-30121C40D429}" type="pres">
      <dgm:prSet presAssocID="{8BC4D7A0-9FB8-4528-932B-4F03AFDEFBE7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A34E6-3F59-4779-982C-4AA46427972A}" type="pres">
      <dgm:prSet presAssocID="{95F55741-78C4-499C-8ED0-1CB36AB5A857}" presName="hSp" presStyleCnt="0"/>
      <dgm:spPr/>
    </dgm:pt>
    <dgm:pt modelId="{5129E077-A41C-4908-9309-DC728D3A9263}" type="pres">
      <dgm:prSet presAssocID="{95F55741-78C4-499C-8ED0-1CB36AB5A857}" presName="vProcSp" presStyleCnt="0"/>
      <dgm:spPr/>
    </dgm:pt>
    <dgm:pt modelId="{5DC61968-2077-490B-BE8C-58CFC9E39FFA}" type="pres">
      <dgm:prSet presAssocID="{95F55741-78C4-499C-8ED0-1CB36AB5A857}" presName="vSp1" presStyleCnt="0"/>
      <dgm:spPr/>
    </dgm:pt>
    <dgm:pt modelId="{775FC857-D5A0-4BA6-82EF-07223435DD6E}" type="pres">
      <dgm:prSet presAssocID="{95F55741-78C4-499C-8ED0-1CB36AB5A857}" presName="simulatedConn" presStyleLbl="solidFgAcc1" presStyleIdx="1" presStyleCnt="2" custAng="10800000" custLinFactNeighborX="-8974" custLinFactNeighborY="-20696"/>
      <dgm:spPr/>
    </dgm:pt>
    <dgm:pt modelId="{429792DC-01C0-4FA1-B2E5-90036F7EAA22}" type="pres">
      <dgm:prSet presAssocID="{95F55741-78C4-499C-8ED0-1CB36AB5A857}" presName="vSp2" presStyleCnt="0"/>
      <dgm:spPr/>
    </dgm:pt>
    <dgm:pt modelId="{E8BB8281-FC5D-4DBA-9CFF-876C755916D3}" type="pres">
      <dgm:prSet presAssocID="{95F55741-78C4-499C-8ED0-1CB36AB5A857}" presName="sibTrans" presStyleCnt="0"/>
      <dgm:spPr/>
    </dgm:pt>
    <dgm:pt modelId="{C0AC16FB-422E-4A99-BC05-6CF280BA867D}" type="pres">
      <dgm:prSet presAssocID="{F24C7571-97D3-4F07-A258-05206CB28E17}" presName="compositeNode" presStyleCnt="0">
        <dgm:presLayoutVars>
          <dgm:bulletEnabled val="1"/>
        </dgm:presLayoutVars>
      </dgm:prSet>
      <dgm:spPr/>
    </dgm:pt>
    <dgm:pt modelId="{8BC8407E-2AA8-4723-B0FC-1DC18B27C623}" type="pres">
      <dgm:prSet presAssocID="{F24C7571-97D3-4F07-A258-05206CB28E17}" presName="bgRect" presStyleLbl="node1" presStyleIdx="2" presStyleCnt="3"/>
      <dgm:spPr/>
      <dgm:t>
        <a:bodyPr/>
        <a:lstStyle/>
        <a:p>
          <a:endParaRPr lang="en-US"/>
        </a:p>
      </dgm:t>
    </dgm:pt>
    <dgm:pt modelId="{DC92C18C-5CA8-47F4-B5CA-1FC9282C7708}" type="pres">
      <dgm:prSet presAssocID="{F24C7571-97D3-4F07-A258-05206CB28E17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69F8D-16BF-436B-984A-3CA7CB06D2CF}" type="pres">
      <dgm:prSet presAssocID="{F24C7571-97D3-4F07-A258-05206CB28E17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9F12ED-8552-4FC8-BFFB-DF741983CAD6}" srcId="{8BC4D7A0-9FB8-4528-932B-4F03AFDEFBE7}" destId="{CA709796-34E4-4FB1-B0C7-F116870156DE}" srcOrd="3" destOrd="0" parTransId="{B46BA8E7-0982-4F9F-9AD4-759DA4D08EED}" sibTransId="{8FFFF946-42BD-4812-B6AC-6B9F2E108B27}"/>
    <dgm:cxn modelId="{BD8C39E2-9C42-4489-A56A-15111AD69160}" type="presOf" srcId="{8BC4D7A0-9FB8-4528-932B-4F03AFDEFBE7}" destId="{65A33060-2CAD-4C4C-9C1C-5D591F7E14BA}" srcOrd="0" destOrd="0" presId="urn:microsoft.com/office/officeart/2005/8/layout/hProcess7"/>
    <dgm:cxn modelId="{EE04D9DB-88C7-4AEF-A8F6-8ECABAC98892}" srcId="{743BDC2E-90D6-4C58-BC54-0E305497E19E}" destId="{7BE0A314-CC36-4FCF-A1FD-808CF52EAD04}" srcOrd="2" destOrd="0" parTransId="{F8B23B31-70DA-4C17-984B-DA19C05645B5}" sibTransId="{EBEDDF7F-9DFF-45B8-B8BE-466C232348CC}"/>
    <dgm:cxn modelId="{BE70D00D-A48B-45C4-87F5-9E76A39534AA}" type="presOf" srcId="{743BDC2E-90D6-4C58-BC54-0E305497E19E}" destId="{130925D5-63ED-45FA-9B6A-DC827CE6DA5F}" srcOrd="1" destOrd="0" presId="urn:microsoft.com/office/officeart/2005/8/layout/hProcess7"/>
    <dgm:cxn modelId="{51540944-1B13-4AA4-B359-A6460FD7AEB4}" type="presOf" srcId="{5A33466B-49D2-438F-ABF8-FF2AB1C2C7E0}" destId="{E5F72B15-B076-4468-B369-30121C40D429}" srcOrd="0" destOrd="2" presId="urn:microsoft.com/office/officeart/2005/8/layout/hProcess7"/>
    <dgm:cxn modelId="{B1CC1367-B6FE-42AB-963D-DA7054C7D1E5}" srcId="{EFD9FD14-C00C-435F-BE2A-D75234919EC8}" destId="{743BDC2E-90D6-4C58-BC54-0E305497E19E}" srcOrd="0" destOrd="0" parTransId="{C1BCCC71-5C49-4D61-A485-E4C64443E9E2}" sibTransId="{F6A3DD05-7AEE-4150-BD8E-9FD4A4CA763C}"/>
    <dgm:cxn modelId="{FD0C672E-8D35-43C7-84FA-442E8457830A}" type="presOf" srcId="{F24C7571-97D3-4F07-A258-05206CB28E17}" destId="{DC92C18C-5CA8-47F4-B5CA-1FC9282C7708}" srcOrd="1" destOrd="0" presId="urn:microsoft.com/office/officeart/2005/8/layout/hProcess7"/>
    <dgm:cxn modelId="{4A90F632-EEA9-47D4-B691-5C61A5116ACE}" type="presOf" srcId="{59983C85-31BC-4CEE-A3BA-C7A10E1C1D12}" destId="{E5F72B15-B076-4468-B369-30121C40D429}" srcOrd="0" destOrd="1" presId="urn:microsoft.com/office/officeart/2005/8/layout/hProcess7"/>
    <dgm:cxn modelId="{A177CF61-E545-48F5-B389-396E03E3C195}" srcId="{8BC4D7A0-9FB8-4528-932B-4F03AFDEFBE7}" destId="{83E6CBD7-19F3-4BF0-AC4A-3A661FE7A2D5}" srcOrd="0" destOrd="0" parTransId="{BFFDB885-D6CC-40C0-A16C-939A953218CA}" sibTransId="{AEBADE58-6C5A-4E3C-BE4C-790CA88005C6}"/>
    <dgm:cxn modelId="{1E8D80A6-DE06-42FA-AA10-148A2ADBC12A}" srcId="{743BDC2E-90D6-4C58-BC54-0E305497E19E}" destId="{81CCE25A-BFE0-4BCF-9982-EB9B89FE8A26}" srcOrd="0" destOrd="0" parTransId="{024138B0-6C49-4067-81F3-FD0EA07BF9CA}" sibTransId="{9CC32784-DA6E-4800-AAFB-C7433CF39D52}"/>
    <dgm:cxn modelId="{F014CCD3-6E3C-4E55-A8FA-BBAEA826F477}" srcId="{F24C7571-97D3-4F07-A258-05206CB28E17}" destId="{3E82A702-E3A2-47AE-A7C0-F7A12F7F2E1C}" srcOrd="0" destOrd="0" parTransId="{7C05F9F1-9353-4E37-81E4-4DC7F3865FFF}" sibTransId="{89F6D4B5-0496-41BF-A5A0-9ECC2F559D44}"/>
    <dgm:cxn modelId="{A2626468-6252-4EB5-BF6B-B1450F4849AA}" type="presOf" srcId="{BCBFECD4-169C-45FE-8131-C3C3E91BA747}" destId="{CC81D5F2-5FE5-4155-BEF3-5BB9BC340561}" srcOrd="0" destOrd="3" presId="urn:microsoft.com/office/officeart/2005/8/layout/hProcess7"/>
    <dgm:cxn modelId="{07C9F236-611A-4A7C-A3BD-5748E6B6C6EB}" type="presOf" srcId="{83E6CBD7-19F3-4BF0-AC4A-3A661FE7A2D5}" destId="{E5F72B15-B076-4468-B369-30121C40D429}" srcOrd="0" destOrd="0" presId="urn:microsoft.com/office/officeart/2005/8/layout/hProcess7"/>
    <dgm:cxn modelId="{26D1E42D-1EA8-4FA9-B69C-ADB89E8F1527}" type="presOf" srcId="{81CCE25A-BFE0-4BCF-9982-EB9B89FE8A26}" destId="{CC81D5F2-5FE5-4155-BEF3-5BB9BC340561}" srcOrd="0" destOrd="0" presId="urn:microsoft.com/office/officeart/2005/8/layout/hProcess7"/>
    <dgm:cxn modelId="{F35D33EB-6EAD-4679-A55C-F1533B1552EA}" type="presOf" srcId="{EFD9FD14-C00C-435F-BE2A-D75234919EC8}" destId="{49E65092-0C19-499B-9244-ED8531510B29}" srcOrd="0" destOrd="0" presId="urn:microsoft.com/office/officeart/2005/8/layout/hProcess7"/>
    <dgm:cxn modelId="{17D1C2FB-D542-43B8-8ECC-C80F7189423A}" type="presOf" srcId="{CA709796-34E4-4FB1-B0C7-F116870156DE}" destId="{E5F72B15-B076-4468-B369-30121C40D429}" srcOrd="0" destOrd="3" presId="urn:microsoft.com/office/officeart/2005/8/layout/hProcess7"/>
    <dgm:cxn modelId="{49D7A9BA-8E6F-4B25-8A8E-E363FB8C82B6}" type="presOf" srcId="{3E82A702-E3A2-47AE-A7C0-F7A12F7F2E1C}" destId="{EFA69F8D-16BF-436B-984A-3CA7CB06D2CF}" srcOrd="0" destOrd="0" presId="urn:microsoft.com/office/officeart/2005/8/layout/hProcess7"/>
    <dgm:cxn modelId="{FF8E950D-A270-4F74-A4D2-105A33F17775}" srcId="{743BDC2E-90D6-4C58-BC54-0E305497E19E}" destId="{98402C6C-DE91-4080-9269-A976D7C9C0DF}" srcOrd="1" destOrd="0" parTransId="{FA724A1E-8E1F-488E-BBB3-76EFDAA02E53}" sibTransId="{9F01B9B1-BAED-4442-B331-AC0D95547C4A}"/>
    <dgm:cxn modelId="{46709A28-3176-4D8B-AFEF-778D12F118A3}" srcId="{EFD9FD14-C00C-435F-BE2A-D75234919EC8}" destId="{8BC4D7A0-9FB8-4528-932B-4F03AFDEFBE7}" srcOrd="1" destOrd="0" parTransId="{7B17CDBF-5CB3-476E-B884-040D00BBE4D4}" sibTransId="{95F55741-78C4-499C-8ED0-1CB36AB5A857}"/>
    <dgm:cxn modelId="{3A8F631E-C122-43CB-A392-5F15BA0ECBE1}" srcId="{743BDC2E-90D6-4C58-BC54-0E305497E19E}" destId="{BCBFECD4-169C-45FE-8131-C3C3E91BA747}" srcOrd="3" destOrd="0" parTransId="{29640DD8-1FB1-46E7-B2D3-9ADFE09027F7}" sibTransId="{489FCBEF-F17C-4969-82DD-4A047723EA35}"/>
    <dgm:cxn modelId="{DB8F5A62-13D3-4953-89BB-26A3CE9FE067}" type="presOf" srcId="{743BDC2E-90D6-4C58-BC54-0E305497E19E}" destId="{5796DBC6-4D74-473D-B379-8104F0A61EE4}" srcOrd="0" destOrd="0" presId="urn:microsoft.com/office/officeart/2005/8/layout/hProcess7"/>
    <dgm:cxn modelId="{5804E6F8-DBEF-44C1-B51E-218EB90C18C1}" type="presOf" srcId="{7BE0A314-CC36-4FCF-A1FD-808CF52EAD04}" destId="{CC81D5F2-5FE5-4155-BEF3-5BB9BC340561}" srcOrd="0" destOrd="2" presId="urn:microsoft.com/office/officeart/2005/8/layout/hProcess7"/>
    <dgm:cxn modelId="{389F9BB3-602B-4FD6-A5A7-BEC83527C98C}" srcId="{8BC4D7A0-9FB8-4528-932B-4F03AFDEFBE7}" destId="{59983C85-31BC-4CEE-A3BA-C7A10E1C1D12}" srcOrd="1" destOrd="0" parTransId="{1157ED51-F654-4C6E-8C3D-E6895E8DA401}" sibTransId="{BD3C90C4-92FD-4B01-822C-DB1E46DEA8A5}"/>
    <dgm:cxn modelId="{254B3D6C-7044-42E1-B41D-3470F995866F}" type="presOf" srcId="{8BC4D7A0-9FB8-4528-932B-4F03AFDEFBE7}" destId="{279D1127-B39B-40F3-BB99-2B1993F7CF22}" srcOrd="1" destOrd="0" presId="urn:microsoft.com/office/officeart/2005/8/layout/hProcess7"/>
    <dgm:cxn modelId="{1DB201DA-69A0-4CCD-9B78-1584D9932DA7}" type="presOf" srcId="{F24C7571-97D3-4F07-A258-05206CB28E17}" destId="{8BC8407E-2AA8-4723-B0FC-1DC18B27C623}" srcOrd="0" destOrd="0" presId="urn:microsoft.com/office/officeart/2005/8/layout/hProcess7"/>
    <dgm:cxn modelId="{6B8622E7-96D7-4F8B-AF20-EE2C83F48110}" type="presOf" srcId="{98402C6C-DE91-4080-9269-A976D7C9C0DF}" destId="{CC81D5F2-5FE5-4155-BEF3-5BB9BC340561}" srcOrd="0" destOrd="1" presId="urn:microsoft.com/office/officeart/2005/8/layout/hProcess7"/>
    <dgm:cxn modelId="{D7280C1B-8466-452F-98E5-98D0C3EA58E9}" srcId="{8BC4D7A0-9FB8-4528-932B-4F03AFDEFBE7}" destId="{5A33466B-49D2-438F-ABF8-FF2AB1C2C7E0}" srcOrd="2" destOrd="0" parTransId="{9F5D6D45-33BC-49C8-92D4-E88EA40F3859}" sibTransId="{B3EC5B9E-70A1-4B21-B121-A5CEA2438400}"/>
    <dgm:cxn modelId="{9493D53E-4B93-4EC2-8EAB-5748FCB73E65}" srcId="{EFD9FD14-C00C-435F-BE2A-D75234919EC8}" destId="{F24C7571-97D3-4F07-A258-05206CB28E17}" srcOrd="2" destOrd="0" parTransId="{57FE5A29-FF73-43C3-9ED7-820A81FE8D33}" sibTransId="{41EF812A-0AA2-4AB3-92A7-136C646A8F5D}"/>
    <dgm:cxn modelId="{CFF0B1FF-8861-4020-B0A8-276280C7C878}" type="presParOf" srcId="{49E65092-0C19-499B-9244-ED8531510B29}" destId="{28C5E992-596E-4AD3-8D7A-5762CFD2B4F6}" srcOrd="0" destOrd="0" presId="urn:microsoft.com/office/officeart/2005/8/layout/hProcess7"/>
    <dgm:cxn modelId="{96D6BEF3-AC86-4996-946A-88E3423F21AF}" type="presParOf" srcId="{28C5E992-596E-4AD3-8D7A-5762CFD2B4F6}" destId="{5796DBC6-4D74-473D-B379-8104F0A61EE4}" srcOrd="0" destOrd="0" presId="urn:microsoft.com/office/officeart/2005/8/layout/hProcess7"/>
    <dgm:cxn modelId="{41F7EA8E-9E72-4B3D-8583-00DFA261C28B}" type="presParOf" srcId="{28C5E992-596E-4AD3-8D7A-5762CFD2B4F6}" destId="{130925D5-63ED-45FA-9B6A-DC827CE6DA5F}" srcOrd="1" destOrd="0" presId="urn:microsoft.com/office/officeart/2005/8/layout/hProcess7"/>
    <dgm:cxn modelId="{C0E6EE07-8AD3-4A7E-A169-14A28C5EEBE0}" type="presParOf" srcId="{28C5E992-596E-4AD3-8D7A-5762CFD2B4F6}" destId="{CC81D5F2-5FE5-4155-BEF3-5BB9BC340561}" srcOrd="2" destOrd="0" presId="urn:microsoft.com/office/officeart/2005/8/layout/hProcess7"/>
    <dgm:cxn modelId="{4E337695-8E9A-4514-944A-7C1D1FA48DB9}" type="presParOf" srcId="{49E65092-0C19-499B-9244-ED8531510B29}" destId="{D4B094CA-700B-491F-B182-1A54B514FFFF}" srcOrd="1" destOrd="0" presId="urn:microsoft.com/office/officeart/2005/8/layout/hProcess7"/>
    <dgm:cxn modelId="{2D05AA3F-982C-44D0-9FBD-E3DE5167F2A9}" type="presParOf" srcId="{49E65092-0C19-499B-9244-ED8531510B29}" destId="{A34A360D-3921-4F8F-B495-D9F0F5468769}" srcOrd="2" destOrd="0" presId="urn:microsoft.com/office/officeart/2005/8/layout/hProcess7"/>
    <dgm:cxn modelId="{F5DFF4A2-B63B-4986-9949-EC1B7CF5F438}" type="presParOf" srcId="{A34A360D-3921-4F8F-B495-D9F0F5468769}" destId="{649CB7A5-E969-41FE-83B9-A725E2FA1CEA}" srcOrd="0" destOrd="0" presId="urn:microsoft.com/office/officeart/2005/8/layout/hProcess7"/>
    <dgm:cxn modelId="{E0584894-5E1D-495E-B03A-57E2B603C37E}" type="presParOf" srcId="{A34A360D-3921-4F8F-B495-D9F0F5468769}" destId="{1B624A29-7F6C-4CCB-A1D6-25F953EB73DE}" srcOrd="1" destOrd="0" presId="urn:microsoft.com/office/officeart/2005/8/layout/hProcess7"/>
    <dgm:cxn modelId="{AD37A46B-E23C-4078-B786-7AD4E9C8B37E}" type="presParOf" srcId="{A34A360D-3921-4F8F-B495-D9F0F5468769}" destId="{EF8AE330-4B8C-41C2-8077-99E66083AF1D}" srcOrd="2" destOrd="0" presId="urn:microsoft.com/office/officeart/2005/8/layout/hProcess7"/>
    <dgm:cxn modelId="{0ADA3456-8A84-431D-9B5F-27C3905A80BB}" type="presParOf" srcId="{49E65092-0C19-499B-9244-ED8531510B29}" destId="{B51FEB1D-CB6C-48C2-8615-9686E55E5C5C}" srcOrd="3" destOrd="0" presId="urn:microsoft.com/office/officeart/2005/8/layout/hProcess7"/>
    <dgm:cxn modelId="{5197FD8E-A907-44CE-B0A5-A8242CD0D53D}" type="presParOf" srcId="{49E65092-0C19-499B-9244-ED8531510B29}" destId="{CC1847B3-EED5-47B8-A750-F60433C3474C}" srcOrd="4" destOrd="0" presId="urn:microsoft.com/office/officeart/2005/8/layout/hProcess7"/>
    <dgm:cxn modelId="{427406B2-9DED-48A1-94F2-33794BE899F3}" type="presParOf" srcId="{CC1847B3-EED5-47B8-A750-F60433C3474C}" destId="{65A33060-2CAD-4C4C-9C1C-5D591F7E14BA}" srcOrd="0" destOrd="0" presId="urn:microsoft.com/office/officeart/2005/8/layout/hProcess7"/>
    <dgm:cxn modelId="{B5F26B42-83C4-47B1-9A9D-120C16BA788E}" type="presParOf" srcId="{CC1847B3-EED5-47B8-A750-F60433C3474C}" destId="{279D1127-B39B-40F3-BB99-2B1993F7CF22}" srcOrd="1" destOrd="0" presId="urn:microsoft.com/office/officeart/2005/8/layout/hProcess7"/>
    <dgm:cxn modelId="{C2C65E99-801C-44F7-BE23-A72E5D3D0522}" type="presParOf" srcId="{CC1847B3-EED5-47B8-A750-F60433C3474C}" destId="{E5F72B15-B076-4468-B369-30121C40D429}" srcOrd="2" destOrd="0" presId="urn:microsoft.com/office/officeart/2005/8/layout/hProcess7"/>
    <dgm:cxn modelId="{0A0C8C64-CC33-497D-BF3F-155511ABBB88}" type="presParOf" srcId="{49E65092-0C19-499B-9244-ED8531510B29}" destId="{13BA34E6-3F59-4779-982C-4AA46427972A}" srcOrd="5" destOrd="0" presId="urn:microsoft.com/office/officeart/2005/8/layout/hProcess7"/>
    <dgm:cxn modelId="{2CC96A53-1E70-430B-A1B7-289C5923DF35}" type="presParOf" srcId="{49E65092-0C19-499B-9244-ED8531510B29}" destId="{5129E077-A41C-4908-9309-DC728D3A9263}" srcOrd="6" destOrd="0" presId="urn:microsoft.com/office/officeart/2005/8/layout/hProcess7"/>
    <dgm:cxn modelId="{EA7812DA-858A-463C-A6F2-73D3918FFD5C}" type="presParOf" srcId="{5129E077-A41C-4908-9309-DC728D3A9263}" destId="{5DC61968-2077-490B-BE8C-58CFC9E39FFA}" srcOrd="0" destOrd="0" presId="urn:microsoft.com/office/officeart/2005/8/layout/hProcess7"/>
    <dgm:cxn modelId="{7A7A0947-214E-4C48-B79C-68425CC14286}" type="presParOf" srcId="{5129E077-A41C-4908-9309-DC728D3A9263}" destId="{775FC857-D5A0-4BA6-82EF-07223435DD6E}" srcOrd="1" destOrd="0" presId="urn:microsoft.com/office/officeart/2005/8/layout/hProcess7"/>
    <dgm:cxn modelId="{02B8FE2A-C07A-44C1-9B1B-3BA138BFBAC1}" type="presParOf" srcId="{5129E077-A41C-4908-9309-DC728D3A9263}" destId="{429792DC-01C0-4FA1-B2E5-90036F7EAA22}" srcOrd="2" destOrd="0" presId="urn:microsoft.com/office/officeart/2005/8/layout/hProcess7"/>
    <dgm:cxn modelId="{8E7F5F4E-8396-460C-8F0B-5D014E42D9F1}" type="presParOf" srcId="{49E65092-0C19-499B-9244-ED8531510B29}" destId="{E8BB8281-FC5D-4DBA-9CFF-876C755916D3}" srcOrd="7" destOrd="0" presId="urn:microsoft.com/office/officeart/2005/8/layout/hProcess7"/>
    <dgm:cxn modelId="{0C4D672F-C9DD-49B8-99D9-1D3593AC6BDA}" type="presParOf" srcId="{49E65092-0C19-499B-9244-ED8531510B29}" destId="{C0AC16FB-422E-4A99-BC05-6CF280BA867D}" srcOrd="8" destOrd="0" presId="urn:microsoft.com/office/officeart/2005/8/layout/hProcess7"/>
    <dgm:cxn modelId="{66A87FD6-4CAE-422F-B4C6-CEAA11E41C58}" type="presParOf" srcId="{C0AC16FB-422E-4A99-BC05-6CF280BA867D}" destId="{8BC8407E-2AA8-4723-B0FC-1DC18B27C623}" srcOrd="0" destOrd="0" presId="urn:microsoft.com/office/officeart/2005/8/layout/hProcess7"/>
    <dgm:cxn modelId="{F59AC0DA-6265-4B95-8C59-EF76A3FDA1AD}" type="presParOf" srcId="{C0AC16FB-422E-4A99-BC05-6CF280BA867D}" destId="{DC92C18C-5CA8-47F4-B5CA-1FC9282C7708}" srcOrd="1" destOrd="0" presId="urn:microsoft.com/office/officeart/2005/8/layout/hProcess7"/>
    <dgm:cxn modelId="{E9A28360-31AF-4CB2-AB3D-143853EA885E}" type="presParOf" srcId="{C0AC16FB-422E-4A99-BC05-6CF280BA867D}" destId="{EFA69F8D-16BF-436B-984A-3CA7CB06D2C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94CC76-2E18-4EBD-8275-DE70B9CD7ED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933EE3-C465-4EFC-A436-0ADC2A7A3C00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Authentication</a:t>
          </a:r>
          <a:endParaRPr lang="en-US" sz="2000" dirty="0"/>
        </a:p>
      </dgm:t>
    </dgm:pt>
    <dgm:pt modelId="{E19E029E-9DA9-4F57-B955-B3DB1822EFBD}" type="parTrans" cxnId="{ECDD79B5-438F-4E27-8F24-5E93BE089FAA}">
      <dgm:prSet/>
      <dgm:spPr/>
      <dgm:t>
        <a:bodyPr/>
        <a:lstStyle/>
        <a:p>
          <a:endParaRPr lang="en-US"/>
        </a:p>
      </dgm:t>
    </dgm:pt>
    <dgm:pt modelId="{E4D772B6-5423-4ADB-95DB-73D023B96562}" type="sibTrans" cxnId="{ECDD79B5-438F-4E27-8F24-5E93BE089FAA}">
      <dgm:prSet/>
      <dgm:spPr/>
      <dgm:t>
        <a:bodyPr/>
        <a:lstStyle/>
        <a:p>
          <a:endParaRPr lang="en-US"/>
        </a:p>
      </dgm:t>
    </dgm:pt>
    <dgm:pt modelId="{E7D9FA08-88E1-41A4-9AE1-C26389386451}">
      <dgm:prSet phldrT="[Text]" custT="1"/>
      <dgm:spPr/>
      <dgm:t>
        <a:bodyPr/>
        <a:lstStyle/>
        <a:p>
          <a:r>
            <a:rPr lang="en-US" sz="1600" dirty="0" smtClean="0"/>
            <a:t>Authenticates the client based on the credentials provided and identifies the tenant number and the ETL processes applicable</a:t>
          </a:r>
          <a:endParaRPr lang="en-US" sz="1600" dirty="0"/>
        </a:p>
      </dgm:t>
    </dgm:pt>
    <dgm:pt modelId="{646E4425-98B3-4FE8-AF51-90E144CF374D}" type="parTrans" cxnId="{A412FCE1-4726-4913-9801-BF9DF706FA88}">
      <dgm:prSet/>
      <dgm:spPr/>
      <dgm:t>
        <a:bodyPr/>
        <a:lstStyle/>
        <a:p>
          <a:endParaRPr lang="en-US"/>
        </a:p>
      </dgm:t>
    </dgm:pt>
    <dgm:pt modelId="{B164FDD8-1708-4E71-AE65-838B87C8266A}" type="sibTrans" cxnId="{A412FCE1-4726-4913-9801-BF9DF706FA88}">
      <dgm:prSet/>
      <dgm:spPr/>
      <dgm:t>
        <a:bodyPr/>
        <a:lstStyle/>
        <a:p>
          <a:endParaRPr lang="en-US"/>
        </a:p>
      </dgm:t>
    </dgm:pt>
    <dgm:pt modelId="{DB58F402-5B8C-4141-9BDF-1803B78853DF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Initialization</a:t>
          </a:r>
          <a:endParaRPr lang="en-US" sz="2000" dirty="0"/>
        </a:p>
      </dgm:t>
    </dgm:pt>
    <dgm:pt modelId="{7065125A-1132-46AF-A850-DA58C8822F20}" type="parTrans" cxnId="{4491732D-D4C0-4460-80E2-10BC17AB7841}">
      <dgm:prSet/>
      <dgm:spPr/>
      <dgm:t>
        <a:bodyPr/>
        <a:lstStyle/>
        <a:p>
          <a:endParaRPr lang="en-US"/>
        </a:p>
      </dgm:t>
    </dgm:pt>
    <dgm:pt modelId="{F4ECAF73-0B6C-430C-A710-EDBAE7E95FC4}" type="sibTrans" cxnId="{4491732D-D4C0-4460-80E2-10BC17AB7841}">
      <dgm:prSet/>
      <dgm:spPr/>
      <dgm:t>
        <a:bodyPr/>
        <a:lstStyle/>
        <a:p>
          <a:endParaRPr lang="en-US"/>
        </a:p>
      </dgm:t>
    </dgm:pt>
    <dgm:pt modelId="{BD9C9673-0FCD-4FCF-A8C0-2BC9011214FC}">
      <dgm:prSet phldrT="[Text]" custT="1"/>
      <dgm:spPr/>
      <dgm:t>
        <a:bodyPr/>
        <a:lstStyle/>
        <a:p>
          <a:r>
            <a:rPr lang="en-US" sz="1600" dirty="0" smtClean="0"/>
            <a:t>Downloads the digital certificates</a:t>
          </a:r>
          <a:endParaRPr lang="en-US" sz="1600" dirty="0"/>
        </a:p>
      </dgm:t>
    </dgm:pt>
    <dgm:pt modelId="{9D482FE9-3EDE-461A-890D-4F6243F3B6B9}" type="parTrans" cxnId="{7B1E355B-0318-4D7A-8E9F-A55F9DB8327D}">
      <dgm:prSet/>
      <dgm:spPr/>
      <dgm:t>
        <a:bodyPr/>
        <a:lstStyle/>
        <a:p>
          <a:endParaRPr lang="en-US"/>
        </a:p>
      </dgm:t>
    </dgm:pt>
    <dgm:pt modelId="{1B6CD835-C257-4AAF-9C47-AEBEB9E761E4}" type="sibTrans" cxnId="{7B1E355B-0318-4D7A-8E9F-A55F9DB8327D}">
      <dgm:prSet/>
      <dgm:spPr/>
      <dgm:t>
        <a:bodyPr/>
        <a:lstStyle/>
        <a:p>
          <a:endParaRPr lang="en-US"/>
        </a:p>
      </dgm:t>
    </dgm:pt>
    <dgm:pt modelId="{C745877A-59E6-4DB6-A3A3-EAD61A23E9F7}">
      <dgm:prSet phldrT="[Text]" custT="1"/>
      <dgm:spPr/>
      <dgm:t>
        <a:bodyPr/>
        <a:lstStyle/>
        <a:p>
          <a:r>
            <a:rPr lang="en-US" sz="1600" u="none" dirty="0" smtClean="0"/>
            <a:t>Downloads the following configurations</a:t>
          </a:r>
          <a:endParaRPr lang="en-US" sz="1600" u="none" dirty="0"/>
        </a:p>
      </dgm:t>
    </dgm:pt>
    <dgm:pt modelId="{62E659CD-FA9E-47A1-A809-78724872FB82}" type="parTrans" cxnId="{3E4BC04B-29F9-4CB7-959D-84CA343B1F33}">
      <dgm:prSet/>
      <dgm:spPr/>
      <dgm:t>
        <a:bodyPr/>
        <a:lstStyle/>
        <a:p>
          <a:endParaRPr lang="en-US"/>
        </a:p>
      </dgm:t>
    </dgm:pt>
    <dgm:pt modelId="{99E8C530-29FF-4D8E-86F1-EB74DB81925E}" type="sibTrans" cxnId="{3E4BC04B-29F9-4CB7-959D-84CA343B1F33}">
      <dgm:prSet/>
      <dgm:spPr/>
      <dgm:t>
        <a:bodyPr/>
        <a:lstStyle/>
        <a:p>
          <a:endParaRPr lang="en-US"/>
        </a:p>
      </dgm:t>
    </dgm:pt>
    <dgm:pt modelId="{A7BA8605-6D88-4765-B8AA-6BF3F9CD24CB}">
      <dgm:prSet phldrT="[Text]" custT="1"/>
      <dgm:spPr/>
      <dgm:t>
        <a:bodyPr/>
        <a:lstStyle/>
        <a:p>
          <a:r>
            <a:rPr lang="en-US" sz="1600" dirty="0" smtClean="0"/>
            <a:t>ETL process Subscriptions</a:t>
          </a:r>
          <a:endParaRPr lang="en-US" sz="1600" dirty="0"/>
        </a:p>
      </dgm:t>
    </dgm:pt>
    <dgm:pt modelId="{E8C4B0B6-C1E5-458F-AC8C-FEEC95533CCC}" type="parTrans" cxnId="{8A9B8198-C528-46EA-B49E-C5C0B33F385D}">
      <dgm:prSet/>
      <dgm:spPr/>
      <dgm:t>
        <a:bodyPr/>
        <a:lstStyle/>
        <a:p>
          <a:endParaRPr lang="en-US"/>
        </a:p>
      </dgm:t>
    </dgm:pt>
    <dgm:pt modelId="{8023CA00-ED4C-442F-9F2F-71A56B55C3B6}" type="sibTrans" cxnId="{8A9B8198-C528-46EA-B49E-C5C0B33F385D}">
      <dgm:prSet/>
      <dgm:spPr/>
      <dgm:t>
        <a:bodyPr/>
        <a:lstStyle/>
        <a:p>
          <a:endParaRPr lang="en-US"/>
        </a:p>
      </dgm:t>
    </dgm:pt>
    <dgm:pt modelId="{85CA83F4-90C3-4B25-879D-78F288300D70}">
      <dgm:prSet custT="1"/>
      <dgm:spPr/>
      <dgm:t>
        <a:bodyPr/>
        <a:lstStyle/>
        <a:p>
          <a:r>
            <a:rPr lang="en-US" sz="1600" dirty="0" smtClean="0"/>
            <a:t>Master and Transactional Data Tables Definition</a:t>
          </a:r>
          <a:endParaRPr lang="en-US" sz="1600" dirty="0"/>
        </a:p>
      </dgm:t>
    </dgm:pt>
    <dgm:pt modelId="{E2F2187A-3D5D-4461-971A-DCBA51A54A50}" type="parTrans" cxnId="{9EBECD02-8C97-4331-8A70-7F2C05503D5D}">
      <dgm:prSet/>
      <dgm:spPr/>
      <dgm:t>
        <a:bodyPr/>
        <a:lstStyle/>
        <a:p>
          <a:endParaRPr lang="en-US"/>
        </a:p>
      </dgm:t>
    </dgm:pt>
    <dgm:pt modelId="{5366AD67-1C50-4933-BBD3-63C9AB14BCCB}" type="sibTrans" cxnId="{9EBECD02-8C97-4331-8A70-7F2C05503D5D}">
      <dgm:prSet/>
      <dgm:spPr/>
      <dgm:t>
        <a:bodyPr/>
        <a:lstStyle/>
        <a:p>
          <a:endParaRPr lang="en-US"/>
        </a:p>
      </dgm:t>
    </dgm:pt>
    <dgm:pt modelId="{4BC595BA-801F-4E41-89A1-54067B86FD94}">
      <dgm:prSet custT="1"/>
      <dgm:spPr/>
      <dgm:t>
        <a:bodyPr/>
        <a:lstStyle/>
        <a:p>
          <a:r>
            <a:rPr lang="en-US" sz="1600" dirty="0" smtClean="0"/>
            <a:t>Transaction Data Validation Mapping Table</a:t>
          </a:r>
          <a:endParaRPr lang="en-US" sz="1600" dirty="0"/>
        </a:p>
      </dgm:t>
    </dgm:pt>
    <dgm:pt modelId="{3FD9747A-520F-4AA5-B0CA-8EA86424A86C}" type="parTrans" cxnId="{5B923B30-EB16-4EFE-8070-7E7B174C92C9}">
      <dgm:prSet/>
      <dgm:spPr/>
      <dgm:t>
        <a:bodyPr/>
        <a:lstStyle/>
        <a:p>
          <a:endParaRPr lang="en-US"/>
        </a:p>
      </dgm:t>
    </dgm:pt>
    <dgm:pt modelId="{76AFCDD4-EBB0-4E1E-84DF-9D80399B3D28}" type="sibTrans" cxnId="{5B923B30-EB16-4EFE-8070-7E7B174C92C9}">
      <dgm:prSet/>
      <dgm:spPr/>
      <dgm:t>
        <a:bodyPr/>
        <a:lstStyle/>
        <a:p>
          <a:endParaRPr lang="en-US"/>
        </a:p>
      </dgm:t>
    </dgm:pt>
    <dgm:pt modelId="{74802120-EF91-474B-A045-FF8FEE154498}">
      <dgm:prSet phldrT="[Text]" custT="1"/>
      <dgm:spPr/>
      <dgm:t>
        <a:bodyPr/>
        <a:lstStyle/>
        <a:p>
          <a:r>
            <a:rPr lang="en-US" sz="1600" dirty="0" smtClean="0"/>
            <a:t>Creates the folder structure</a:t>
          </a:r>
          <a:endParaRPr lang="en-US" sz="1600" dirty="0"/>
        </a:p>
      </dgm:t>
    </dgm:pt>
    <dgm:pt modelId="{C6C50390-0B1E-4AE4-82D5-28C46295F559}" type="parTrans" cxnId="{BC58B29B-4EC8-411A-A19A-DDCA0A541BF2}">
      <dgm:prSet/>
      <dgm:spPr/>
      <dgm:t>
        <a:bodyPr/>
        <a:lstStyle/>
        <a:p>
          <a:endParaRPr lang="en-US"/>
        </a:p>
      </dgm:t>
    </dgm:pt>
    <dgm:pt modelId="{09EBF911-040D-4A57-A982-8BD944E30557}" type="sibTrans" cxnId="{BC58B29B-4EC8-411A-A19A-DDCA0A541BF2}">
      <dgm:prSet/>
      <dgm:spPr/>
      <dgm:t>
        <a:bodyPr/>
        <a:lstStyle/>
        <a:p>
          <a:endParaRPr lang="en-US"/>
        </a:p>
      </dgm:t>
    </dgm:pt>
    <dgm:pt modelId="{8FC66D02-2CD3-4D4E-A2E4-3DAACA7BB688}" type="pres">
      <dgm:prSet presAssocID="{3594CC76-2E18-4EBD-8275-DE70B9CD7ED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B0AE2E-E79C-4887-B90A-1006D3DB8150}" type="pres">
      <dgm:prSet presAssocID="{4F933EE3-C465-4EFC-A436-0ADC2A7A3C00}" presName="composite" presStyleCnt="0"/>
      <dgm:spPr/>
    </dgm:pt>
    <dgm:pt modelId="{DF34335C-A533-44E9-A259-40A13B0143B5}" type="pres">
      <dgm:prSet presAssocID="{4F933EE3-C465-4EFC-A436-0ADC2A7A3C00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070E-C335-4A41-B69B-0102654EC3B4}" type="pres">
      <dgm:prSet presAssocID="{4F933EE3-C465-4EFC-A436-0ADC2A7A3C00}" presName="parSh" presStyleLbl="node1" presStyleIdx="0" presStyleCnt="2"/>
      <dgm:spPr/>
      <dgm:t>
        <a:bodyPr/>
        <a:lstStyle/>
        <a:p>
          <a:endParaRPr lang="en-US"/>
        </a:p>
      </dgm:t>
    </dgm:pt>
    <dgm:pt modelId="{25857C69-8589-453A-9017-A41E331AA09A}" type="pres">
      <dgm:prSet presAssocID="{4F933EE3-C465-4EFC-A436-0ADC2A7A3C00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C6795-BD0D-4D8E-9CCD-6E5BEC02726C}" type="pres">
      <dgm:prSet presAssocID="{E4D772B6-5423-4ADB-95DB-73D023B9656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710AA54-D880-405E-AC08-6C667C38EC5F}" type="pres">
      <dgm:prSet presAssocID="{E4D772B6-5423-4ADB-95DB-73D023B96562}" presName="connTx" presStyleLbl="sibTrans2D1" presStyleIdx="0" presStyleCnt="1"/>
      <dgm:spPr/>
      <dgm:t>
        <a:bodyPr/>
        <a:lstStyle/>
        <a:p>
          <a:endParaRPr lang="en-US"/>
        </a:p>
      </dgm:t>
    </dgm:pt>
    <dgm:pt modelId="{956398F6-9867-490B-9AAD-0959ED886978}" type="pres">
      <dgm:prSet presAssocID="{DB58F402-5B8C-4141-9BDF-1803B78853DF}" presName="composite" presStyleCnt="0"/>
      <dgm:spPr/>
    </dgm:pt>
    <dgm:pt modelId="{0EF00669-5115-4311-9AE5-93EA6A6BF244}" type="pres">
      <dgm:prSet presAssocID="{DB58F402-5B8C-4141-9BDF-1803B78853DF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CA9F7-6998-4077-B0E9-40AE77DA05DE}" type="pres">
      <dgm:prSet presAssocID="{DB58F402-5B8C-4141-9BDF-1803B78853DF}" presName="parSh" presStyleLbl="node1" presStyleIdx="1" presStyleCnt="2"/>
      <dgm:spPr/>
      <dgm:t>
        <a:bodyPr/>
        <a:lstStyle/>
        <a:p>
          <a:endParaRPr lang="en-US"/>
        </a:p>
      </dgm:t>
    </dgm:pt>
    <dgm:pt modelId="{B0642BC5-A572-49BB-A2E3-489ABE48542B}" type="pres">
      <dgm:prSet presAssocID="{DB58F402-5B8C-4141-9BDF-1803B78853DF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8A0470-5C8D-42BD-9BF7-DA5FC2D25504}" type="presOf" srcId="{85CA83F4-90C3-4B25-879D-78F288300D70}" destId="{B0642BC5-A572-49BB-A2E3-489ABE48542B}" srcOrd="0" destOrd="4" presId="urn:microsoft.com/office/officeart/2005/8/layout/process3"/>
    <dgm:cxn modelId="{5B923B30-EB16-4EFE-8070-7E7B174C92C9}" srcId="{C745877A-59E6-4DB6-A3A3-EAD61A23E9F7}" destId="{4BC595BA-801F-4E41-89A1-54067B86FD94}" srcOrd="2" destOrd="0" parTransId="{3FD9747A-520F-4AA5-B0CA-8EA86424A86C}" sibTransId="{76AFCDD4-EBB0-4E1E-84DF-9D80399B3D28}"/>
    <dgm:cxn modelId="{C147512F-8712-48EE-979A-EDADDCBC97AE}" type="presOf" srcId="{E7D9FA08-88E1-41A4-9AE1-C26389386451}" destId="{25857C69-8589-453A-9017-A41E331AA09A}" srcOrd="0" destOrd="0" presId="urn:microsoft.com/office/officeart/2005/8/layout/process3"/>
    <dgm:cxn modelId="{2A06744B-239C-4E3E-AFDA-6F6F69B86F99}" type="presOf" srcId="{BD9C9673-0FCD-4FCF-A8C0-2BC9011214FC}" destId="{B0642BC5-A572-49BB-A2E3-489ABE48542B}" srcOrd="0" destOrd="0" presId="urn:microsoft.com/office/officeart/2005/8/layout/process3"/>
    <dgm:cxn modelId="{C5A73097-C0FC-430A-979C-744171326A52}" type="presOf" srcId="{4BC595BA-801F-4E41-89A1-54067B86FD94}" destId="{B0642BC5-A572-49BB-A2E3-489ABE48542B}" srcOrd="0" destOrd="5" presId="urn:microsoft.com/office/officeart/2005/8/layout/process3"/>
    <dgm:cxn modelId="{ECDD79B5-438F-4E27-8F24-5E93BE089FAA}" srcId="{3594CC76-2E18-4EBD-8275-DE70B9CD7ED3}" destId="{4F933EE3-C465-4EFC-A436-0ADC2A7A3C00}" srcOrd="0" destOrd="0" parTransId="{E19E029E-9DA9-4F57-B955-B3DB1822EFBD}" sibTransId="{E4D772B6-5423-4ADB-95DB-73D023B96562}"/>
    <dgm:cxn modelId="{3E4BC04B-29F9-4CB7-959D-84CA343B1F33}" srcId="{DB58F402-5B8C-4141-9BDF-1803B78853DF}" destId="{C745877A-59E6-4DB6-A3A3-EAD61A23E9F7}" srcOrd="2" destOrd="0" parTransId="{62E659CD-FA9E-47A1-A809-78724872FB82}" sibTransId="{99E8C530-29FF-4D8E-86F1-EB74DB81925E}"/>
    <dgm:cxn modelId="{8A9B8198-C528-46EA-B49E-C5C0B33F385D}" srcId="{C745877A-59E6-4DB6-A3A3-EAD61A23E9F7}" destId="{A7BA8605-6D88-4765-B8AA-6BF3F9CD24CB}" srcOrd="0" destOrd="0" parTransId="{E8C4B0B6-C1E5-458F-AC8C-FEEC95533CCC}" sibTransId="{8023CA00-ED4C-442F-9F2F-71A56B55C3B6}"/>
    <dgm:cxn modelId="{E7FC66F1-B307-4DA6-9971-25CC71892B2A}" type="presOf" srcId="{C745877A-59E6-4DB6-A3A3-EAD61A23E9F7}" destId="{B0642BC5-A572-49BB-A2E3-489ABE48542B}" srcOrd="0" destOrd="2" presId="urn:microsoft.com/office/officeart/2005/8/layout/process3"/>
    <dgm:cxn modelId="{A2ACBADC-780C-49AC-B02E-497BD49CD1A2}" type="presOf" srcId="{DB58F402-5B8C-4141-9BDF-1803B78853DF}" destId="{134CA9F7-6998-4077-B0E9-40AE77DA05DE}" srcOrd="1" destOrd="0" presId="urn:microsoft.com/office/officeart/2005/8/layout/process3"/>
    <dgm:cxn modelId="{41A36DBB-048E-4DF0-B9DC-14FC59E3CCA2}" type="presOf" srcId="{DB58F402-5B8C-4141-9BDF-1803B78853DF}" destId="{0EF00669-5115-4311-9AE5-93EA6A6BF244}" srcOrd="0" destOrd="0" presId="urn:microsoft.com/office/officeart/2005/8/layout/process3"/>
    <dgm:cxn modelId="{701D10E3-D9B7-49F1-99E3-18F56C75A442}" type="presOf" srcId="{E4D772B6-5423-4ADB-95DB-73D023B96562}" destId="{BD4C6795-BD0D-4D8E-9CCD-6E5BEC02726C}" srcOrd="0" destOrd="0" presId="urn:microsoft.com/office/officeart/2005/8/layout/process3"/>
    <dgm:cxn modelId="{B3F47CFB-8C27-4673-9000-AA42193E0618}" type="presOf" srcId="{E4D772B6-5423-4ADB-95DB-73D023B96562}" destId="{2710AA54-D880-405E-AC08-6C667C38EC5F}" srcOrd="1" destOrd="0" presId="urn:microsoft.com/office/officeart/2005/8/layout/process3"/>
    <dgm:cxn modelId="{BC58B29B-4EC8-411A-A19A-DDCA0A541BF2}" srcId="{DB58F402-5B8C-4141-9BDF-1803B78853DF}" destId="{74802120-EF91-474B-A045-FF8FEE154498}" srcOrd="1" destOrd="0" parTransId="{C6C50390-0B1E-4AE4-82D5-28C46295F559}" sibTransId="{09EBF911-040D-4A57-A982-8BD944E30557}"/>
    <dgm:cxn modelId="{4491732D-D4C0-4460-80E2-10BC17AB7841}" srcId="{3594CC76-2E18-4EBD-8275-DE70B9CD7ED3}" destId="{DB58F402-5B8C-4141-9BDF-1803B78853DF}" srcOrd="1" destOrd="0" parTransId="{7065125A-1132-46AF-A850-DA58C8822F20}" sibTransId="{F4ECAF73-0B6C-430C-A710-EDBAE7E95FC4}"/>
    <dgm:cxn modelId="{7B1E355B-0318-4D7A-8E9F-A55F9DB8327D}" srcId="{DB58F402-5B8C-4141-9BDF-1803B78853DF}" destId="{BD9C9673-0FCD-4FCF-A8C0-2BC9011214FC}" srcOrd="0" destOrd="0" parTransId="{9D482FE9-3EDE-461A-890D-4F6243F3B6B9}" sibTransId="{1B6CD835-C257-4AAF-9C47-AEBEB9E761E4}"/>
    <dgm:cxn modelId="{A412FCE1-4726-4913-9801-BF9DF706FA88}" srcId="{4F933EE3-C465-4EFC-A436-0ADC2A7A3C00}" destId="{E7D9FA08-88E1-41A4-9AE1-C26389386451}" srcOrd="0" destOrd="0" parTransId="{646E4425-98B3-4FE8-AF51-90E144CF374D}" sibTransId="{B164FDD8-1708-4E71-AE65-838B87C8266A}"/>
    <dgm:cxn modelId="{2654B4E8-74F2-4951-B310-38EAC2DF8987}" type="presOf" srcId="{A7BA8605-6D88-4765-B8AA-6BF3F9CD24CB}" destId="{B0642BC5-A572-49BB-A2E3-489ABE48542B}" srcOrd="0" destOrd="3" presId="urn:microsoft.com/office/officeart/2005/8/layout/process3"/>
    <dgm:cxn modelId="{9EBECD02-8C97-4331-8A70-7F2C05503D5D}" srcId="{C745877A-59E6-4DB6-A3A3-EAD61A23E9F7}" destId="{85CA83F4-90C3-4B25-879D-78F288300D70}" srcOrd="1" destOrd="0" parTransId="{E2F2187A-3D5D-4461-971A-DCBA51A54A50}" sibTransId="{5366AD67-1C50-4933-BBD3-63C9AB14BCCB}"/>
    <dgm:cxn modelId="{42171E92-4A85-43C8-9605-389E97CAC33F}" type="presOf" srcId="{4F933EE3-C465-4EFC-A436-0ADC2A7A3C00}" destId="{628C070E-C335-4A41-B69B-0102654EC3B4}" srcOrd="1" destOrd="0" presId="urn:microsoft.com/office/officeart/2005/8/layout/process3"/>
    <dgm:cxn modelId="{0E5D4FC2-59D7-4129-B061-C716D44B2CC3}" type="presOf" srcId="{4F933EE3-C465-4EFC-A436-0ADC2A7A3C00}" destId="{DF34335C-A533-44E9-A259-40A13B0143B5}" srcOrd="0" destOrd="0" presId="urn:microsoft.com/office/officeart/2005/8/layout/process3"/>
    <dgm:cxn modelId="{97B48366-3DB6-4755-AC81-32544F34A5A3}" type="presOf" srcId="{74802120-EF91-474B-A045-FF8FEE154498}" destId="{B0642BC5-A572-49BB-A2E3-489ABE48542B}" srcOrd="0" destOrd="1" presId="urn:microsoft.com/office/officeart/2005/8/layout/process3"/>
    <dgm:cxn modelId="{59838745-23FA-45D0-8D18-16CCF6E2FAEA}" type="presOf" srcId="{3594CC76-2E18-4EBD-8275-DE70B9CD7ED3}" destId="{8FC66D02-2CD3-4D4E-A2E4-3DAACA7BB688}" srcOrd="0" destOrd="0" presId="urn:microsoft.com/office/officeart/2005/8/layout/process3"/>
    <dgm:cxn modelId="{B24C48E1-012B-420A-9E7F-F219E28AD10B}" type="presParOf" srcId="{8FC66D02-2CD3-4D4E-A2E4-3DAACA7BB688}" destId="{0AB0AE2E-E79C-4887-B90A-1006D3DB8150}" srcOrd="0" destOrd="0" presId="urn:microsoft.com/office/officeart/2005/8/layout/process3"/>
    <dgm:cxn modelId="{3AEE299E-886A-4BF5-A721-4DB5A1C4B98C}" type="presParOf" srcId="{0AB0AE2E-E79C-4887-B90A-1006D3DB8150}" destId="{DF34335C-A533-44E9-A259-40A13B0143B5}" srcOrd="0" destOrd="0" presId="urn:microsoft.com/office/officeart/2005/8/layout/process3"/>
    <dgm:cxn modelId="{15A0F1C6-272F-4173-A8FF-2DB47224E9CE}" type="presParOf" srcId="{0AB0AE2E-E79C-4887-B90A-1006D3DB8150}" destId="{628C070E-C335-4A41-B69B-0102654EC3B4}" srcOrd="1" destOrd="0" presId="urn:microsoft.com/office/officeart/2005/8/layout/process3"/>
    <dgm:cxn modelId="{E2D801D4-12A9-4CF4-ADB4-6B9A0C300002}" type="presParOf" srcId="{0AB0AE2E-E79C-4887-B90A-1006D3DB8150}" destId="{25857C69-8589-453A-9017-A41E331AA09A}" srcOrd="2" destOrd="0" presId="urn:microsoft.com/office/officeart/2005/8/layout/process3"/>
    <dgm:cxn modelId="{0F1FCB82-2E4A-4B3C-937A-EF7EFD2A5078}" type="presParOf" srcId="{8FC66D02-2CD3-4D4E-A2E4-3DAACA7BB688}" destId="{BD4C6795-BD0D-4D8E-9CCD-6E5BEC02726C}" srcOrd="1" destOrd="0" presId="urn:microsoft.com/office/officeart/2005/8/layout/process3"/>
    <dgm:cxn modelId="{58819B7F-67E0-4DAD-8A9A-53268C2468AF}" type="presParOf" srcId="{BD4C6795-BD0D-4D8E-9CCD-6E5BEC02726C}" destId="{2710AA54-D880-405E-AC08-6C667C38EC5F}" srcOrd="0" destOrd="0" presId="urn:microsoft.com/office/officeart/2005/8/layout/process3"/>
    <dgm:cxn modelId="{82298809-220A-4490-8FC1-EBCA119A1F22}" type="presParOf" srcId="{8FC66D02-2CD3-4D4E-A2E4-3DAACA7BB688}" destId="{956398F6-9867-490B-9AAD-0959ED886978}" srcOrd="2" destOrd="0" presId="urn:microsoft.com/office/officeart/2005/8/layout/process3"/>
    <dgm:cxn modelId="{EE871192-7FCF-49AA-9CE5-303E4B889F6F}" type="presParOf" srcId="{956398F6-9867-490B-9AAD-0959ED886978}" destId="{0EF00669-5115-4311-9AE5-93EA6A6BF244}" srcOrd="0" destOrd="0" presId="urn:microsoft.com/office/officeart/2005/8/layout/process3"/>
    <dgm:cxn modelId="{9ED64095-3648-4CA3-A67E-00E25327CF5A}" type="presParOf" srcId="{956398F6-9867-490B-9AAD-0959ED886978}" destId="{134CA9F7-6998-4077-B0E9-40AE77DA05DE}" srcOrd="1" destOrd="0" presId="urn:microsoft.com/office/officeart/2005/8/layout/process3"/>
    <dgm:cxn modelId="{AC1F74B0-903E-44F1-8C17-6A19EFE14A1D}" type="presParOf" srcId="{956398F6-9867-490B-9AAD-0959ED886978}" destId="{B0642BC5-A572-49BB-A2E3-489ABE48542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DF9F5D-C93C-46F6-8136-D90CCD05FDE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AE5EE4-FE7F-409B-B2DA-CE9AB067AD91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Initialization</a:t>
          </a:r>
          <a:endParaRPr lang="en-US" sz="1400" b="1" dirty="0"/>
        </a:p>
      </dgm:t>
    </dgm:pt>
    <dgm:pt modelId="{2758164D-DE3F-4B88-88AC-CBC728AE2DB2}" type="parTrans" cxnId="{A0B291A4-45C7-4140-BD75-FC16DB63052B}">
      <dgm:prSet/>
      <dgm:spPr/>
      <dgm:t>
        <a:bodyPr/>
        <a:lstStyle/>
        <a:p>
          <a:endParaRPr lang="en-US" sz="1400"/>
        </a:p>
      </dgm:t>
    </dgm:pt>
    <dgm:pt modelId="{418D2D79-79F6-4621-88E6-87848934343E}" type="sibTrans" cxnId="{A0B291A4-45C7-4140-BD75-FC16DB63052B}">
      <dgm:prSet custT="1"/>
      <dgm:spPr/>
      <dgm:t>
        <a:bodyPr/>
        <a:lstStyle/>
        <a:p>
          <a:endParaRPr lang="en-US" sz="1400"/>
        </a:p>
      </dgm:t>
    </dgm:pt>
    <dgm:pt modelId="{F42DBE83-C395-4871-BA68-28193BD4E80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Data Upload and Validation</a:t>
          </a:r>
          <a:endParaRPr lang="en-US" sz="1400" dirty="0"/>
        </a:p>
      </dgm:t>
    </dgm:pt>
    <dgm:pt modelId="{DF50BEEF-F76D-4E49-A924-8754468406C0}" type="parTrans" cxnId="{2A2F74BC-8640-4DCE-98BE-8732C04FC464}">
      <dgm:prSet/>
      <dgm:spPr/>
      <dgm:t>
        <a:bodyPr/>
        <a:lstStyle/>
        <a:p>
          <a:endParaRPr lang="en-US" sz="1400"/>
        </a:p>
      </dgm:t>
    </dgm:pt>
    <dgm:pt modelId="{622A7D08-7DDF-4D1F-BB38-564618C09374}" type="sibTrans" cxnId="{2A2F74BC-8640-4DCE-98BE-8732C04FC464}">
      <dgm:prSet custT="1"/>
      <dgm:spPr/>
      <dgm:t>
        <a:bodyPr/>
        <a:lstStyle/>
        <a:p>
          <a:endParaRPr lang="en-US" sz="1400"/>
        </a:p>
      </dgm:t>
    </dgm:pt>
    <dgm:pt modelId="{7B12629A-C476-4407-A719-9ECE633F454B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Data Transfer and Status Update</a:t>
          </a:r>
          <a:endParaRPr lang="en-US" sz="1400" dirty="0"/>
        </a:p>
      </dgm:t>
    </dgm:pt>
    <dgm:pt modelId="{FAE9F952-4895-49D7-B786-676C7424FAA5}" type="parTrans" cxnId="{1EEC78C7-AC0D-4661-B297-A5B243017935}">
      <dgm:prSet/>
      <dgm:spPr/>
      <dgm:t>
        <a:bodyPr/>
        <a:lstStyle/>
        <a:p>
          <a:endParaRPr lang="en-US" sz="1400"/>
        </a:p>
      </dgm:t>
    </dgm:pt>
    <dgm:pt modelId="{EA626176-0E3D-4952-A84B-4A93BB59C6BA}" type="sibTrans" cxnId="{1EEC78C7-AC0D-4661-B297-A5B243017935}">
      <dgm:prSet/>
      <dgm:spPr/>
      <dgm:t>
        <a:bodyPr/>
        <a:lstStyle/>
        <a:p>
          <a:endParaRPr lang="en-US" sz="1400"/>
        </a:p>
      </dgm:t>
    </dgm:pt>
    <dgm:pt modelId="{8AC4D4DB-C0BD-47EC-99F1-9CB0AF4C98A8}" type="pres">
      <dgm:prSet presAssocID="{0EDF9F5D-C93C-46F6-8136-D90CCD05FDE8}" presName="Name0" presStyleCnt="0">
        <dgm:presLayoutVars>
          <dgm:dir/>
          <dgm:resizeHandles val="exact"/>
        </dgm:presLayoutVars>
      </dgm:prSet>
      <dgm:spPr/>
    </dgm:pt>
    <dgm:pt modelId="{417F4AC8-0CCA-408D-8E13-71E54D60D135}" type="pres">
      <dgm:prSet presAssocID="{74AE5EE4-FE7F-409B-B2DA-CE9AB067AD91}" presName="node" presStyleLbl="node1" presStyleIdx="0" presStyleCnt="3" custScaleY="63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6879F-A4DC-4CC4-835E-D56DE10B8D5D}" type="pres">
      <dgm:prSet presAssocID="{418D2D79-79F6-4621-88E6-87848934343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17DD6EC-7ED1-469C-A4B3-5EEC06A04F17}" type="pres">
      <dgm:prSet presAssocID="{418D2D79-79F6-4621-88E6-87848934343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EFE8044-5F35-4FD9-9DEB-C83261179B77}" type="pres">
      <dgm:prSet presAssocID="{F42DBE83-C395-4871-BA68-28193BD4E80C}" presName="node" presStyleLbl="node1" presStyleIdx="1" presStyleCnt="3" custScaleY="63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FC722-B289-4584-976F-E0F00EB8AC39}" type="pres">
      <dgm:prSet presAssocID="{622A7D08-7DDF-4D1F-BB38-564618C093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C650B2A-C71D-47FB-BCDA-B7D774C89C5B}" type="pres">
      <dgm:prSet presAssocID="{622A7D08-7DDF-4D1F-BB38-564618C0937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DC0E7EB-F6B9-484E-AA04-96FA84E2B752}" type="pres">
      <dgm:prSet presAssocID="{7B12629A-C476-4407-A719-9ECE633F454B}" presName="node" presStyleLbl="node1" presStyleIdx="2" presStyleCnt="3" custScaleY="63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D3E0E2-E13C-42B5-B767-41FB1354B24D}" type="presOf" srcId="{418D2D79-79F6-4621-88E6-87848934343E}" destId="{A646879F-A4DC-4CC4-835E-D56DE10B8D5D}" srcOrd="0" destOrd="0" presId="urn:microsoft.com/office/officeart/2005/8/layout/process1"/>
    <dgm:cxn modelId="{FAB47034-1AAD-4773-B5BF-5CE04C1AC0C4}" type="presOf" srcId="{622A7D08-7DDF-4D1F-BB38-564618C09374}" destId="{7C650B2A-C71D-47FB-BCDA-B7D774C89C5B}" srcOrd="1" destOrd="0" presId="urn:microsoft.com/office/officeart/2005/8/layout/process1"/>
    <dgm:cxn modelId="{DBB061B2-C61D-4402-9830-7257294180C3}" type="presOf" srcId="{0EDF9F5D-C93C-46F6-8136-D90CCD05FDE8}" destId="{8AC4D4DB-C0BD-47EC-99F1-9CB0AF4C98A8}" srcOrd="0" destOrd="0" presId="urn:microsoft.com/office/officeart/2005/8/layout/process1"/>
    <dgm:cxn modelId="{B49B9E8B-180F-43AA-BB4A-C6037E34DE14}" type="presOf" srcId="{7B12629A-C476-4407-A719-9ECE633F454B}" destId="{9DC0E7EB-F6B9-484E-AA04-96FA84E2B752}" srcOrd="0" destOrd="0" presId="urn:microsoft.com/office/officeart/2005/8/layout/process1"/>
    <dgm:cxn modelId="{1EEC78C7-AC0D-4661-B297-A5B243017935}" srcId="{0EDF9F5D-C93C-46F6-8136-D90CCD05FDE8}" destId="{7B12629A-C476-4407-A719-9ECE633F454B}" srcOrd="2" destOrd="0" parTransId="{FAE9F952-4895-49D7-B786-676C7424FAA5}" sibTransId="{EA626176-0E3D-4952-A84B-4A93BB59C6BA}"/>
    <dgm:cxn modelId="{A0B291A4-45C7-4140-BD75-FC16DB63052B}" srcId="{0EDF9F5D-C93C-46F6-8136-D90CCD05FDE8}" destId="{74AE5EE4-FE7F-409B-B2DA-CE9AB067AD91}" srcOrd="0" destOrd="0" parTransId="{2758164D-DE3F-4B88-88AC-CBC728AE2DB2}" sibTransId="{418D2D79-79F6-4621-88E6-87848934343E}"/>
    <dgm:cxn modelId="{95ADF0AC-240B-4FA6-863A-528CB4B6C921}" type="presOf" srcId="{F42DBE83-C395-4871-BA68-28193BD4E80C}" destId="{CEFE8044-5F35-4FD9-9DEB-C83261179B77}" srcOrd="0" destOrd="0" presId="urn:microsoft.com/office/officeart/2005/8/layout/process1"/>
    <dgm:cxn modelId="{398F6D52-B6B6-46A3-AA36-17E79379039E}" type="presOf" srcId="{74AE5EE4-FE7F-409B-B2DA-CE9AB067AD91}" destId="{417F4AC8-0CCA-408D-8E13-71E54D60D135}" srcOrd="0" destOrd="0" presId="urn:microsoft.com/office/officeart/2005/8/layout/process1"/>
    <dgm:cxn modelId="{1F356451-10E0-41F7-95AC-2950024C30B7}" type="presOf" srcId="{622A7D08-7DDF-4D1F-BB38-564618C09374}" destId="{73EFC722-B289-4584-976F-E0F00EB8AC39}" srcOrd="0" destOrd="0" presId="urn:microsoft.com/office/officeart/2005/8/layout/process1"/>
    <dgm:cxn modelId="{31F8DAC9-B386-4882-AF7B-FB4B52308C74}" type="presOf" srcId="{418D2D79-79F6-4621-88E6-87848934343E}" destId="{817DD6EC-7ED1-469C-A4B3-5EEC06A04F17}" srcOrd="1" destOrd="0" presId="urn:microsoft.com/office/officeart/2005/8/layout/process1"/>
    <dgm:cxn modelId="{2A2F74BC-8640-4DCE-98BE-8732C04FC464}" srcId="{0EDF9F5D-C93C-46F6-8136-D90CCD05FDE8}" destId="{F42DBE83-C395-4871-BA68-28193BD4E80C}" srcOrd="1" destOrd="0" parTransId="{DF50BEEF-F76D-4E49-A924-8754468406C0}" sibTransId="{622A7D08-7DDF-4D1F-BB38-564618C09374}"/>
    <dgm:cxn modelId="{88BC56BC-FCB9-4B04-86D0-F394DA4215E4}" type="presParOf" srcId="{8AC4D4DB-C0BD-47EC-99F1-9CB0AF4C98A8}" destId="{417F4AC8-0CCA-408D-8E13-71E54D60D135}" srcOrd="0" destOrd="0" presId="urn:microsoft.com/office/officeart/2005/8/layout/process1"/>
    <dgm:cxn modelId="{D2D210DB-5878-45C8-B9C7-D4FBF179C366}" type="presParOf" srcId="{8AC4D4DB-C0BD-47EC-99F1-9CB0AF4C98A8}" destId="{A646879F-A4DC-4CC4-835E-D56DE10B8D5D}" srcOrd="1" destOrd="0" presId="urn:microsoft.com/office/officeart/2005/8/layout/process1"/>
    <dgm:cxn modelId="{85891F26-73B5-4D0B-8568-D80CA0063785}" type="presParOf" srcId="{A646879F-A4DC-4CC4-835E-D56DE10B8D5D}" destId="{817DD6EC-7ED1-469C-A4B3-5EEC06A04F17}" srcOrd="0" destOrd="0" presId="urn:microsoft.com/office/officeart/2005/8/layout/process1"/>
    <dgm:cxn modelId="{16AA812E-B7F9-49DC-A4F0-7D275B323A8C}" type="presParOf" srcId="{8AC4D4DB-C0BD-47EC-99F1-9CB0AF4C98A8}" destId="{CEFE8044-5F35-4FD9-9DEB-C83261179B77}" srcOrd="2" destOrd="0" presId="urn:microsoft.com/office/officeart/2005/8/layout/process1"/>
    <dgm:cxn modelId="{D6EE3B24-83C3-454C-AAE9-D80F119EC4CD}" type="presParOf" srcId="{8AC4D4DB-C0BD-47EC-99F1-9CB0AF4C98A8}" destId="{73EFC722-B289-4584-976F-E0F00EB8AC39}" srcOrd="3" destOrd="0" presId="urn:microsoft.com/office/officeart/2005/8/layout/process1"/>
    <dgm:cxn modelId="{E16E1D22-4071-4F9B-A761-C2E9CFF322BF}" type="presParOf" srcId="{73EFC722-B289-4584-976F-E0F00EB8AC39}" destId="{7C650B2A-C71D-47FB-BCDA-B7D774C89C5B}" srcOrd="0" destOrd="0" presId="urn:microsoft.com/office/officeart/2005/8/layout/process1"/>
    <dgm:cxn modelId="{D165DED7-7071-4507-B902-06418CD878E2}" type="presParOf" srcId="{8AC4D4DB-C0BD-47EC-99F1-9CB0AF4C98A8}" destId="{9DC0E7EB-F6B9-484E-AA04-96FA84E2B75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94CC76-2E18-4EBD-8275-DE70B9CD7ED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933EE3-C465-4EFC-A436-0ADC2A7A3C00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 smtClean="0"/>
            <a:t>File Upload</a:t>
          </a:r>
          <a:endParaRPr lang="en-US" sz="1600" dirty="0"/>
        </a:p>
      </dgm:t>
    </dgm:pt>
    <dgm:pt modelId="{E19E029E-9DA9-4F57-B955-B3DB1822EFBD}" type="parTrans" cxnId="{ECDD79B5-438F-4E27-8F24-5E93BE089FAA}">
      <dgm:prSet/>
      <dgm:spPr/>
      <dgm:t>
        <a:bodyPr/>
        <a:lstStyle/>
        <a:p>
          <a:endParaRPr lang="en-US"/>
        </a:p>
      </dgm:t>
    </dgm:pt>
    <dgm:pt modelId="{E4D772B6-5423-4ADB-95DB-73D023B96562}" type="sibTrans" cxnId="{ECDD79B5-438F-4E27-8F24-5E93BE089FAA}">
      <dgm:prSet/>
      <dgm:spPr/>
      <dgm:t>
        <a:bodyPr/>
        <a:lstStyle/>
        <a:p>
          <a:endParaRPr lang="en-US"/>
        </a:p>
      </dgm:t>
    </dgm:pt>
    <dgm:pt modelId="{E7D9FA08-88E1-41A4-9AE1-C26389386451}">
      <dgm:prSet phldrT="[Text]" custT="1"/>
      <dgm:spPr/>
      <dgm:t>
        <a:bodyPr/>
        <a:lstStyle/>
        <a:p>
          <a:r>
            <a:rPr lang="en-US" sz="1400" dirty="0" smtClean="0"/>
            <a:t>Download the file templates</a:t>
          </a:r>
          <a:endParaRPr lang="en-US" sz="1400" dirty="0"/>
        </a:p>
      </dgm:t>
    </dgm:pt>
    <dgm:pt modelId="{646E4425-98B3-4FE8-AF51-90E144CF374D}" type="parTrans" cxnId="{A412FCE1-4726-4913-9801-BF9DF706FA88}">
      <dgm:prSet/>
      <dgm:spPr/>
      <dgm:t>
        <a:bodyPr/>
        <a:lstStyle/>
        <a:p>
          <a:endParaRPr lang="en-US"/>
        </a:p>
      </dgm:t>
    </dgm:pt>
    <dgm:pt modelId="{B164FDD8-1708-4E71-AE65-838B87C8266A}" type="sibTrans" cxnId="{A412FCE1-4726-4913-9801-BF9DF706FA88}">
      <dgm:prSet/>
      <dgm:spPr/>
      <dgm:t>
        <a:bodyPr/>
        <a:lstStyle/>
        <a:p>
          <a:endParaRPr lang="en-US"/>
        </a:p>
      </dgm:t>
    </dgm:pt>
    <dgm:pt modelId="{DB58F402-5B8C-4141-9BDF-1803B78853DF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 smtClean="0"/>
            <a:t>Validation</a:t>
          </a:r>
          <a:endParaRPr lang="en-US" sz="1600" dirty="0"/>
        </a:p>
      </dgm:t>
    </dgm:pt>
    <dgm:pt modelId="{7065125A-1132-46AF-A850-DA58C8822F20}" type="parTrans" cxnId="{4491732D-D4C0-4460-80E2-10BC17AB7841}">
      <dgm:prSet/>
      <dgm:spPr/>
      <dgm:t>
        <a:bodyPr/>
        <a:lstStyle/>
        <a:p>
          <a:endParaRPr lang="en-US"/>
        </a:p>
      </dgm:t>
    </dgm:pt>
    <dgm:pt modelId="{F4ECAF73-0B6C-430C-A710-EDBAE7E95FC4}" type="sibTrans" cxnId="{4491732D-D4C0-4460-80E2-10BC17AB7841}">
      <dgm:prSet/>
      <dgm:spPr/>
      <dgm:t>
        <a:bodyPr/>
        <a:lstStyle/>
        <a:p>
          <a:endParaRPr lang="en-US"/>
        </a:p>
      </dgm:t>
    </dgm:pt>
    <dgm:pt modelId="{BD9C9673-0FCD-4FCF-A8C0-2BC9011214FC}">
      <dgm:prSet phldrT="[Text]" custT="1"/>
      <dgm:spPr/>
      <dgm:t>
        <a:bodyPr/>
        <a:lstStyle/>
        <a:p>
          <a:r>
            <a:rPr lang="en-US" sz="1400" dirty="0" smtClean="0"/>
            <a:t>Validations are performed as per sequence mentioned below and error report prepared</a:t>
          </a:r>
          <a:endParaRPr lang="en-US" sz="1400" dirty="0"/>
        </a:p>
      </dgm:t>
    </dgm:pt>
    <dgm:pt modelId="{9D482FE9-3EDE-461A-890D-4F6243F3B6B9}" type="parTrans" cxnId="{7B1E355B-0318-4D7A-8E9F-A55F9DB8327D}">
      <dgm:prSet/>
      <dgm:spPr/>
      <dgm:t>
        <a:bodyPr/>
        <a:lstStyle/>
        <a:p>
          <a:endParaRPr lang="en-US"/>
        </a:p>
      </dgm:t>
    </dgm:pt>
    <dgm:pt modelId="{1B6CD835-C257-4AAF-9C47-AEBEB9E761E4}" type="sibTrans" cxnId="{7B1E355B-0318-4D7A-8E9F-A55F9DB8327D}">
      <dgm:prSet/>
      <dgm:spPr/>
      <dgm:t>
        <a:bodyPr/>
        <a:lstStyle/>
        <a:p>
          <a:endParaRPr lang="en-US"/>
        </a:p>
      </dgm:t>
    </dgm:pt>
    <dgm:pt modelId="{74802120-EF91-474B-A045-FF8FEE154498}">
      <dgm:prSet phldrT="[Text]" custT="1"/>
      <dgm:spPr/>
      <dgm:t>
        <a:bodyPr/>
        <a:lstStyle/>
        <a:p>
          <a:r>
            <a:rPr lang="en-US" sz="1400" dirty="0" smtClean="0"/>
            <a:t>Input file format against the required </a:t>
          </a:r>
          <a:endParaRPr lang="en-US" sz="1400" dirty="0"/>
        </a:p>
      </dgm:t>
    </dgm:pt>
    <dgm:pt modelId="{C6C50390-0B1E-4AE4-82D5-28C46295F559}" type="parTrans" cxnId="{BC58B29B-4EC8-411A-A19A-DDCA0A541BF2}">
      <dgm:prSet/>
      <dgm:spPr/>
      <dgm:t>
        <a:bodyPr/>
        <a:lstStyle/>
        <a:p>
          <a:endParaRPr lang="en-US"/>
        </a:p>
      </dgm:t>
    </dgm:pt>
    <dgm:pt modelId="{09EBF911-040D-4A57-A982-8BD944E30557}" type="sibTrans" cxnId="{BC58B29B-4EC8-411A-A19A-DDCA0A541BF2}">
      <dgm:prSet/>
      <dgm:spPr/>
      <dgm:t>
        <a:bodyPr/>
        <a:lstStyle/>
        <a:p>
          <a:endParaRPr lang="en-US"/>
        </a:p>
      </dgm:t>
    </dgm:pt>
    <dgm:pt modelId="{5CF2B06D-49AF-41DC-9E55-96B4D6ED5248}">
      <dgm:prSet phldrT="[Text]" custT="1"/>
      <dgm:spPr/>
      <dgm:t>
        <a:bodyPr/>
        <a:lstStyle/>
        <a:p>
          <a:r>
            <a:rPr lang="en-US" sz="1400" dirty="0" smtClean="0"/>
            <a:t>First time upload the files as per the configured sequence. </a:t>
          </a:r>
          <a:endParaRPr lang="en-US" sz="1400" dirty="0"/>
        </a:p>
      </dgm:t>
    </dgm:pt>
    <dgm:pt modelId="{CD7B7298-B1F6-4764-BA2F-EC6A3984935B}" type="parTrans" cxnId="{911327B5-C084-4B13-9874-4423F68E259E}">
      <dgm:prSet/>
      <dgm:spPr/>
      <dgm:t>
        <a:bodyPr/>
        <a:lstStyle/>
        <a:p>
          <a:endParaRPr lang="en-US"/>
        </a:p>
      </dgm:t>
    </dgm:pt>
    <dgm:pt modelId="{BD8FEFC6-D857-4949-ABB8-A7CCE2D9C4C6}" type="sibTrans" cxnId="{911327B5-C084-4B13-9874-4423F68E259E}">
      <dgm:prSet/>
      <dgm:spPr/>
      <dgm:t>
        <a:bodyPr/>
        <a:lstStyle/>
        <a:p>
          <a:endParaRPr lang="en-US"/>
        </a:p>
      </dgm:t>
    </dgm:pt>
    <dgm:pt modelId="{79F75B82-8D83-40A1-98DD-9C4C591046FA}">
      <dgm:prSet phldrT="[Text]" custT="1"/>
      <dgm:spPr/>
      <dgm:t>
        <a:bodyPr/>
        <a:lstStyle/>
        <a:p>
          <a:r>
            <a:rPr lang="en-US" sz="1400" dirty="0" smtClean="0"/>
            <a:t>Next time on wards no need to upload the master data files in case there are no changes. Upload the transactional data file directly</a:t>
          </a:r>
          <a:endParaRPr lang="en-US" sz="1400" dirty="0"/>
        </a:p>
      </dgm:t>
    </dgm:pt>
    <dgm:pt modelId="{2B0E7AA5-6615-4732-BF16-1A7A57A2E5B1}" type="parTrans" cxnId="{0ED9D59D-F5A1-4ABF-9CCD-42977D1B64C8}">
      <dgm:prSet/>
      <dgm:spPr/>
      <dgm:t>
        <a:bodyPr/>
        <a:lstStyle/>
        <a:p>
          <a:endParaRPr lang="en-US"/>
        </a:p>
      </dgm:t>
    </dgm:pt>
    <dgm:pt modelId="{EE1E05B2-F995-4999-A6D5-65F6BA14C946}" type="sibTrans" cxnId="{0ED9D59D-F5A1-4ABF-9CCD-42977D1B64C8}">
      <dgm:prSet/>
      <dgm:spPr/>
      <dgm:t>
        <a:bodyPr/>
        <a:lstStyle/>
        <a:p>
          <a:endParaRPr lang="en-US"/>
        </a:p>
      </dgm:t>
    </dgm:pt>
    <dgm:pt modelId="{75996800-2C0B-4D8D-92F4-CFA1B61ED92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 smtClean="0"/>
            <a:t>Error Handling</a:t>
          </a:r>
          <a:endParaRPr lang="en-US" sz="1600" dirty="0"/>
        </a:p>
      </dgm:t>
    </dgm:pt>
    <dgm:pt modelId="{BF9791E3-C9F7-4E68-B518-6512432A697C}" type="parTrans" cxnId="{124818ED-2073-4323-8931-B374EE0BECFB}">
      <dgm:prSet/>
      <dgm:spPr/>
      <dgm:t>
        <a:bodyPr/>
        <a:lstStyle/>
        <a:p>
          <a:endParaRPr lang="en-US"/>
        </a:p>
      </dgm:t>
    </dgm:pt>
    <dgm:pt modelId="{C853716A-7B37-4F42-9529-DE30392E86B1}" type="sibTrans" cxnId="{124818ED-2073-4323-8931-B374EE0BECFB}">
      <dgm:prSet/>
      <dgm:spPr/>
      <dgm:t>
        <a:bodyPr/>
        <a:lstStyle/>
        <a:p>
          <a:endParaRPr lang="en-US"/>
        </a:p>
      </dgm:t>
    </dgm:pt>
    <dgm:pt modelId="{E55EE72F-5A3E-4FFD-AC3C-15DD127091DD}">
      <dgm:prSet phldrT="[Text]" custT="1"/>
      <dgm:spPr/>
      <dgm:t>
        <a:bodyPr/>
        <a:lstStyle/>
        <a:p>
          <a:r>
            <a:rPr lang="en-US" sz="1400" dirty="0" smtClean="0"/>
            <a:t>Fields Data type and length</a:t>
          </a:r>
          <a:endParaRPr lang="en-US" sz="1400" dirty="0"/>
        </a:p>
      </dgm:t>
    </dgm:pt>
    <dgm:pt modelId="{B8EC74FC-1D1E-41AE-8AD1-012586EAE8B1}" type="parTrans" cxnId="{0F7EE2CD-01F1-4D07-BC30-8325273C3540}">
      <dgm:prSet/>
      <dgm:spPr/>
      <dgm:t>
        <a:bodyPr/>
        <a:lstStyle/>
        <a:p>
          <a:endParaRPr lang="en-US"/>
        </a:p>
      </dgm:t>
    </dgm:pt>
    <dgm:pt modelId="{E52C8147-2632-4EE1-A974-4E59B590E6A5}" type="sibTrans" cxnId="{0F7EE2CD-01F1-4D07-BC30-8325273C3540}">
      <dgm:prSet/>
      <dgm:spPr/>
      <dgm:t>
        <a:bodyPr/>
        <a:lstStyle/>
        <a:p>
          <a:endParaRPr lang="en-US"/>
        </a:p>
      </dgm:t>
    </dgm:pt>
    <dgm:pt modelId="{68CF26CE-BF59-4CD8-8343-7D18D4831312}">
      <dgm:prSet phldrT="[Text]" custT="1"/>
      <dgm:spPr/>
      <dgm:t>
        <a:bodyPr/>
        <a:lstStyle/>
        <a:p>
          <a:r>
            <a:rPr lang="en-US" sz="1400" dirty="0" smtClean="0"/>
            <a:t>File size against subscription</a:t>
          </a:r>
          <a:endParaRPr lang="en-US" sz="1400" dirty="0"/>
        </a:p>
      </dgm:t>
    </dgm:pt>
    <dgm:pt modelId="{1D0ABB1A-BCFD-4112-9C4E-5AD8AD9EC830}" type="parTrans" cxnId="{923CF15F-3A6B-467F-879F-508B56032D89}">
      <dgm:prSet/>
      <dgm:spPr/>
      <dgm:t>
        <a:bodyPr/>
        <a:lstStyle/>
        <a:p>
          <a:endParaRPr lang="en-US"/>
        </a:p>
      </dgm:t>
    </dgm:pt>
    <dgm:pt modelId="{F505E798-8F13-4793-A5F0-22428B97C1B0}" type="sibTrans" cxnId="{923CF15F-3A6B-467F-879F-508B56032D89}">
      <dgm:prSet/>
      <dgm:spPr/>
      <dgm:t>
        <a:bodyPr/>
        <a:lstStyle/>
        <a:p>
          <a:endParaRPr lang="en-US"/>
        </a:p>
      </dgm:t>
    </dgm:pt>
    <dgm:pt modelId="{CB53D8F0-E0EB-43D0-9953-FA71939CE7CD}">
      <dgm:prSet phldrT="[Text]" custT="1"/>
      <dgm:spPr/>
      <dgm:t>
        <a:bodyPr/>
        <a:lstStyle/>
        <a:p>
          <a:r>
            <a:rPr lang="en-US" sz="1400" dirty="0" smtClean="0"/>
            <a:t>Master data lookup validations</a:t>
          </a:r>
          <a:endParaRPr lang="en-US" sz="1400" dirty="0"/>
        </a:p>
      </dgm:t>
    </dgm:pt>
    <dgm:pt modelId="{95EAAA6C-DCBC-444D-8D6D-86791191E29B}" type="parTrans" cxnId="{54FDE5E9-7683-40C2-8434-A4ED9DBAFDAA}">
      <dgm:prSet/>
      <dgm:spPr/>
      <dgm:t>
        <a:bodyPr/>
        <a:lstStyle/>
        <a:p>
          <a:endParaRPr lang="en-US"/>
        </a:p>
      </dgm:t>
    </dgm:pt>
    <dgm:pt modelId="{FFFE8248-C60C-4E15-8DFD-77F39421A54C}" type="sibTrans" cxnId="{54FDE5E9-7683-40C2-8434-A4ED9DBAFDAA}">
      <dgm:prSet/>
      <dgm:spPr/>
      <dgm:t>
        <a:bodyPr/>
        <a:lstStyle/>
        <a:p>
          <a:endParaRPr lang="en-US"/>
        </a:p>
      </dgm:t>
    </dgm:pt>
    <dgm:pt modelId="{D727E184-604E-4765-84C3-94542E75D0F5}">
      <dgm:prSet custT="1"/>
      <dgm:spPr/>
      <dgm:t>
        <a:bodyPr/>
        <a:lstStyle/>
        <a:p>
          <a:r>
            <a:rPr lang="en-US" sz="1400" dirty="0" smtClean="0"/>
            <a:t>Review the error report</a:t>
          </a:r>
          <a:endParaRPr lang="en-US" sz="1400" dirty="0"/>
        </a:p>
      </dgm:t>
    </dgm:pt>
    <dgm:pt modelId="{9DFA96FF-1255-4A93-9AC1-9799B36AEF8F}" type="parTrans" cxnId="{81E401D2-02B8-49D1-B309-C51836907A36}">
      <dgm:prSet/>
      <dgm:spPr/>
      <dgm:t>
        <a:bodyPr/>
        <a:lstStyle/>
        <a:p>
          <a:endParaRPr lang="en-US"/>
        </a:p>
      </dgm:t>
    </dgm:pt>
    <dgm:pt modelId="{09BE04B5-A636-41B9-B38E-30E9FDAFAAF3}" type="sibTrans" cxnId="{81E401D2-02B8-49D1-B309-C51836907A36}">
      <dgm:prSet/>
      <dgm:spPr/>
      <dgm:t>
        <a:bodyPr/>
        <a:lstStyle/>
        <a:p>
          <a:endParaRPr lang="en-US"/>
        </a:p>
      </dgm:t>
    </dgm:pt>
    <dgm:pt modelId="{1F1E1FB1-BE6B-4102-87C9-475C196E3653}">
      <dgm:prSet custT="1"/>
      <dgm:spPr/>
      <dgm:t>
        <a:bodyPr/>
        <a:lstStyle/>
        <a:p>
          <a:r>
            <a:rPr lang="en-US" sz="1400" dirty="0" smtClean="0"/>
            <a:t>Fix the input files</a:t>
          </a:r>
          <a:endParaRPr lang="en-US" sz="1400" dirty="0"/>
        </a:p>
      </dgm:t>
    </dgm:pt>
    <dgm:pt modelId="{93ED1C1C-3E7D-4FBF-BB8E-BA7299FBDD18}" type="parTrans" cxnId="{93441363-9D65-49E8-AE87-E5887C5E4DA7}">
      <dgm:prSet/>
      <dgm:spPr/>
      <dgm:t>
        <a:bodyPr/>
        <a:lstStyle/>
        <a:p>
          <a:endParaRPr lang="en-US"/>
        </a:p>
      </dgm:t>
    </dgm:pt>
    <dgm:pt modelId="{526DAC5A-0DB5-4E99-9947-AFA3214ED9ED}" type="sibTrans" cxnId="{93441363-9D65-49E8-AE87-E5887C5E4DA7}">
      <dgm:prSet/>
      <dgm:spPr/>
      <dgm:t>
        <a:bodyPr/>
        <a:lstStyle/>
        <a:p>
          <a:endParaRPr lang="en-US"/>
        </a:p>
      </dgm:t>
    </dgm:pt>
    <dgm:pt modelId="{33CB1D39-0F93-4484-8698-78AC6540FAAB}">
      <dgm:prSet custT="1"/>
      <dgm:spPr/>
      <dgm:t>
        <a:bodyPr/>
        <a:lstStyle/>
        <a:p>
          <a:r>
            <a:rPr lang="en-US" sz="1400" dirty="0" smtClean="0"/>
            <a:t>Once all the errors are fixed data transfer will be initiated</a:t>
          </a:r>
          <a:endParaRPr lang="en-US" sz="1400" dirty="0"/>
        </a:p>
      </dgm:t>
    </dgm:pt>
    <dgm:pt modelId="{76381421-E307-470D-82F4-6A95EF5D5FDB}" type="parTrans" cxnId="{D1CC6E11-6C0F-490D-A694-FED5BF5CD6C7}">
      <dgm:prSet/>
      <dgm:spPr/>
      <dgm:t>
        <a:bodyPr/>
        <a:lstStyle/>
        <a:p>
          <a:endParaRPr lang="en-US"/>
        </a:p>
      </dgm:t>
    </dgm:pt>
    <dgm:pt modelId="{51D1B73E-A98B-4F0A-AD5A-539739FA435B}" type="sibTrans" cxnId="{D1CC6E11-6C0F-490D-A694-FED5BF5CD6C7}">
      <dgm:prSet/>
      <dgm:spPr/>
      <dgm:t>
        <a:bodyPr/>
        <a:lstStyle/>
        <a:p>
          <a:endParaRPr lang="en-US"/>
        </a:p>
      </dgm:t>
    </dgm:pt>
    <dgm:pt modelId="{8FC66D02-2CD3-4D4E-A2E4-3DAACA7BB688}" type="pres">
      <dgm:prSet presAssocID="{3594CC76-2E18-4EBD-8275-DE70B9CD7ED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B0AE2E-E79C-4887-B90A-1006D3DB8150}" type="pres">
      <dgm:prSet presAssocID="{4F933EE3-C465-4EFC-A436-0ADC2A7A3C00}" presName="composite" presStyleCnt="0"/>
      <dgm:spPr/>
    </dgm:pt>
    <dgm:pt modelId="{DF34335C-A533-44E9-A259-40A13B0143B5}" type="pres">
      <dgm:prSet presAssocID="{4F933EE3-C465-4EFC-A436-0ADC2A7A3C0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070E-C335-4A41-B69B-0102654EC3B4}" type="pres">
      <dgm:prSet presAssocID="{4F933EE3-C465-4EFC-A436-0ADC2A7A3C00}" presName="parSh" presStyleLbl="node1" presStyleIdx="0" presStyleCnt="3"/>
      <dgm:spPr/>
      <dgm:t>
        <a:bodyPr/>
        <a:lstStyle/>
        <a:p>
          <a:endParaRPr lang="en-US"/>
        </a:p>
      </dgm:t>
    </dgm:pt>
    <dgm:pt modelId="{25857C69-8589-453A-9017-A41E331AA09A}" type="pres">
      <dgm:prSet presAssocID="{4F933EE3-C465-4EFC-A436-0ADC2A7A3C0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C6795-BD0D-4D8E-9CCD-6E5BEC02726C}" type="pres">
      <dgm:prSet presAssocID="{E4D772B6-5423-4ADB-95DB-73D023B9656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710AA54-D880-405E-AC08-6C667C38EC5F}" type="pres">
      <dgm:prSet presAssocID="{E4D772B6-5423-4ADB-95DB-73D023B96562}" presName="connTx" presStyleLbl="sibTrans2D1" presStyleIdx="0" presStyleCnt="2"/>
      <dgm:spPr/>
      <dgm:t>
        <a:bodyPr/>
        <a:lstStyle/>
        <a:p>
          <a:endParaRPr lang="en-US"/>
        </a:p>
      </dgm:t>
    </dgm:pt>
    <dgm:pt modelId="{956398F6-9867-490B-9AAD-0959ED886978}" type="pres">
      <dgm:prSet presAssocID="{DB58F402-5B8C-4141-9BDF-1803B78853DF}" presName="composite" presStyleCnt="0"/>
      <dgm:spPr/>
    </dgm:pt>
    <dgm:pt modelId="{0EF00669-5115-4311-9AE5-93EA6A6BF244}" type="pres">
      <dgm:prSet presAssocID="{DB58F402-5B8C-4141-9BDF-1803B78853D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CA9F7-6998-4077-B0E9-40AE77DA05DE}" type="pres">
      <dgm:prSet presAssocID="{DB58F402-5B8C-4141-9BDF-1803B78853DF}" presName="parSh" presStyleLbl="node1" presStyleIdx="1" presStyleCnt="3"/>
      <dgm:spPr/>
      <dgm:t>
        <a:bodyPr/>
        <a:lstStyle/>
        <a:p>
          <a:endParaRPr lang="en-US"/>
        </a:p>
      </dgm:t>
    </dgm:pt>
    <dgm:pt modelId="{B0642BC5-A572-49BB-A2E3-489ABE48542B}" type="pres">
      <dgm:prSet presAssocID="{DB58F402-5B8C-4141-9BDF-1803B78853D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FD07F-267A-405D-9C0E-1F5DECC36066}" type="pres">
      <dgm:prSet presAssocID="{F4ECAF73-0B6C-430C-A710-EDBAE7E95FC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95F74F2-D42C-4D1F-AB30-7EA422F7508D}" type="pres">
      <dgm:prSet presAssocID="{F4ECAF73-0B6C-430C-A710-EDBAE7E95FC4}" presName="connTx" presStyleLbl="sibTrans2D1" presStyleIdx="1" presStyleCnt="2"/>
      <dgm:spPr/>
      <dgm:t>
        <a:bodyPr/>
        <a:lstStyle/>
        <a:p>
          <a:endParaRPr lang="en-US"/>
        </a:p>
      </dgm:t>
    </dgm:pt>
    <dgm:pt modelId="{A32195B8-0C03-48C3-AE3A-628B6FF856CB}" type="pres">
      <dgm:prSet presAssocID="{75996800-2C0B-4D8D-92F4-CFA1B61ED927}" presName="composite" presStyleCnt="0"/>
      <dgm:spPr/>
    </dgm:pt>
    <dgm:pt modelId="{72CD0A37-AA17-4447-B20D-A54C3C6C233D}" type="pres">
      <dgm:prSet presAssocID="{75996800-2C0B-4D8D-92F4-CFA1B61ED92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35EDF-3C23-4780-8265-577927C5AB75}" type="pres">
      <dgm:prSet presAssocID="{75996800-2C0B-4D8D-92F4-CFA1B61ED927}" presName="parSh" presStyleLbl="node1" presStyleIdx="2" presStyleCnt="3"/>
      <dgm:spPr/>
      <dgm:t>
        <a:bodyPr/>
        <a:lstStyle/>
        <a:p>
          <a:endParaRPr lang="en-US"/>
        </a:p>
      </dgm:t>
    </dgm:pt>
    <dgm:pt modelId="{52DD3F8C-2738-41A1-AEA2-B5C5555299B6}" type="pres">
      <dgm:prSet presAssocID="{75996800-2C0B-4D8D-92F4-CFA1B61ED92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C4130E-9FCF-4AD4-BC07-EB91413A4659}" type="presOf" srcId="{5CF2B06D-49AF-41DC-9E55-96B4D6ED5248}" destId="{25857C69-8589-453A-9017-A41E331AA09A}" srcOrd="0" destOrd="1" presId="urn:microsoft.com/office/officeart/2005/8/layout/process3"/>
    <dgm:cxn modelId="{C081BD12-84FA-41DA-8190-D5D0E873B2D3}" type="presOf" srcId="{F4ECAF73-0B6C-430C-A710-EDBAE7E95FC4}" destId="{595F74F2-D42C-4D1F-AB30-7EA422F7508D}" srcOrd="1" destOrd="0" presId="urn:microsoft.com/office/officeart/2005/8/layout/process3"/>
    <dgm:cxn modelId="{A8AC01D0-C273-4D12-94D9-3115C7972A73}" type="presOf" srcId="{4F933EE3-C465-4EFC-A436-0ADC2A7A3C00}" destId="{628C070E-C335-4A41-B69B-0102654EC3B4}" srcOrd="1" destOrd="0" presId="urn:microsoft.com/office/officeart/2005/8/layout/process3"/>
    <dgm:cxn modelId="{CF3DDC98-0044-496A-A8CC-400A858E7CFC}" type="presOf" srcId="{CB53D8F0-E0EB-43D0-9953-FA71939CE7CD}" destId="{B0642BC5-A572-49BB-A2E3-489ABE48542B}" srcOrd="0" destOrd="4" presId="urn:microsoft.com/office/officeart/2005/8/layout/process3"/>
    <dgm:cxn modelId="{327ECB8B-2C83-4D1A-BFBD-86D10AD45109}" type="presOf" srcId="{74802120-EF91-474B-A045-FF8FEE154498}" destId="{B0642BC5-A572-49BB-A2E3-489ABE48542B}" srcOrd="0" destOrd="1" presId="urn:microsoft.com/office/officeart/2005/8/layout/process3"/>
    <dgm:cxn modelId="{923CF15F-3A6B-467F-879F-508B56032D89}" srcId="{BD9C9673-0FCD-4FCF-A8C0-2BC9011214FC}" destId="{68CF26CE-BF59-4CD8-8343-7D18D4831312}" srcOrd="2" destOrd="0" parTransId="{1D0ABB1A-BCFD-4112-9C4E-5AD8AD9EC830}" sibTransId="{F505E798-8F13-4793-A5F0-22428B97C1B0}"/>
    <dgm:cxn modelId="{7B1E355B-0318-4D7A-8E9F-A55F9DB8327D}" srcId="{DB58F402-5B8C-4141-9BDF-1803B78853DF}" destId="{BD9C9673-0FCD-4FCF-A8C0-2BC9011214FC}" srcOrd="0" destOrd="0" parTransId="{9D482FE9-3EDE-461A-890D-4F6243F3B6B9}" sibTransId="{1B6CD835-C257-4AAF-9C47-AEBEB9E761E4}"/>
    <dgm:cxn modelId="{837408F4-B546-43E3-8009-BDB22ED54E53}" type="presOf" srcId="{DB58F402-5B8C-4141-9BDF-1803B78853DF}" destId="{134CA9F7-6998-4077-B0E9-40AE77DA05DE}" srcOrd="1" destOrd="0" presId="urn:microsoft.com/office/officeart/2005/8/layout/process3"/>
    <dgm:cxn modelId="{D1CC6E11-6C0F-490D-A694-FED5BF5CD6C7}" srcId="{75996800-2C0B-4D8D-92F4-CFA1B61ED927}" destId="{33CB1D39-0F93-4484-8698-78AC6540FAAB}" srcOrd="2" destOrd="0" parTransId="{76381421-E307-470D-82F4-6A95EF5D5FDB}" sibTransId="{51D1B73E-A98B-4F0A-AD5A-539739FA435B}"/>
    <dgm:cxn modelId="{BC58B29B-4EC8-411A-A19A-DDCA0A541BF2}" srcId="{BD9C9673-0FCD-4FCF-A8C0-2BC9011214FC}" destId="{74802120-EF91-474B-A045-FF8FEE154498}" srcOrd="0" destOrd="0" parTransId="{C6C50390-0B1E-4AE4-82D5-28C46295F559}" sibTransId="{09EBF911-040D-4A57-A982-8BD944E30557}"/>
    <dgm:cxn modelId="{54FDE5E9-7683-40C2-8434-A4ED9DBAFDAA}" srcId="{BD9C9673-0FCD-4FCF-A8C0-2BC9011214FC}" destId="{CB53D8F0-E0EB-43D0-9953-FA71939CE7CD}" srcOrd="3" destOrd="0" parTransId="{95EAAA6C-DCBC-444D-8D6D-86791191E29B}" sibTransId="{FFFE8248-C60C-4E15-8DFD-77F39421A54C}"/>
    <dgm:cxn modelId="{F4F3AA7D-9841-413F-A0D5-614802183B66}" type="presOf" srcId="{E4D772B6-5423-4ADB-95DB-73D023B96562}" destId="{BD4C6795-BD0D-4D8E-9CCD-6E5BEC02726C}" srcOrd="0" destOrd="0" presId="urn:microsoft.com/office/officeart/2005/8/layout/process3"/>
    <dgm:cxn modelId="{22A77B8D-C084-44E3-9C89-07B1FD6D587B}" type="presOf" srcId="{68CF26CE-BF59-4CD8-8343-7D18D4831312}" destId="{B0642BC5-A572-49BB-A2E3-489ABE48542B}" srcOrd="0" destOrd="3" presId="urn:microsoft.com/office/officeart/2005/8/layout/process3"/>
    <dgm:cxn modelId="{D80ADD73-8DF7-4FBE-8875-BE7F8A188A2B}" type="presOf" srcId="{DB58F402-5B8C-4141-9BDF-1803B78853DF}" destId="{0EF00669-5115-4311-9AE5-93EA6A6BF244}" srcOrd="0" destOrd="0" presId="urn:microsoft.com/office/officeart/2005/8/layout/process3"/>
    <dgm:cxn modelId="{D2092CC4-FFE7-428A-80F4-FC9CFE089454}" type="presOf" srcId="{4F933EE3-C465-4EFC-A436-0ADC2A7A3C00}" destId="{DF34335C-A533-44E9-A259-40A13B0143B5}" srcOrd="0" destOrd="0" presId="urn:microsoft.com/office/officeart/2005/8/layout/process3"/>
    <dgm:cxn modelId="{0F7EE2CD-01F1-4D07-BC30-8325273C3540}" srcId="{BD9C9673-0FCD-4FCF-A8C0-2BC9011214FC}" destId="{E55EE72F-5A3E-4FFD-AC3C-15DD127091DD}" srcOrd="1" destOrd="0" parTransId="{B8EC74FC-1D1E-41AE-8AD1-012586EAE8B1}" sibTransId="{E52C8147-2632-4EE1-A974-4E59B590E6A5}"/>
    <dgm:cxn modelId="{B5246392-70CB-45CF-9ACD-9F111727EAB4}" type="presOf" srcId="{E55EE72F-5A3E-4FFD-AC3C-15DD127091DD}" destId="{B0642BC5-A572-49BB-A2E3-489ABE48542B}" srcOrd="0" destOrd="2" presId="urn:microsoft.com/office/officeart/2005/8/layout/process3"/>
    <dgm:cxn modelId="{911327B5-C084-4B13-9874-4423F68E259E}" srcId="{4F933EE3-C465-4EFC-A436-0ADC2A7A3C00}" destId="{5CF2B06D-49AF-41DC-9E55-96B4D6ED5248}" srcOrd="1" destOrd="0" parTransId="{CD7B7298-B1F6-4764-BA2F-EC6A3984935B}" sibTransId="{BD8FEFC6-D857-4949-ABB8-A7CCE2D9C4C6}"/>
    <dgm:cxn modelId="{1FF39838-B014-4A30-B99C-DB93BCF39880}" type="presOf" srcId="{E4D772B6-5423-4ADB-95DB-73D023B96562}" destId="{2710AA54-D880-405E-AC08-6C667C38EC5F}" srcOrd="1" destOrd="0" presId="urn:microsoft.com/office/officeart/2005/8/layout/process3"/>
    <dgm:cxn modelId="{B3AB3B59-E1B4-4E1A-B027-C5DE5C4C35D4}" type="presOf" srcId="{BD9C9673-0FCD-4FCF-A8C0-2BC9011214FC}" destId="{B0642BC5-A572-49BB-A2E3-489ABE48542B}" srcOrd="0" destOrd="0" presId="urn:microsoft.com/office/officeart/2005/8/layout/process3"/>
    <dgm:cxn modelId="{6A8C4A09-B1B4-47F4-AFE0-0F4EE7C1671F}" type="presOf" srcId="{33CB1D39-0F93-4484-8698-78AC6540FAAB}" destId="{52DD3F8C-2738-41A1-AEA2-B5C5555299B6}" srcOrd="0" destOrd="2" presId="urn:microsoft.com/office/officeart/2005/8/layout/process3"/>
    <dgm:cxn modelId="{86295272-AB00-499F-84D7-8C3764B19042}" type="presOf" srcId="{79F75B82-8D83-40A1-98DD-9C4C591046FA}" destId="{25857C69-8589-453A-9017-A41E331AA09A}" srcOrd="0" destOrd="2" presId="urn:microsoft.com/office/officeart/2005/8/layout/process3"/>
    <dgm:cxn modelId="{DCCD9969-B328-4EFB-9078-83546924673D}" type="presOf" srcId="{F4ECAF73-0B6C-430C-A710-EDBAE7E95FC4}" destId="{0E3FD07F-267A-405D-9C0E-1F5DECC36066}" srcOrd="0" destOrd="0" presId="urn:microsoft.com/office/officeart/2005/8/layout/process3"/>
    <dgm:cxn modelId="{A412FCE1-4726-4913-9801-BF9DF706FA88}" srcId="{4F933EE3-C465-4EFC-A436-0ADC2A7A3C00}" destId="{E7D9FA08-88E1-41A4-9AE1-C26389386451}" srcOrd="0" destOrd="0" parTransId="{646E4425-98B3-4FE8-AF51-90E144CF374D}" sibTransId="{B164FDD8-1708-4E71-AE65-838B87C8266A}"/>
    <dgm:cxn modelId="{D5073F96-3B39-4977-9F89-F979A7365564}" type="presOf" srcId="{E7D9FA08-88E1-41A4-9AE1-C26389386451}" destId="{25857C69-8589-453A-9017-A41E331AA09A}" srcOrd="0" destOrd="0" presId="urn:microsoft.com/office/officeart/2005/8/layout/process3"/>
    <dgm:cxn modelId="{81E401D2-02B8-49D1-B309-C51836907A36}" srcId="{75996800-2C0B-4D8D-92F4-CFA1B61ED927}" destId="{D727E184-604E-4765-84C3-94542E75D0F5}" srcOrd="0" destOrd="0" parTransId="{9DFA96FF-1255-4A93-9AC1-9799B36AEF8F}" sibTransId="{09BE04B5-A636-41B9-B38E-30E9FDAFAAF3}"/>
    <dgm:cxn modelId="{15CF0D3A-DE20-4968-8BA2-B8D0660B02B0}" type="presOf" srcId="{75996800-2C0B-4D8D-92F4-CFA1B61ED927}" destId="{9D935EDF-3C23-4780-8265-577927C5AB75}" srcOrd="1" destOrd="0" presId="urn:microsoft.com/office/officeart/2005/8/layout/process3"/>
    <dgm:cxn modelId="{124818ED-2073-4323-8931-B374EE0BECFB}" srcId="{3594CC76-2E18-4EBD-8275-DE70B9CD7ED3}" destId="{75996800-2C0B-4D8D-92F4-CFA1B61ED927}" srcOrd="2" destOrd="0" parTransId="{BF9791E3-C9F7-4E68-B518-6512432A697C}" sibTransId="{C853716A-7B37-4F42-9529-DE30392E86B1}"/>
    <dgm:cxn modelId="{0ED9D59D-F5A1-4ABF-9CCD-42977D1B64C8}" srcId="{4F933EE3-C465-4EFC-A436-0ADC2A7A3C00}" destId="{79F75B82-8D83-40A1-98DD-9C4C591046FA}" srcOrd="2" destOrd="0" parTransId="{2B0E7AA5-6615-4732-BF16-1A7A57A2E5B1}" sibTransId="{EE1E05B2-F995-4999-A6D5-65F6BA14C946}"/>
    <dgm:cxn modelId="{84C65B26-4B0D-45E3-BB80-1723DF24D9B7}" type="presOf" srcId="{1F1E1FB1-BE6B-4102-87C9-475C196E3653}" destId="{52DD3F8C-2738-41A1-AEA2-B5C5555299B6}" srcOrd="0" destOrd="1" presId="urn:microsoft.com/office/officeart/2005/8/layout/process3"/>
    <dgm:cxn modelId="{93441363-9D65-49E8-AE87-E5887C5E4DA7}" srcId="{75996800-2C0B-4D8D-92F4-CFA1B61ED927}" destId="{1F1E1FB1-BE6B-4102-87C9-475C196E3653}" srcOrd="1" destOrd="0" parTransId="{93ED1C1C-3E7D-4FBF-BB8E-BA7299FBDD18}" sibTransId="{526DAC5A-0DB5-4E99-9947-AFA3214ED9ED}"/>
    <dgm:cxn modelId="{A2C784E3-CDA9-4445-8394-798273144952}" type="presOf" srcId="{3594CC76-2E18-4EBD-8275-DE70B9CD7ED3}" destId="{8FC66D02-2CD3-4D4E-A2E4-3DAACA7BB688}" srcOrd="0" destOrd="0" presId="urn:microsoft.com/office/officeart/2005/8/layout/process3"/>
    <dgm:cxn modelId="{D98A7C7C-FDAA-4587-AA13-18E85ABE6479}" type="presOf" srcId="{D727E184-604E-4765-84C3-94542E75D0F5}" destId="{52DD3F8C-2738-41A1-AEA2-B5C5555299B6}" srcOrd="0" destOrd="0" presId="urn:microsoft.com/office/officeart/2005/8/layout/process3"/>
    <dgm:cxn modelId="{ECDD79B5-438F-4E27-8F24-5E93BE089FAA}" srcId="{3594CC76-2E18-4EBD-8275-DE70B9CD7ED3}" destId="{4F933EE3-C465-4EFC-A436-0ADC2A7A3C00}" srcOrd="0" destOrd="0" parTransId="{E19E029E-9DA9-4F57-B955-B3DB1822EFBD}" sibTransId="{E4D772B6-5423-4ADB-95DB-73D023B96562}"/>
    <dgm:cxn modelId="{4491732D-D4C0-4460-80E2-10BC17AB7841}" srcId="{3594CC76-2E18-4EBD-8275-DE70B9CD7ED3}" destId="{DB58F402-5B8C-4141-9BDF-1803B78853DF}" srcOrd="1" destOrd="0" parTransId="{7065125A-1132-46AF-A850-DA58C8822F20}" sibTransId="{F4ECAF73-0B6C-430C-A710-EDBAE7E95FC4}"/>
    <dgm:cxn modelId="{17E9E267-A5CA-4259-A8FA-B2B8FDCF4772}" type="presOf" srcId="{75996800-2C0B-4D8D-92F4-CFA1B61ED927}" destId="{72CD0A37-AA17-4447-B20D-A54C3C6C233D}" srcOrd="0" destOrd="0" presId="urn:microsoft.com/office/officeart/2005/8/layout/process3"/>
    <dgm:cxn modelId="{AE176141-FA63-4A99-A353-0B3975D60A4E}" type="presParOf" srcId="{8FC66D02-2CD3-4D4E-A2E4-3DAACA7BB688}" destId="{0AB0AE2E-E79C-4887-B90A-1006D3DB8150}" srcOrd="0" destOrd="0" presId="urn:microsoft.com/office/officeart/2005/8/layout/process3"/>
    <dgm:cxn modelId="{F05F173D-AC1B-4D4D-A8B8-1F8576FB446D}" type="presParOf" srcId="{0AB0AE2E-E79C-4887-B90A-1006D3DB8150}" destId="{DF34335C-A533-44E9-A259-40A13B0143B5}" srcOrd="0" destOrd="0" presId="urn:microsoft.com/office/officeart/2005/8/layout/process3"/>
    <dgm:cxn modelId="{0474B07D-9345-4D5E-8E15-DDF80D4E8E94}" type="presParOf" srcId="{0AB0AE2E-E79C-4887-B90A-1006D3DB8150}" destId="{628C070E-C335-4A41-B69B-0102654EC3B4}" srcOrd="1" destOrd="0" presId="urn:microsoft.com/office/officeart/2005/8/layout/process3"/>
    <dgm:cxn modelId="{B55497DA-BF8E-4BBD-A1B8-2FF0759C1127}" type="presParOf" srcId="{0AB0AE2E-E79C-4887-B90A-1006D3DB8150}" destId="{25857C69-8589-453A-9017-A41E331AA09A}" srcOrd="2" destOrd="0" presId="urn:microsoft.com/office/officeart/2005/8/layout/process3"/>
    <dgm:cxn modelId="{46407786-0032-4799-81E4-F3594E7601B7}" type="presParOf" srcId="{8FC66D02-2CD3-4D4E-A2E4-3DAACA7BB688}" destId="{BD4C6795-BD0D-4D8E-9CCD-6E5BEC02726C}" srcOrd="1" destOrd="0" presId="urn:microsoft.com/office/officeart/2005/8/layout/process3"/>
    <dgm:cxn modelId="{55BCF930-BA75-4F6E-9BBD-E050B733A53E}" type="presParOf" srcId="{BD4C6795-BD0D-4D8E-9CCD-6E5BEC02726C}" destId="{2710AA54-D880-405E-AC08-6C667C38EC5F}" srcOrd="0" destOrd="0" presId="urn:microsoft.com/office/officeart/2005/8/layout/process3"/>
    <dgm:cxn modelId="{DC393847-8A88-49D8-BA77-828132FBCB72}" type="presParOf" srcId="{8FC66D02-2CD3-4D4E-A2E4-3DAACA7BB688}" destId="{956398F6-9867-490B-9AAD-0959ED886978}" srcOrd="2" destOrd="0" presId="urn:microsoft.com/office/officeart/2005/8/layout/process3"/>
    <dgm:cxn modelId="{FDEC93E0-871D-48F7-B773-9C419AF6E904}" type="presParOf" srcId="{956398F6-9867-490B-9AAD-0959ED886978}" destId="{0EF00669-5115-4311-9AE5-93EA6A6BF244}" srcOrd="0" destOrd="0" presId="urn:microsoft.com/office/officeart/2005/8/layout/process3"/>
    <dgm:cxn modelId="{282CFAAD-30C5-4A53-BDA4-EEB119A2B339}" type="presParOf" srcId="{956398F6-9867-490B-9AAD-0959ED886978}" destId="{134CA9F7-6998-4077-B0E9-40AE77DA05DE}" srcOrd="1" destOrd="0" presId="urn:microsoft.com/office/officeart/2005/8/layout/process3"/>
    <dgm:cxn modelId="{905C839F-E8A0-44A9-9A74-368B1AB62284}" type="presParOf" srcId="{956398F6-9867-490B-9AAD-0959ED886978}" destId="{B0642BC5-A572-49BB-A2E3-489ABE48542B}" srcOrd="2" destOrd="0" presId="urn:microsoft.com/office/officeart/2005/8/layout/process3"/>
    <dgm:cxn modelId="{0FDCF4F8-2F49-4D99-861B-14CC0C176FB6}" type="presParOf" srcId="{8FC66D02-2CD3-4D4E-A2E4-3DAACA7BB688}" destId="{0E3FD07F-267A-405D-9C0E-1F5DECC36066}" srcOrd="3" destOrd="0" presId="urn:microsoft.com/office/officeart/2005/8/layout/process3"/>
    <dgm:cxn modelId="{7F6576E5-BD12-4608-A355-F8B937F4C0BA}" type="presParOf" srcId="{0E3FD07F-267A-405D-9C0E-1F5DECC36066}" destId="{595F74F2-D42C-4D1F-AB30-7EA422F7508D}" srcOrd="0" destOrd="0" presId="urn:microsoft.com/office/officeart/2005/8/layout/process3"/>
    <dgm:cxn modelId="{0E87708B-682E-42DA-9DD2-A007BFF5D6E9}" type="presParOf" srcId="{8FC66D02-2CD3-4D4E-A2E4-3DAACA7BB688}" destId="{A32195B8-0C03-48C3-AE3A-628B6FF856CB}" srcOrd="4" destOrd="0" presId="urn:microsoft.com/office/officeart/2005/8/layout/process3"/>
    <dgm:cxn modelId="{BEA030B4-F434-4096-A6A8-7723296B549A}" type="presParOf" srcId="{A32195B8-0C03-48C3-AE3A-628B6FF856CB}" destId="{72CD0A37-AA17-4447-B20D-A54C3C6C233D}" srcOrd="0" destOrd="0" presId="urn:microsoft.com/office/officeart/2005/8/layout/process3"/>
    <dgm:cxn modelId="{2BB3AAF2-0C01-4FEA-91C4-0651B3571F14}" type="presParOf" srcId="{A32195B8-0C03-48C3-AE3A-628B6FF856CB}" destId="{9D935EDF-3C23-4780-8265-577927C5AB75}" srcOrd="1" destOrd="0" presId="urn:microsoft.com/office/officeart/2005/8/layout/process3"/>
    <dgm:cxn modelId="{1D469E10-C410-41E8-9578-617C6A9BDC91}" type="presParOf" srcId="{A32195B8-0C03-48C3-AE3A-628B6FF856CB}" destId="{52DD3F8C-2738-41A1-AEA2-B5C5555299B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DF9F5D-C93C-46F6-8136-D90CCD05FDE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AE5EE4-FE7F-409B-B2DA-CE9AB067AD91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Initialization</a:t>
          </a:r>
          <a:endParaRPr lang="en-US" sz="1400" dirty="0"/>
        </a:p>
      </dgm:t>
    </dgm:pt>
    <dgm:pt modelId="{2758164D-DE3F-4B88-88AC-CBC728AE2DB2}" type="parTrans" cxnId="{A0B291A4-45C7-4140-BD75-FC16DB63052B}">
      <dgm:prSet/>
      <dgm:spPr/>
      <dgm:t>
        <a:bodyPr/>
        <a:lstStyle/>
        <a:p>
          <a:endParaRPr lang="en-US" sz="1400"/>
        </a:p>
      </dgm:t>
    </dgm:pt>
    <dgm:pt modelId="{418D2D79-79F6-4621-88E6-87848934343E}" type="sibTrans" cxnId="{A0B291A4-45C7-4140-BD75-FC16DB63052B}">
      <dgm:prSet custT="1"/>
      <dgm:spPr/>
      <dgm:t>
        <a:bodyPr/>
        <a:lstStyle/>
        <a:p>
          <a:endParaRPr lang="en-US" sz="1400"/>
        </a:p>
      </dgm:t>
    </dgm:pt>
    <dgm:pt modelId="{F42DBE83-C395-4871-BA68-28193BD4E80C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Data Upload and Validation</a:t>
          </a:r>
          <a:endParaRPr lang="en-US" sz="1400" b="1" dirty="0"/>
        </a:p>
      </dgm:t>
    </dgm:pt>
    <dgm:pt modelId="{DF50BEEF-F76D-4E49-A924-8754468406C0}" type="parTrans" cxnId="{2A2F74BC-8640-4DCE-98BE-8732C04FC464}">
      <dgm:prSet/>
      <dgm:spPr/>
      <dgm:t>
        <a:bodyPr/>
        <a:lstStyle/>
        <a:p>
          <a:endParaRPr lang="en-US" sz="1400"/>
        </a:p>
      </dgm:t>
    </dgm:pt>
    <dgm:pt modelId="{622A7D08-7DDF-4D1F-BB38-564618C09374}" type="sibTrans" cxnId="{2A2F74BC-8640-4DCE-98BE-8732C04FC464}">
      <dgm:prSet custT="1"/>
      <dgm:spPr/>
      <dgm:t>
        <a:bodyPr/>
        <a:lstStyle/>
        <a:p>
          <a:endParaRPr lang="en-US" sz="1400"/>
        </a:p>
      </dgm:t>
    </dgm:pt>
    <dgm:pt modelId="{7B12629A-C476-4407-A719-9ECE633F454B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Data Transfer and Status Update</a:t>
          </a:r>
          <a:endParaRPr lang="en-US" sz="1400" dirty="0"/>
        </a:p>
      </dgm:t>
    </dgm:pt>
    <dgm:pt modelId="{FAE9F952-4895-49D7-B786-676C7424FAA5}" type="parTrans" cxnId="{1EEC78C7-AC0D-4661-B297-A5B243017935}">
      <dgm:prSet/>
      <dgm:spPr/>
      <dgm:t>
        <a:bodyPr/>
        <a:lstStyle/>
        <a:p>
          <a:endParaRPr lang="en-US" sz="1400"/>
        </a:p>
      </dgm:t>
    </dgm:pt>
    <dgm:pt modelId="{EA626176-0E3D-4952-A84B-4A93BB59C6BA}" type="sibTrans" cxnId="{1EEC78C7-AC0D-4661-B297-A5B243017935}">
      <dgm:prSet/>
      <dgm:spPr/>
      <dgm:t>
        <a:bodyPr/>
        <a:lstStyle/>
        <a:p>
          <a:endParaRPr lang="en-US" sz="1400"/>
        </a:p>
      </dgm:t>
    </dgm:pt>
    <dgm:pt modelId="{8AC4D4DB-C0BD-47EC-99F1-9CB0AF4C98A8}" type="pres">
      <dgm:prSet presAssocID="{0EDF9F5D-C93C-46F6-8136-D90CCD05FDE8}" presName="Name0" presStyleCnt="0">
        <dgm:presLayoutVars>
          <dgm:dir/>
          <dgm:resizeHandles val="exact"/>
        </dgm:presLayoutVars>
      </dgm:prSet>
      <dgm:spPr/>
    </dgm:pt>
    <dgm:pt modelId="{417F4AC8-0CCA-408D-8E13-71E54D60D135}" type="pres">
      <dgm:prSet presAssocID="{74AE5EE4-FE7F-409B-B2DA-CE9AB067AD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6879F-A4DC-4CC4-835E-D56DE10B8D5D}" type="pres">
      <dgm:prSet presAssocID="{418D2D79-79F6-4621-88E6-87848934343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17DD6EC-7ED1-469C-A4B3-5EEC06A04F17}" type="pres">
      <dgm:prSet presAssocID="{418D2D79-79F6-4621-88E6-87848934343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EFE8044-5F35-4FD9-9DEB-C83261179B77}" type="pres">
      <dgm:prSet presAssocID="{F42DBE83-C395-4871-BA68-28193BD4E80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FC722-B289-4584-976F-E0F00EB8AC39}" type="pres">
      <dgm:prSet presAssocID="{622A7D08-7DDF-4D1F-BB38-564618C093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C650B2A-C71D-47FB-BCDA-B7D774C89C5B}" type="pres">
      <dgm:prSet presAssocID="{622A7D08-7DDF-4D1F-BB38-564618C0937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DC0E7EB-F6B9-484E-AA04-96FA84E2B752}" type="pres">
      <dgm:prSet presAssocID="{7B12629A-C476-4407-A719-9ECE633F454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D459F-3A4E-4DD1-8062-2FF82A8B40D3}" type="presOf" srcId="{622A7D08-7DDF-4D1F-BB38-564618C09374}" destId="{73EFC722-B289-4584-976F-E0F00EB8AC39}" srcOrd="0" destOrd="0" presId="urn:microsoft.com/office/officeart/2005/8/layout/process1"/>
    <dgm:cxn modelId="{1EEC78C7-AC0D-4661-B297-A5B243017935}" srcId="{0EDF9F5D-C93C-46F6-8136-D90CCD05FDE8}" destId="{7B12629A-C476-4407-A719-9ECE633F454B}" srcOrd="2" destOrd="0" parTransId="{FAE9F952-4895-49D7-B786-676C7424FAA5}" sibTransId="{EA626176-0E3D-4952-A84B-4A93BB59C6BA}"/>
    <dgm:cxn modelId="{2A2F74BC-8640-4DCE-98BE-8732C04FC464}" srcId="{0EDF9F5D-C93C-46F6-8136-D90CCD05FDE8}" destId="{F42DBE83-C395-4871-BA68-28193BD4E80C}" srcOrd="1" destOrd="0" parTransId="{DF50BEEF-F76D-4E49-A924-8754468406C0}" sibTransId="{622A7D08-7DDF-4D1F-BB38-564618C09374}"/>
    <dgm:cxn modelId="{07F9BFF1-0832-43EF-A47A-F41C4D157F34}" type="presOf" srcId="{F42DBE83-C395-4871-BA68-28193BD4E80C}" destId="{CEFE8044-5F35-4FD9-9DEB-C83261179B77}" srcOrd="0" destOrd="0" presId="urn:microsoft.com/office/officeart/2005/8/layout/process1"/>
    <dgm:cxn modelId="{623E9484-CB3D-40FE-8944-D517743C5E0E}" type="presOf" srcId="{418D2D79-79F6-4621-88E6-87848934343E}" destId="{817DD6EC-7ED1-469C-A4B3-5EEC06A04F17}" srcOrd="1" destOrd="0" presId="urn:microsoft.com/office/officeart/2005/8/layout/process1"/>
    <dgm:cxn modelId="{410000D0-E456-4E6B-AABC-334C11187DC3}" type="presOf" srcId="{74AE5EE4-FE7F-409B-B2DA-CE9AB067AD91}" destId="{417F4AC8-0CCA-408D-8E13-71E54D60D135}" srcOrd="0" destOrd="0" presId="urn:microsoft.com/office/officeart/2005/8/layout/process1"/>
    <dgm:cxn modelId="{2A59DC42-0A79-4923-9C6B-C55D2123C62F}" type="presOf" srcId="{0EDF9F5D-C93C-46F6-8136-D90CCD05FDE8}" destId="{8AC4D4DB-C0BD-47EC-99F1-9CB0AF4C98A8}" srcOrd="0" destOrd="0" presId="urn:microsoft.com/office/officeart/2005/8/layout/process1"/>
    <dgm:cxn modelId="{44DEAEA7-6930-461F-8D3E-7355B5BA3E31}" type="presOf" srcId="{418D2D79-79F6-4621-88E6-87848934343E}" destId="{A646879F-A4DC-4CC4-835E-D56DE10B8D5D}" srcOrd="0" destOrd="0" presId="urn:microsoft.com/office/officeart/2005/8/layout/process1"/>
    <dgm:cxn modelId="{E5302DAF-B8A7-451A-89A5-193578AC30B6}" type="presOf" srcId="{622A7D08-7DDF-4D1F-BB38-564618C09374}" destId="{7C650B2A-C71D-47FB-BCDA-B7D774C89C5B}" srcOrd="1" destOrd="0" presId="urn:microsoft.com/office/officeart/2005/8/layout/process1"/>
    <dgm:cxn modelId="{A0B291A4-45C7-4140-BD75-FC16DB63052B}" srcId="{0EDF9F5D-C93C-46F6-8136-D90CCD05FDE8}" destId="{74AE5EE4-FE7F-409B-B2DA-CE9AB067AD91}" srcOrd="0" destOrd="0" parTransId="{2758164D-DE3F-4B88-88AC-CBC728AE2DB2}" sibTransId="{418D2D79-79F6-4621-88E6-87848934343E}"/>
    <dgm:cxn modelId="{B2EBAD60-5368-43D9-B058-BD8C2DCC683A}" type="presOf" srcId="{7B12629A-C476-4407-A719-9ECE633F454B}" destId="{9DC0E7EB-F6B9-484E-AA04-96FA84E2B752}" srcOrd="0" destOrd="0" presId="urn:microsoft.com/office/officeart/2005/8/layout/process1"/>
    <dgm:cxn modelId="{D61E934C-C767-4E3C-BE53-1987AB7E3875}" type="presParOf" srcId="{8AC4D4DB-C0BD-47EC-99F1-9CB0AF4C98A8}" destId="{417F4AC8-0CCA-408D-8E13-71E54D60D135}" srcOrd="0" destOrd="0" presId="urn:microsoft.com/office/officeart/2005/8/layout/process1"/>
    <dgm:cxn modelId="{FC833C8F-9DDF-4E6E-A10F-EB541130F01C}" type="presParOf" srcId="{8AC4D4DB-C0BD-47EC-99F1-9CB0AF4C98A8}" destId="{A646879F-A4DC-4CC4-835E-D56DE10B8D5D}" srcOrd="1" destOrd="0" presId="urn:microsoft.com/office/officeart/2005/8/layout/process1"/>
    <dgm:cxn modelId="{644B7941-1617-4058-9C63-6823954D5756}" type="presParOf" srcId="{A646879F-A4DC-4CC4-835E-D56DE10B8D5D}" destId="{817DD6EC-7ED1-469C-A4B3-5EEC06A04F17}" srcOrd="0" destOrd="0" presId="urn:microsoft.com/office/officeart/2005/8/layout/process1"/>
    <dgm:cxn modelId="{DEC69466-A939-4447-AF97-5EED2F8A3C99}" type="presParOf" srcId="{8AC4D4DB-C0BD-47EC-99F1-9CB0AF4C98A8}" destId="{CEFE8044-5F35-4FD9-9DEB-C83261179B77}" srcOrd="2" destOrd="0" presId="urn:microsoft.com/office/officeart/2005/8/layout/process1"/>
    <dgm:cxn modelId="{13DB1CFF-18CC-4375-8F14-90B67D6AB93E}" type="presParOf" srcId="{8AC4D4DB-C0BD-47EC-99F1-9CB0AF4C98A8}" destId="{73EFC722-B289-4584-976F-E0F00EB8AC39}" srcOrd="3" destOrd="0" presId="urn:microsoft.com/office/officeart/2005/8/layout/process1"/>
    <dgm:cxn modelId="{32A86666-8062-430D-9FA9-5CC5DCA036DF}" type="presParOf" srcId="{73EFC722-B289-4584-976F-E0F00EB8AC39}" destId="{7C650B2A-C71D-47FB-BCDA-B7D774C89C5B}" srcOrd="0" destOrd="0" presId="urn:microsoft.com/office/officeart/2005/8/layout/process1"/>
    <dgm:cxn modelId="{261B85FA-6D52-4072-B7B0-4C87D2060217}" type="presParOf" srcId="{8AC4D4DB-C0BD-47EC-99F1-9CB0AF4C98A8}" destId="{9DC0E7EB-F6B9-484E-AA04-96FA84E2B75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94CC76-2E18-4EBD-8275-DE70B9CD7ED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933EE3-C465-4EFC-A436-0ADC2A7A3C00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 smtClean="0"/>
            <a:t>Authentication</a:t>
          </a:r>
          <a:endParaRPr lang="en-US" sz="1600" dirty="0"/>
        </a:p>
      </dgm:t>
    </dgm:pt>
    <dgm:pt modelId="{E19E029E-9DA9-4F57-B955-B3DB1822EFBD}" type="parTrans" cxnId="{ECDD79B5-438F-4E27-8F24-5E93BE089FAA}">
      <dgm:prSet/>
      <dgm:spPr/>
      <dgm:t>
        <a:bodyPr/>
        <a:lstStyle/>
        <a:p>
          <a:endParaRPr lang="en-US"/>
        </a:p>
      </dgm:t>
    </dgm:pt>
    <dgm:pt modelId="{E4D772B6-5423-4ADB-95DB-73D023B96562}" type="sibTrans" cxnId="{ECDD79B5-438F-4E27-8F24-5E93BE089FAA}">
      <dgm:prSet/>
      <dgm:spPr/>
      <dgm:t>
        <a:bodyPr/>
        <a:lstStyle/>
        <a:p>
          <a:endParaRPr lang="en-US"/>
        </a:p>
      </dgm:t>
    </dgm:pt>
    <dgm:pt modelId="{E7D9FA08-88E1-41A4-9AE1-C26389386451}">
      <dgm:prSet phldrT="[Text]" custT="1"/>
      <dgm:spPr/>
      <dgm:t>
        <a:bodyPr/>
        <a:lstStyle/>
        <a:p>
          <a:r>
            <a:rPr lang="en-US" sz="1400" dirty="0" smtClean="0"/>
            <a:t>Authenticate based on the user credentials and digital certificate</a:t>
          </a:r>
          <a:endParaRPr lang="en-US" sz="1400" dirty="0"/>
        </a:p>
      </dgm:t>
    </dgm:pt>
    <dgm:pt modelId="{646E4425-98B3-4FE8-AF51-90E144CF374D}" type="parTrans" cxnId="{A412FCE1-4726-4913-9801-BF9DF706FA88}">
      <dgm:prSet/>
      <dgm:spPr/>
      <dgm:t>
        <a:bodyPr/>
        <a:lstStyle/>
        <a:p>
          <a:endParaRPr lang="en-US"/>
        </a:p>
      </dgm:t>
    </dgm:pt>
    <dgm:pt modelId="{B164FDD8-1708-4E71-AE65-838B87C8266A}" type="sibTrans" cxnId="{A412FCE1-4726-4913-9801-BF9DF706FA88}">
      <dgm:prSet/>
      <dgm:spPr/>
      <dgm:t>
        <a:bodyPr/>
        <a:lstStyle/>
        <a:p>
          <a:endParaRPr lang="en-US"/>
        </a:p>
      </dgm:t>
    </dgm:pt>
    <dgm:pt modelId="{DB58F402-5B8C-4141-9BDF-1803B78853DF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 smtClean="0"/>
            <a:t>Data Transfer</a:t>
          </a:r>
          <a:endParaRPr lang="en-US" sz="1600" dirty="0"/>
        </a:p>
      </dgm:t>
    </dgm:pt>
    <dgm:pt modelId="{7065125A-1132-46AF-A850-DA58C8822F20}" type="parTrans" cxnId="{4491732D-D4C0-4460-80E2-10BC17AB7841}">
      <dgm:prSet/>
      <dgm:spPr/>
      <dgm:t>
        <a:bodyPr/>
        <a:lstStyle/>
        <a:p>
          <a:endParaRPr lang="en-US"/>
        </a:p>
      </dgm:t>
    </dgm:pt>
    <dgm:pt modelId="{F4ECAF73-0B6C-430C-A710-EDBAE7E95FC4}" type="sibTrans" cxnId="{4491732D-D4C0-4460-80E2-10BC17AB7841}">
      <dgm:prSet/>
      <dgm:spPr/>
      <dgm:t>
        <a:bodyPr/>
        <a:lstStyle/>
        <a:p>
          <a:endParaRPr lang="en-US"/>
        </a:p>
      </dgm:t>
    </dgm:pt>
    <dgm:pt modelId="{BD9C9673-0FCD-4FCF-A8C0-2BC9011214FC}">
      <dgm:prSet phldrT="[Text]" custT="1"/>
      <dgm:spPr/>
      <dgm:t>
        <a:bodyPr/>
        <a:lstStyle/>
        <a:p>
          <a:r>
            <a:rPr lang="en-US" sz="1400" dirty="0" smtClean="0"/>
            <a:t>Initiate and complete the data transfer considering below points</a:t>
          </a:r>
          <a:endParaRPr lang="en-US" sz="1400" dirty="0"/>
        </a:p>
      </dgm:t>
    </dgm:pt>
    <dgm:pt modelId="{9D482FE9-3EDE-461A-890D-4F6243F3B6B9}" type="parTrans" cxnId="{7B1E355B-0318-4D7A-8E9F-A55F9DB8327D}">
      <dgm:prSet/>
      <dgm:spPr/>
      <dgm:t>
        <a:bodyPr/>
        <a:lstStyle/>
        <a:p>
          <a:endParaRPr lang="en-US"/>
        </a:p>
      </dgm:t>
    </dgm:pt>
    <dgm:pt modelId="{1B6CD835-C257-4AAF-9C47-AEBEB9E761E4}" type="sibTrans" cxnId="{7B1E355B-0318-4D7A-8E9F-A55F9DB8327D}">
      <dgm:prSet/>
      <dgm:spPr/>
      <dgm:t>
        <a:bodyPr/>
        <a:lstStyle/>
        <a:p>
          <a:endParaRPr lang="en-US"/>
        </a:p>
      </dgm:t>
    </dgm:pt>
    <dgm:pt modelId="{75996800-2C0B-4D8D-92F4-CFA1B61ED92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 smtClean="0"/>
            <a:t>Status Update</a:t>
          </a:r>
          <a:endParaRPr lang="en-US" sz="1600" dirty="0"/>
        </a:p>
      </dgm:t>
    </dgm:pt>
    <dgm:pt modelId="{BF9791E3-C9F7-4E68-B518-6512432A697C}" type="parTrans" cxnId="{124818ED-2073-4323-8931-B374EE0BECFB}">
      <dgm:prSet/>
      <dgm:spPr/>
      <dgm:t>
        <a:bodyPr/>
        <a:lstStyle/>
        <a:p>
          <a:endParaRPr lang="en-US"/>
        </a:p>
      </dgm:t>
    </dgm:pt>
    <dgm:pt modelId="{C853716A-7B37-4F42-9529-DE30392E86B1}" type="sibTrans" cxnId="{124818ED-2073-4323-8931-B374EE0BECFB}">
      <dgm:prSet/>
      <dgm:spPr/>
      <dgm:t>
        <a:bodyPr/>
        <a:lstStyle/>
        <a:p>
          <a:endParaRPr lang="en-US"/>
        </a:p>
      </dgm:t>
    </dgm:pt>
    <dgm:pt modelId="{D727E184-604E-4765-84C3-94542E75D0F5}">
      <dgm:prSet custT="1"/>
      <dgm:spPr/>
      <dgm:t>
        <a:bodyPr/>
        <a:lstStyle/>
        <a:p>
          <a:r>
            <a:rPr lang="en-US" sz="1400" dirty="0" smtClean="0"/>
            <a:t>Once the data transfer is complete then get the file verified at server</a:t>
          </a:r>
          <a:endParaRPr lang="en-US" sz="1400" dirty="0"/>
        </a:p>
      </dgm:t>
    </dgm:pt>
    <dgm:pt modelId="{9DFA96FF-1255-4A93-9AC1-9799B36AEF8F}" type="parTrans" cxnId="{81E401D2-02B8-49D1-B309-C51836907A36}">
      <dgm:prSet/>
      <dgm:spPr/>
      <dgm:t>
        <a:bodyPr/>
        <a:lstStyle/>
        <a:p>
          <a:endParaRPr lang="en-US"/>
        </a:p>
      </dgm:t>
    </dgm:pt>
    <dgm:pt modelId="{09BE04B5-A636-41B9-B38E-30E9FDAFAAF3}" type="sibTrans" cxnId="{81E401D2-02B8-49D1-B309-C51836907A36}">
      <dgm:prSet/>
      <dgm:spPr/>
      <dgm:t>
        <a:bodyPr/>
        <a:lstStyle/>
        <a:p>
          <a:endParaRPr lang="en-US"/>
        </a:p>
      </dgm:t>
    </dgm:pt>
    <dgm:pt modelId="{9D6C7FE0-3AD7-40E8-9790-30C9150C3345}">
      <dgm:prSet phldrT="[Text]" custT="1"/>
      <dgm:spPr/>
      <dgm:t>
        <a:bodyPr/>
        <a:lstStyle/>
        <a:p>
          <a:endParaRPr lang="en-US" sz="1400" dirty="0"/>
        </a:p>
      </dgm:t>
    </dgm:pt>
    <dgm:pt modelId="{CFB1F1B9-9086-4B29-9A01-583295E7C71B}" type="parTrans" cxnId="{9D49DB10-D9BA-422B-84B8-28EB6D38615B}">
      <dgm:prSet/>
      <dgm:spPr/>
      <dgm:t>
        <a:bodyPr/>
        <a:lstStyle/>
        <a:p>
          <a:endParaRPr lang="en-US"/>
        </a:p>
      </dgm:t>
    </dgm:pt>
    <dgm:pt modelId="{D0908FA8-B8EF-4131-8769-546AC90DE7A7}" type="sibTrans" cxnId="{9D49DB10-D9BA-422B-84B8-28EB6D38615B}">
      <dgm:prSet/>
      <dgm:spPr/>
      <dgm:t>
        <a:bodyPr/>
        <a:lstStyle/>
        <a:p>
          <a:endParaRPr lang="en-US"/>
        </a:p>
      </dgm:t>
    </dgm:pt>
    <dgm:pt modelId="{C8409463-6C82-4201-A9A2-291AEED26AA0}">
      <dgm:prSet phldrT="[Text]" custT="1"/>
      <dgm:spPr/>
      <dgm:t>
        <a:bodyPr/>
        <a:lstStyle/>
        <a:p>
          <a:r>
            <a:rPr lang="en-US" sz="1400" dirty="0" smtClean="0"/>
            <a:t>In case 2 Factor authentication is applicable complete that</a:t>
          </a:r>
          <a:endParaRPr lang="en-US" sz="1400" dirty="0"/>
        </a:p>
      </dgm:t>
    </dgm:pt>
    <dgm:pt modelId="{174841C3-8B89-48BA-BD9A-3C119F100BC6}" type="parTrans" cxnId="{333116A9-4D1D-4423-9413-456F21F00CFF}">
      <dgm:prSet/>
      <dgm:spPr/>
      <dgm:t>
        <a:bodyPr/>
        <a:lstStyle/>
        <a:p>
          <a:endParaRPr lang="en-US"/>
        </a:p>
      </dgm:t>
    </dgm:pt>
    <dgm:pt modelId="{4C964315-D003-4B71-84A8-91C3CBA5728C}" type="sibTrans" cxnId="{333116A9-4D1D-4423-9413-456F21F00CFF}">
      <dgm:prSet/>
      <dgm:spPr/>
      <dgm:t>
        <a:bodyPr/>
        <a:lstStyle/>
        <a:p>
          <a:endParaRPr lang="en-US"/>
        </a:p>
      </dgm:t>
    </dgm:pt>
    <dgm:pt modelId="{CE6C2DF8-91CD-438F-A7F8-89B5AF3F2A22}">
      <dgm:prSet phldrT="[Text]" custT="1"/>
      <dgm:spPr/>
      <dgm:t>
        <a:bodyPr/>
        <a:lstStyle/>
        <a:p>
          <a:r>
            <a:rPr lang="en-US" sz="1400" dirty="0" smtClean="0"/>
            <a:t>Establish protocol connectivity </a:t>
          </a:r>
          <a:endParaRPr lang="en-US" sz="1400" dirty="0"/>
        </a:p>
      </dgm:t>
    </dgm:pt>
    <dgm:pt modelId="{66CCC5FC-6EFC-419A-A613-CFF1357046E3}" type="parTrans" cxnId="{29C94F95-5052-40D1-B1F4-592303850066}">
      <dgm:prSet/>
      <dgm:spPr/>
      <dgm:t>
        <a:bodyPr/>
        <a:lstStyle/>
        <a:p>
          <a:endParaRPr lang="en-US"/>
        </a:p>
      </dgm:t>
    </dgm:pt>
    <dgm:pt modelId="{C7F4DEE5-3EE8-4844-A792-A6644B4F2FB7}" type="sibTrans" cxnId="{29C94F95-5052-40D1-B1F4-592303850066}">
      <dgm:prSet/>
      <dgm:spPr/>
      <dgm:t>
        <a:bodyPr/>
        <a:lstStyle/>
        <a:p>
          <a:endParaRPr lang="en-US"/>
        </a:p>
      </dgm:t>
    </dgm:pt>
    <dgm:pt modelId="{975DF358-8FF6-493B-A6A1-8F705764C80B}">
      <dgm:prSet phldrT="[Text]" custT="1"/>
      <dgm:spPr/>
      <dgm:t>
        <a:bodyPr/>
        <a:lstStyle/>
        <a:p>
          <a:r>
            <a:rPr lang="en-US" sz="1400" dirty="0" smtClean="0"/>
            <a:t>Compression, Encryption, Split and</a:t>
          </a:r>
          <a:endParaRPr lang="en-US" sz="1400" dirty="0"/>
        </a:p>
      </dgm:t>
    </dgm:pt>
    <dgm:pt modelId="{A7953F88-07DF-4540-8ED5-1FCF8C0A1B0A}" type="parTrans" cxnId="{313666F1-0508-4EDA-B06F-500587FB2A22}">
      <dgm:prSet/>
      <dgm:spPr/>
      <dgm:t>
        <a:bodyPr/>
        <a:lstStyle/>
        <a:p>
          <a:endParaRPr lang="en-US"/>
        </a:p>
      </dgm:t>
    </dgm:pt>
    <dgm:pt modelId="{BCE85786-DE14-4493-B1AC-D89A38F3AD5B}" type="sibTrans" cxnId="{313666F1-0508-4EDA-B06F-500587FB2A22}">
      <dgm:prSet/>
      <dgm:spPr/>
      <dgm:t>
        <a:bodyPr/>
        <a:lstStyle/>
        <a:p>
          <a:endParaRPr lang="en-US"/>
        </a:p>
      </dgm:t>
    </dgm:pt>
    <dgm:pt modelId="{53CC7251-16E3-40B6-819D-D51496F97A0B}">
      <dgm:prSet custT="1"/>
      <dgm:spPr/>
      <dgm:t>
        <a:bodyPr/>
        <a:lstStyle/>
        <a:p>
          <a:r>
            <a:rPr lang="en-US" sz="1400" dirty="0" smtClean="0"/>
            <a:t>Multiple file handler</a:t>
          </a:r>
          <a:endParaRPr lang="en-US" sz="1400" dirty="0"/>
        </a:p>
      </dgm:t>
    </dgm:pt>
    <dgm:pt modelId="{F291BBB5-ABF0-487B-A478-1AFF5E37093B}" type="parTrans" cxnId="{B588C934-9CD7-46E8-BE56-8C83A1792263}">
      <dgm:prSet/>
      <dgm:spPr/>
      <dgm:t>
        <a:bodyPr/>
        <a:lstStyle/>
        <a:p>
          <a:endParaRPr lang="en-US"/>
        </a:p>
      </dgm:t>
    </dgm:pt>
    <dgm:pt modelId="{AAB8064F-88F7-4453-B399-E6A4BB052EE0}" type="sibTrans" cxnId="{B588C934-9CD7-46E8-BE56-8C83A1792263}">
      <dgm:prSet/>
      <dgm:spPr/>
      <dgm:t>
        <a:bodyPr/>
        <a:lstStyle/>
        <a:p>
          <a:endParaRPr lang="en-US"/>
        </a:p>
      </dgm:t>
    </dgm:pt>
    <dgm:pt modelId="{D81573A1-2333-4B6F-A411-8C0AA31EAD77}">
      <dgm:prSet custT="1"/>
      <dgm:spPr/>
      <dgm:t>
        <a:bodyPr/>
        <a:lstStyle/>
        <a:p>
          <a:r>
            <a:rPr lang="en-US" sz="1400" dirty="0" smtClean="0"/>
            <a:t>Disconnect/Resume connection</a:t>
          </a:r>
        </a:p>
      </dgm:t>
    </dgm:pt>
    <dgm:pt modelId="{366978CF-13B4-4495-90B7-62274CB97817}" type="parTrans" cxnId="{3A43E9C2-FF03-43F2-B03A-43ABCCF894F9}">
      <dgm:prSet/>
      <dgm:spPr/>
      <dgm:t>
        <a:bodyPr/>
        <a:lstStyle/>
        <a:p>
          <a:endParaRPr lang="en-US"/>
        </a:p>
      </dgm:t>
    </dgm:pt>
    <dgm:pt modelId="{B83705C1-737B-405C-ADCE-40BF695D86D9}" type="sibTrans" cxnId="{3A43E9C2-FF03-43F2-B03A-43ABCCF894F9}">
      <dgm:prSet/>
      <dgm:spPr/>
      <dgm:t>
        <a:bodyPr/>
        <a:lstStyle/>
        <a:p>
          <a:endParaRPr lang="en-US"/>
        </a:p>
      </dgm:t>
    </dgm:pt>
    <dgm:pt modelId="{691AD5D5-55DB-4713-949A-01EC4534B974}">
      <dgm:prSet custT="1"/>
      <dgm:spPr/>
      <dgm:t>
        <a:bodyPr/>
        <a:lstStyle/>
        <a:p>
          <a:r>
            <a:rPr lang="en-US" sz="1400" dirty="0" smtClean="0"/>
            <a:t>File Lock</a:t>
          </a:r>
        </a:p>
      </dgm:t>
    </dgm:pt>
    <dgm:pt modelId="{EB274E03-5BCE-4FDE-8654-3C45F0BD0E0E}" type="parTrans" cxnId="{A7FFE5B2-B6F8-4B78-B13A-9534C744CB50}">
      <dgm:prSet/>
      <dgm:spPr/>
      <dgm:t>
        <a:bodyPr/>
        <a:lstStyle/>
        <a:p>
          <a:endParaRPr lang="en-US"/>
        </a:p>
      </dgm:t>
    </dgm:pt>
    <dgm:pt modelId="{402435D9-6128-438B-AD06-C64C9C1891CB}" type="sibTrans" cxnId="{A7FFE5B2-B6F8-4B78-B13A-9534C744CB50}">
      <dgm:prSet/>
      <dgm:spPr/>
      <dgm:t>
        <a:bodyPr/>
        <a:lstStyle/>
        <a:p>
          <a:endParaRPr lang="en-US"/>
        </a:p>
      </dgm:t>
    </dgm:pt>
    <dgm:pt modelId="{6864704E-1A23-4C23-A488-013B96C9BAD8}">
      <dgm:prSet custT="1"/>
      <dgm:spPr/>
      <dgm:t>
        <a:bodyPr/>
        <a:lstStyle/>
        <a:p>
          <a:r>
            <a:rPr lang="en-US" sz="1400" dirty="0" smtClean="0"/>
            <a:t>Provide status update on data transfer completion</a:t>
          </a:r>
          <a:endParaRPr lang="en-US" sz="1400" dirty="0"/>
        </a:p>
      </dgm:t>
    </dgm:pt>
    <dgm:pt modelId="{FC029B9B-BD7A-4506-82BD-B17C2E71CBAB}" type="parTrans" cxnId="{EA70C844-C197-480A-9880-DBE0F4160422}">
      <dgm:prSet/>
      <dgm:spPr/>
      <dgm:t>
        <a:bodyPr/>
        <a:lstStyle/>
        <a:p>
          <a:endParaRPr lang="en-US"/>
        </a:p>
      </dgm:t>
    </dgm:pt>
    <dgm:pt modelId="{B638FABE-9DE5-4957-89EE-3520D0A7AB59}" type="sibTrans" cxnId="{EA70C844-C197-480A-9880-DBE0F4160422}">
      <dgm:prSet/>
      <dgm:spPr/>
      <dgm:t>
        <a:bodyPr/>
        <a:lstStyle/>
        <a:p>
          <a:endParaRPr lang="en-US"/>
        </a:p>
      </dgm:t>
    </dgm:pt>
    <dgm:pt modelId="{8FC66D02-2CD3-4D4E-A2E4-3DAACA7BB688}" type="pres">
      <dgm:prSet presAssocID="{3594CC76-2E18-4EBD-8275-DE70B9CD7ED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B0AE2E-E79C-4887-B90A-1006D3DB8150}" type="pres">
      <dgm:prSet presAssocID="{4F933EE3-C465-4EFC-A436-0ADC2A7A3C00}" presName="composite" presStyleCnt="0"/>
      <dgm:spPr/>
    </dgm:pt>
    <dgm:pt modelId="{DF34335C-A533-44E9-A259-40A13B0143B5}" type="pres">
      <dgm:prSet presAssocID="{4F933EE3-C465-4EFC-A436-0ADC2A7A3C0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070E-C335-4A41-B69B-0102654EC3B4}" type="pres">
      <dgm:prSet presAssocID="{4F933EE3-C465-4EFC-A436-0ADC2A7A3C00}" presName="parSh" presStyleLbl="node1" presStyleIdx="0" presStyleCnt="3"/>
      <dgm:spPr/>
      <dgm:t>
        <a:bodyPr/>
        <a:lstStyle/>
        <a:p>
          <a:endParaRPr lang="en-US"/>
        </a:p>
      </dgm:t>
    </dgm:pt>
    <dgm:pt modelId="{25857C69-8589-453A-9017-A41E331AA09A}" type="pres">
      <dgm:prSet presAssocID="{4F933EE3-C465-4EFC-A436-0ADC2A7A3C0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C6795-BD0D-4D8E-9CCD-6E5BEC02726C}" type="pres">
      <dgm:prSet presAssocID="{E4D772B6-5423-4ADB-95DB-73D023B9656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710AA54-D880-405E-AC08-6C667C38EC5F}" type="pres">
      <dgm:prSet presAssocID="{E4D772B6-5423-4ADB-95DB-73D023B96562}" presName="connTx" presStyleLbl="sibTrans2D1" presStyleIdx="0" presStyleCnt="2"/>
      <dgm:spPr/>
      <dgm:t>
        <a:bodyPr/>
        <a:lstStyle/>
        <a:p>
          <a:endParaRPr lang="en-US"/>
        </a:p>
      </dgm:t>
    </dgm:pt>
    <dgm:pt modelId="{956398F6-9867-490B-9AAD-0959ED886978}" type="pres">
      <dgm:prSet presAssocID="{DB58F402-5B8C-4141-9BDF-1803B78853DF}" presName="composite" presStyleCnt="0"/>
      <dgm:spPr/>
    </dgm:pt>
    <dgm:pt modelId="{0EF00669-5115-4311-9AE5-93EA6A6BF244}" type="pres">
      <dgm:prSet presAssocID="{DB58F402-5B8C-4141-9BDF-1803B78853D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CA9F7-6998-4077-B0E9-40AE77DA05DE}" type="pres">
      <dgm:prSet presAssocID="{DB58F402-5B8C-4141-9BDF-1803B78853DF}" presName="parSh" presStyleLbl="node1" presStyleIdx="1" presStyleCnt="3"/>
      <dgm:spPr/>
      <dgm:t>
        <a:bodyPr/>
        <a:lstStyle/>
        <a:p>
          <a:endParaRPr lang="en-US"/>
        </a:p>
      </dgm:t>
    </dgm:pt>
    <dgm:pt modelId="{B0642BC5-A572-49BB-A2E3-489ABE48542B}" type="pres">
      <dgm:prSet presAssocID="{DB58F402-5B8C-4141-9BDF-1803B78853D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FD07F-267A-405D-9C0E-1F5DECC36066}" type="pres">
      <dgm:prSet presAssocID="{F4ECAF73-0B6C-430C-A710-EDBAE7E95FC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95F74F2-D42C-4D1F-AB30-7EA422F7508D}" type="pres">
      <dgm:prSet presAssocID="{F4ECAF73-0B6C-430C-A710-EDBAE7E95FC4}" presName="connTx" presStyleLbl="sibTrans2D1" presStyleIdx="1" presStyleCnt="2"/>
      <dgm:spPr/>
      <dgm:t>
        <a:bodyPr/>
        <a:lstStyle/>
        <a:p>
          <a:endParaRPr lang="en-US"/>
        </a:p>
      </dgm:t>
    </dgm:pt>
    <dgm:pt modelId="{A32195B8-0C03-48C3-AE3A-628B6FF856CB}" type="pres">
      <dgm:prSet presAssocID="{75996800-2C0B-4D8D-92F4-CFA1B61ED927}" presName="composite" presStyleCnt="0"/>
      <dgm:spPr/>
    </dgm:pt>
    <dgm:pt modelId="{72CD0A37-AA17-4447-B20D-A54C3C6C233D}" type="pres">
      <dgm:prSet presAssocID="{75996800-2C0B-4D8D-92F4-CFA1B61ED92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35EDF-3C23-4780-8265-577927C5AB75}" type="pres">
      <dgm:prSet presAssocID="{75996800-2C0B-4D8D-92F4-CFA1B61ED927}" presName="parSh" presStyleLbl="node1" presStyleIdx="2" presStyleCnt="3"/>
      <dgm:spPr/>
      <dgm:t>
        <a:bodyPr/>
        <a:lstStyle/>
        <a:p>
          <a:endParaRPr lang="en-US"/>
        </a:p>
      </dgm:t>
    </dgm:pt>
    <dgm:pt modelId="{52DD3F8C-2738-41A1-AEA2-B5C5555299B6}" type="pres">
      <dgm:prSet presAssocID="{75996800-2C0B-4D8D-92F4-CFA1B61ED92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84A88D-6E2D-430F-B26B-2AEEAE522B2F}" type="presOf" srcId="{DB58F402-5B8C-4141-9BDF-1803B78853DF}" destId="{0EF00669-5115-4311-9AE5-93EA6A6BF244}" srcOrd="0" destOrd="0" presId="urn:microsoft.com/office/officeart/2005/8/layout/process3"/>
    <dgm:cxn modelId="{397498C8-3ED3-4041-9A18-B205D3425800}" type="presOf" srcId="{C8409463-6C82-4201-A9A2-291AEED26AA0}" destId="{25857C69-8589-453A-9017-A41E331AA09A}" srcOrd="0" destOrd="1" presId="urn:microsoft.com/office/officeart/2005/8/layout/process3"/>
    <dgm:cxn modelId="{9C9983F1-53F0-4977-B047-2F67AE2906B4}" type="presOf" srcId="{E7D9FA08-88E1-41A4-9AE1-C26389386451}" destId="{25857C69-8589-453A-9017-A41E331AA09A}" srcOrd="0" destOrd="0" presId="urn:microsoft.com/office/officeart/2005/8/layout/process3"/>
    <dgm:cxn modelId="{E93D98F4-DB3B-45B4-BBD4-546EC7BE7AAD}" type="presOf" srcId="{6864704E-1A23-4C23-A488-013B96C9BAD8}" destId="{52DD3F8C-2738-41A1-AEA2-B5C5555299B6}" srcOrd="0" destOrd="1" presId="urn:microsoft.com/office/officeart/2005/8/layout/process3"/>
    <dgm:cxn modelId="{29C94F95-5052-40D1-B1F4-592303850066}" srcId="{4F933EE3-C465-4EFC-A436-0ADC2A7A3C00}" destId="{CE6C2DF8-91CD-438F-A7F8-89B5AF3F2A22}" srcOrd="2" destOrd="0" parTransId="{66CCC5FC-6EFC-419A-A613-CFF1357046E3}" sibTransId="{C7F4DEE5-3EE8-4844-A792-A6644B4F2FB7}"/>
    <dgm:cxn modelId="{7B1E355B-0318-4D7A-8E9F-A55F9DB8327D}" srcId="{DB58F402-5B8C-4141-9BDF-1803B78853DF}" destId="{BD9C9673-0FCD-4FCF-A8C0-2BC9011214FC}" srcOrd="0" destOrd="0" parTransId="{9D482FE9-3EDE-461A-890D-4F6243F3B6B9}" sibTransId="{1B6CD835-C257-4AAF-9C47-AEBEB9E761E4}"/>
    <dgm:cxn modelId="{5DDE09A9-53FB-45C4-909C-518B65B477D3}" type="presOf" srcId="{E4D772B6-5423-4ADB-95DB-73D023B96562}" destId="{2710AA54-D880-405E-AC08-6C667C38EC5F}" srcOrd="1" destOrd="0" presId="urn:microsoft.com/office/officeart/2005/8/layout/process3"/>
    <dgm:cxn modelId="{EA70C844-C197-480A-9880-DBE0F4160422}" srcId="{75996800-2C0B-4D8D-92F4-CFA1B61ED927}" destId="{6864704E-1A23-4C23-A488-013B96C9BAD8}" srcOrd="1" destOrd="0" parTransId="{FC029B9B-BD7A-4506-82BD-B17C2E71CBAB}" sibTransId="{B638FABE-9DE5-4957-89EE-3520D0A7AB59}"/>
    <dgm:cxn modelId="{63C3B0C1-435F-406B-B3A8-753A2C978723}" type="presOf" srcId="{975DF358-8FF6-493B-A6A1-8F705764C80B}" destId="{B0642BC5-A572-49BB-A2E3-489ABE48542B}" srcOrd="0" destOrd="1" presId="urn:microsoft.com/office/officeart/2005/8/layout/process3"/>
    <dgm:cxn modelId="{333116A9-4D1D-4423-9413-456F21F00CFF}" srcId="{4F933EE3-C465-4EFC-A436-0ADC2A7A3C00}" destId="{C8409463-6C82-4201-A9A2-291AEED26AA0}" srcOrd="1" destOrd="0" parTransId="{174841C3-8B89-48BA-BD9A-3C119F100BC6}" sibTransId="{4C964315-D003-4B71-84A8-91C3CBA5728C}"/>
    <dgm:cxn modelId="{3A43E9C2-FF03-43F2-B03A-43ABCCF894F9}" srcId="{BD9C9673-0FCD-4FCF-A8C0-2BC9011214FC}" destId="{D81573A1-2333-4B6F-A411-8C0AA31EAD77}" srcOrd="2" destOrd="0" parTransId="{366978CF-13B4-4495-90B7-62274CB97817}" sibTransId="{B83705C1-737B-405C-ADCE-40BF695D86D9}"/>
    <dgm:cxn modelId="{B588C934-9CD7-46E8-BE56-8C83A1792263}" srcId="{BD9C9673-0FCD-4FCF-A8C0-2BC9011214FC}" destId="{53CC7251-16E3-40B6-819D-D51496F97A0B}" srcOrd="1" destOrd="0" parTransId="{F291BBB5-ABF0-487B-A478-1AFF5E37093B}" sibTransId="{AAB8064F-88F7-4453-B399-E6A4BB052EE0}"/>
    <dgm:cxn modelId="{20F794DC-5217-4DA1-B079-BC780F2B9160}" type="presOf" srcId="{75996800-2C0B-4D8D-92F4-CFA1B61ED927}" destId="{72CD0A37-AA17-4447-B20D-A54C3C6C233D}" srcOrd="0" destOrd="0" presId="urn:microsoft.com/office/officeart/2005/8/layout/process3"/>
    <dgm:cxn modelId="{84FB2812-E30B-4C9D-9D55-06FDF11BFAF9}" type="presOf" srcId="{4F933EE3-C465-4EFC-A436-0ADC2A7A3C00}" destId="{628C070E-C335-4A41-B69B-0102654EC3B4}" srcOrd="1" destOrd="0" presId="urn:microsoft.com/office/officeart/2005/8/layout/process3"/>
    <dgm:cxn modelId="{142D6467-D1E6-4FDA-8F61-ADB9F7D1B6F2}" type="presOf" srcId="{9D6C7FE0-3AD7-40E8-9790-30C9150C3345}" destId="{25857C69-8589-453A-9017-A41E331AA09A}" srcOrd="0" destOrd="3" presId="urn:microsoft.com/office/officeart/2005/8/layout/process3"/>
    <dgm:cxn modelId="{ECDD79B5-438F-4E27-8F24-5E93BE089FAA}" srcId="{3594CC76-2E18-4EBD-8275-DE70B9CD7ED3}" destId="{4F933EE3-C465-4EFC-A436-0ADC2A7A3C00}" srcOrd="0" destOrd="0" parTransId="{E19E029E-9DA9-4F57-B955-B3DB1822EFBD}" sibTransId="{E4D772B6-5423-4ADB-95DB-73D023B96562}"/>
    <dgm:cxn modelId="{8E99A4A2-D1F5-4B24-B273-70D2BC5FE5F2}" type="presOf" srcId="{DB58F402-5B8C-4141-9BDF-1803B78853DF}" destId="{134CA9F7-6998-4077-B0E9-40AE77DA05DE}" srcOrd="1" destOrd="0" presId="urn:microsoft.com/office/officeart/2005/8/layout/process3"/>
    <dgm:cxn modelId="{558CC1BE-7444-498B-A454-302A2BB75798}" type="presOf" srcId="{75996800-2C0B-4D8D-92F4-CFA1B61ED927}" destId="{9D935EDF-3C23-4780-8265-577927C5AB75}" srcOrd="1" destOrd="0" presId="urn:microsoft.com/office/officeart/2005/8/layout/process3"/>
    <dgm:cxn modelId="{5A96B9C7-D589-4683-B6FB-DF0B6AFB4040}" type="presOf" srcId="{4F933EE3-C465-4EFC-A436-0ADC2A7A3C00}" destId="{DF34335C-A533-44E9-A259-40A13B0143B5}" srcOrd="0" destOrd="0" presId="urn:microsoft.com/office/officeart/2005/8/layout/process3"/>
    <dgm:cxn modelId="{BF562A65-4977-4A66-8C3D-5E38BC4F2C59}" type="presOf" srcId="{F4ECAF73-0B6C-430C-A710-EDBAE7E95FC4}" destId="{595F74F2-D42C-4D1F-AB30-7EA422F7508D}" srcOrd="1" destOrd="0" presId="urn:microsoft.com/office/officeart/2005/8/layout/process3"/>
    <dgm:cxn modelId="{9D20AE64-4055-4314-92EA-CC52F942E4BA}" type="presOf" srcId="{53CC7251-16E3-40B6-819D-D51496F97A0B}" destId="{B0642BC5-A572-49BB-A2E3-489ABE48542B}" srcOrd="0" destOrd="2" presId="urn:microsoft.com/office/officeart/2005/8/layout/process3"/>
    <dgm:cxn modelId="{55697F13-7E8F-4985-8CFC-747CEAB64266}" type="presOf" srcId="{E4D772B6-5423-4ADB-95DB-73D023B96562}" destId="{BD4C6795-BD0D-4D8E-9CCD-6E5BEC02726C}" srcOrd="0" destOrd="0" presId="urn:microsoft.com/office/officeart/2005/8/layout/process3"/>
    <dgm:cxn modelId="{7DB5E704-EFFA-42B9-B177-57A3ECA14C3D}" type="presOf" srcId="{CE6C2DF8-91CD-438F-A7F8-89B5AF3F2A22}" destId="{25857C69-8589-453A-9017-A41E331AA09A}" srcOrd="0" destOrd="2" presId="urn:microsoft.com/office/officeart/2005/8/layout/process3"/>
    <dgm:cxn modelId="{5C9DA274-4B39-418B-8293-6878B5DC7CDD}" type="presOf" srcId="{BD9C9673-0FCD-4FCF-A8C0-2BC9011214FC}" destId="{B0642BC5-A572-49BB-A2E3-489ABE48542B}" srcOrd="0" destOrd="0" presId="urn:microsoft.com/office/officeart/2005/8/layout/process3"/>
    <dgm:cxn modelId="{00024CAC-7981-43FC-A02B-958107385BE5}" type="presOf" srcId="{D81573A1-2333-4B6F-A411-8C0AA31EAD77}" destId="{B0642BC5-A572-49BB-A2E3-489ABE48542B}" srcOrd="0" destOrd="3" presId="urn:microsoft.com/office/officeart/2005/8/layout/process3"/>
    <dgm:cxn modelId="{124818ED-2073-4323-8931-B374EE0BECFB}" srcId="{3594CC76-2E18-4EBD-8275-DE70B9CD7ED3}" destId="{75996800-2C0B-4D8D-92F4-CFA1B61ED927}" srcOrd="2" destOrd="0" parTransId="{BF9791E3-C9F7-4E68-B518-6512432A697C}" sibTransId="{C853716A-7B37-4F42-9529-DE30392E86B1}"/>
    <dgm:cxn modelId="{9D49DB10-D9BA-422B-84B8-28EB6D38615B}" srcId="{4F933EE3-C465-4EFC-A436-0ADC2A7A3C00}" destId="{9D6C7FE0-3AD7-40E8-9790-30C9150C3345}" srcOrd="3" destOrd="0" parTransId="{CFB1F1B9-9086-4B29-9A01-583295E7C71B}" sibTransId="{D0908FA8-B8EF-4131-8769-546AC90DE7A7}"/>
    <dgm:cxn modelId="{A412FCE1-4726-4913-9801-BF9DF706FA88}" srcId="{4F933EE3-C465-4EFC-A436-0ADC2A7A3C00}" destId="{E7D9FA08-88E1-41A4-9AE1-C26389386451}" srcOrd="0" destOrd="0" parTransId="{646E4425-98B3-4FE8-AF51-90E144CF374D}" sibTransId="{B164FDD8-1708-4E71-AE65-838B87C8266A}"/>
    <dgm:cxn modelId="{66804A50-9CD2-4400-A0F3-F27004576E1D}" type="presOf" srcId="{D727E184-604E-4765-84C3-94542E75D0F5}" destId="{52DD3F8C-2738-41A1-AEA2-B5C5555299B6}" srcOrd="0" destOrd="0" presId="urn:microsoft.com/office/officeart/2005/8/layout/process3"/>
    <dgm:cxn modelId="{313666F1-0508-4EDA-B06F-500587FB2A22}" srcId="{BD9C9673-0FCD-4FCF-A8C0-2BC9011214FC}" destId="{975DF358-8FF6-493B-A6A1-8F705764C80B}" srcOrd="0" destOrd="0" parTransId="{A7953F88-07DF-4540-8ED5-1FCF8C0A1B0A}" sibTransId="{BCE85786-DE14-4493-B1AC-D89A38F3AD5B}"/>
    <dgm:cxn modelId="{5F6FD104-71F3-4EB6-A16A-54D669D36BA2}" type="presOf" srcId="{3594CC76-2E18-4EBD-8275-DE70B9CD7ED3}" destId="{8FC66D02-2CD3-4D4E-A2E4-3DAACA7BB688}" srcOrd="0" destOrd="0" presId="urn:microsoft.com/office/officeart/2005/8/layout/process3"/>
    <dgm:cxn modelId="{A2A113FB-3890-4CF6-A771-0E0276C73BCD}" type="presOf" srcId="{691AD5D5-55DB-4713-949A-01EC4534B974}" destId="{B0642BC5-A572-49BB-A2E3-489ABE48542B}" srcOrd="0" destOrd="4" presId="urn:microsoft.com/office/officeart/2005/8/layout/process3"/>
    <dgm:cxn modelId="{4491732D-D4C0-4460-80E2-10BC17AB7841}" srcId="{3594CC76-2E18-4EBD-8275-DE70B9CD7ED3}" destId="{DB58F402-5B8C-4141-9BDF-1803B78853DF}" srcOrd="1" destOrd="0" parTransId="{7065125A-1132-46AF-A850-DA58C8822F20}" sibTransId="{F4ECAF73-0B6C-430C-A710-EDBAE7E95FC4}"/>
    <dgm:cxn modelId="{81E401D2-02B8-49D1-B309-C51836907A36}" srcId="{75996800-2C0B-4D8D-92F4-CFA1B61ED927}" destId="{D727E184-604E-4765-84C3-94542E75D0F5}" srcOrd="0" destOrd="0" parTransId="{9DFA96FF-1255-4A93-9AC1-9799B36AEF8F}" sibTransId="{09BE04B5-A636-41B9-B38E-30E9FDAFAAF3}"/>
    <dgm:cxn modelId="{7867C9AD-7363-41F3-AFDC-08EBDA486807}" type="presOf" srcId="{F4ECAF73-0B6C-430C-A710-EDBAE7E95FC4}" destId="{0E3FD07F-267A-405D-9C0E-1F5DECC36066}" srcOrd="0" destOrd="0" presId="urn:microsoft.com/office/officeart/2005/8/layout/process3"/>
    <dgm:cxn modelId="{A7FFE5B2-B6F8-4B78-B13A-9534C744CB50}" srcId="{BD9C9673-0FCD-4FCF-A8C0-2BC9011214FC}" destId="{691AD5D5-55DB-4713-949A-01EC4534B974}" srcOrd="3" destOrd="0" parTransId="{EB274E03-5BCE-4FDE-8654-3C45F0BD0E0E}" sibTransId="{402435D9-6128-438B-AD06-C64C9C1891CB}"/>
    <dgm:cxn modelId="{80B32D64-DD6F-46FD-8884-144B2723BE57}" type="presParOf" srcId="{8FC66D02-2CD3-4D4E-A2E4-3DAACA7BB688}" destId="{0AB0AE2E-E79C-4887-B90A-1006D3DB8150}" srcOrd="0" destOrd="0" presId="urn:microsoft.com/office/officeart/2005/8/layout/process3"/>
    <dgm:cxn modelId="{B9BE93E0-6189-4F0A-BF23-704AAB2B1581}" type="presParOf" srcId="{0AB0AE2E-E79C-4887-B90A-1006D3DB8150}" destId="{DF34335C-A533-44E9-A259-40A13B0143B5}" srcOrd="0" destOrd="0" presId="urn:microsoft.com/office/officeart/2005/8/layout/process3"/>
    <dgm:cxn modelId="{55521DC7-E0A2-4953-940C-EFE3CD9D5570}" type="presParOf" srcId="{0AB0AE2E-E79C-4887-B90A-1006D3DB8150}" destId="{628C070E-C335-4A41-B69B-0102654EC3B4}" srcOrd="1" destOrd="0" presId="urn:microsoft.com/office/officeart/2005/8/layout/process3"/>
    <dgm:cxn modelId="{D0198848-363A-42B5-AE84-4103EBD8E306}" type="presParOf" srcId="{0AB0AE2E-E79C-4887-B90A-1006D3DB8150}" destId="{25857C69-8589-453A-9017-A41E331AA09A}" srcOrd="2" destOrd="0" presId="urn:microsoft.com/office/officeart/2005/8/layout/process3"/>
    <dgm:cxn modelId="{7B17B5A9-56AD-42B3-B9C8-C568FD7B394E}" type="presParOf" srcId="{8FC66D02-2CD3-4D4E-A2E4-3DAACA7BB688}" destId="{BD4C6795-BD0D-4D8E-9CCD-6E5BEC02726C}" srcOrd="1" destOrd="0" presId="urn:microsoft.com/office/officeart/2005/8/layout/process3"/>
    <dgm:cxn modelId="{48002690-5E24-4886-97F3-0DC8D8CE01BB}" type="presParOf" srcId="{BD4C6795-BD0D-4D8E-9CCD-6E5BEC02726C}" destId="{2710AA54-D880-405E-AC08-6C667C38EC5F}" srcOrd="0" destOrd="0" presId="urn:microsoft.com/office/officeart/2005/8/layout/process3"/>
    <dgm:cxn modelId="{DAC31B60-6989-48A8-854C-C8E9F5B32028}" type="presParOf" srcId="{8FC66D02-2CD3-4D4E-A2E4-3DAACA7BB688}" destId="{956398F6-9867-490B-9AAD-0959ED886978}" srcOrd="2" destOrd="0" presId="urn:microsoft.com/office/officeart/2005/8/layout/process3"/>
    <dgm:cxn modelId="{7711FBE5-214E-4641-B2CC-0947F2B752FB}" type="presParOf" srcId="{956398F6-9867-490B-9AAD-0959ED886978}" destId="{0EF00669-5115-4311-9AE5-93EA6A6BF244}" srcOrd="0" destOrd="0" presId="urn:microsoft.com/office/officeart/2005/8/layout/process3"/>
    <dgm:cxn modelId="{336CF86C-E401-4F1C-90B4-81674A86A4DF}" type="presParOf" srcId="{956398F6-9867-490B-9AAD-0959ED886978}" destId="{134CA9F7-6998-4077-B0E9-40AE77DA05DE}" srcOrd="1" destOrd="0" presId="urn:microsoft.com/office/officeart/2005/8/layout/process3"/>
    <dgm:cxn modelId="{228BDD9E-DEDF-400C-941A-538B7D90E75F}" type="presParOf" srcId="{956398F6-9867-490B-9AAD-0959ED886978}" destId="{B0642BC5-A572-49BB-A2E3-489ABE48542B}" srcOrd="2" destOrd="0" presId="urn:microsoft.com/office/officeart/2005/8/layout/process3"/>
    <dgm:cxn modelId="{30E9E203-2810-4DF8-9C50-35077357F93C}" type="presParOf" srcId="{8FC66D02-2CD3-4D4E-A2E4-3DAACA7BB688}" destId="{0E3FD07F-267A-405D-9C0E-1F5DECC36066}" srcOrd="3" destOrd="0" presId="urn:microsoft.com/office/officeart/2005/8/layout/process3"/>
    <dgm:cxn modelId="{0EF294AB-2E93-46B4-97F2-EB3A4880603D}" type="presParOf" srcId="{0E3FD07F-267A-405D-9C0E-1F5DECC36066}" destId="{595F74F2-D42C-4D1F-AB30-7EA422F7508D}" srcOrd="0" destOrd="0" presId="urn:microsoft.com/office/officeart/2005/8/layout/process3"/>
    <dgm:cxn modelId="{D1EB0D28-08B9-4C00-B127-DFD68912A08D}" type="presParOf" srcId="{8FC66D02-2CD3-4D4E-A2E4-3DAACA7BB688}" destId="{A32195B8-0C03-48C3-AE3A-628B6FF856CB}" srcOrd="4" destOrd="0" presId="urn:microsoft.com/office/officeart/2005/8/layout/process3"/>
    <dgm:cxn modelId="{AF28536D-C4C4-4F25-B3E7-7339C7F7D4EF}" type="presParOf" srcId="{A32195B8-0C03-48C3-AE3A-628B6FF856CB}" destId="{72CD0A37-AA17-4447-B20D-A54C3C6C233D}" srcOrd="0" destOrd="0" presId="urn:microsoft.com/office/officeart/2005/8/layout/process3"/>
    <dgm:cxn modelId="{D817233C-A9EE-4744-9EF5-3DAB880F9DF8}" type="presParOf" srcId="{A32195B8-0C03-48C3-AE3A-628B6FF856CB}" destId="{9D935EDF-3C23-4780-8265-577927C5AB75}" srcOrd="1" destOrd="0" presId="urn:microsoft.com/office/officeart/2005/8/layout/process3"/>
    <dgm:cxn modelId="{6A6F5548-B892-442D-AE79-BF5F7F03DFFC}" type="presParOf" srcId="{A32195B8-0C03-48C3-AE3A-628B6FF856CB}" destId="{52DD3F8C-2738-41A1-AEA2-B5C5555299B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DF9F5D-C93C-46F6-8136-D90CCD05FDE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AE5EE4-FE7F-409B-B2DA-CE9AB067AD91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Initialization</a:t>
          </a:r>
          <a:endParaRPr lang="en-US" sz="1400" dirty="0"/>
        </a:p>
      </dgm:t>
    </dgm:pt>
    <dgm:pt modelId="{2758164D-DE3F-4B88-88AC-CBC728AE2DB2}" type="parTrans" cxnId="{A0B291A4-45C7-4140-BD75-FC16DB63052B}">
      <dgm:prSet/>
      <dgm:spPr/>
      <dgm:t>
        <a:bodyPr/>
        <a:lstStyle/>
        <a:p>
          <a:endParaRPr lang="en-US" sz="1400"/>
        </a:p>
      </dgm:t>
    </dgm:pt>
    <dgm:pt modelId="{418D2D79-79F6-4621-88E6-87848934343E}" type="sibTrans" cxnId="{A0B291A4-45C7-4140-BD75-FC16DB63052B}">
      <dgm:prSet custT="1"/>
      <dgm:spPr/>
      <dgm:t>
        <a:bodyPr/>
        <a:lstStyle/>
        <a:p>
          <a:endParaRPr lang="en-US" sz="1400"/>
        </a:p>
      </dgm:t>
    </dgm:pt>
    <dgm:pt modelId="{F42DBE83-C395-4871-BA68-28193BD4E80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0" dirty="0" smtClean="0"/>
            <a:t>Data Upload and Validation</a:t>
          </a:r>
          <a:endParaRPr lang="en-US" sz="1400" b="0" dirty="0"/>
        </a:p>
      </dgm:t>
    </dgm:pt>
    <dgm:pt modelId="{DF50BEEF-F76D-4E49-A924-8754468406C0}" type="parTrans" cxnId="{2A2F74BC-8640-4DCE-98BE-8732C04FC464}">
      <dgm:prSet/>
      <dgm:spPr/>
      <dgm:t>
        <a:bodyPr/>
        <a:lstStyle/>
        <a:p>
          <a:endParaRPr lang="en-US" sz="1400"/>
        </a:p>
      </dgm:t>
    </dgm:pt>
    <dgm:pt modelId="{622A7D08-7DDF-4D1F-BB38-564618C09374}" type="sibTrans" cxnId="{2A2F74BC-8640-4DCE-98BE-8732C04FC464}">
      <dgm:prSet custT="1"/>
      <dgm:spPr/>
      <dgm:t>
        <a:bodyPr/>
        <a:lstStyle/>
        <a:p>
          <a:endParaRPr lang="en-US" sz="1400"/>
        </a:p>
      </dgm:t>
    </dgm:pt>
    <dgm:pt modelId="{7B12629A-C476-4407-A719-9ECE633F454B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Data Transfer and Status Update</a:t>
          </a:r>
          <a:endParaRPr lang="en-US" sz="1400" b="1" dirty="0"/>
        </a:p>
      </dgm:t>
    </dgm:pt>
    <dgm:pt modelId="{FAE9F952-4895-49D7-B786-676C7424FAA5}" type="parTrans" cxnId="{1EEC78C7-AC0D-4661-B297-A5B243017935}">
      <dgm:prSet/>
      <dgm:spPr/>
      <dgm:t>
        <a:bodyPr/>
        <a:lstStyle/>
        <a:p>
          <a:endParaRPr lang="en-US" sz="1400"/>
        </a:p>
      </dgm:t>
    </dgm:pt>
    <dgm:pt modelId="{EA626176-0E3D-4952-A84B-4A93BB59C6BA}" type="sibTrans" cxnId="{1EEC78C7-AC0D-4661-B297-A5B243017935}">
      <dgm:prSet/>
      <dgm:spPr/>
      <dgm:t>
        <a:bodyPr/>
        <a:lstStyle/>
        <a:p>
          <a:endParaRPr lang="en-US" sz="1400"/>
        </a:p>
      </dgm:t>
    </dgm:pt>
    <dgm:pt modelId="{8AC4D4DB-C0BD-47EC-99F1-9CB0AF4C98A8}" type="pres">
      <dgm:prSet presAssocID="{0EDF9F5D-C93C-46F6-8136-D90CCD05FDE8}" presName="Name0" presStyleCnt="0">
        <dgm:presLayoutVars>
          <dgm:dir/>
          <dgm:resizeHandles val="exact"/>
        </dgm:presLayoutVars>
      </dgm:prSet>
      <dgm:spPr/>
    </dgm:pt>
    <dgm:pt modelId="{417F4AC8-0CCA-408D-8E13-71E54D60D135}" type="pres">
      <dgm:prSet presAssocID="{74AE5EE4-FE7F-409B-B2DA-CE9AB067AD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6879F-A4DC-4CC4-835E-D56DE10B8D5D}" type="pres">
      <dgm:prSet presAssocID="{418D2D79-79F6-4621-88E6-87848934343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17DD6EC-7ED1-469C-A4B3-5EEC06A04F17}" type="pres">
      <dgm:prSet presAssocID="{418D2D79-79F6-4621-88E6-87848934343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EFE8044-5F35-4FD9-9DEB-C83261179B77}" type="pres">
      <dgm:prSet presAssocID="{F42DBE83-C395-4871-BA68-28193BD4E80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FC722-B289-4584-976F-E0F00EB8AC39}" type="pres">
      <dgm:prSet presAssocID="{622A7D08-7DDF-4D1F-BB38-564618C093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C650B2A-C71D-47FB-BCDA-B7D774C89C5B}" type="pres">
      <dgm:prSet presAssocID="{622A7D08-7DDF-4D1F-BB38-564618C0937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DC0E7EB-F6B9-484E-AA04-96FA84E2B752}" type="pres">
      <dgm:prSet presAssocID="{7B12629A-C476-4407-A719-9ECE633F454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B7FAEA-ACDE-446C-B924-2B16A4C89A5A}" type="presOf" srcId="{74AE5EE4-FE7F-409B-B2DA-CE9AB067AD91}" destId="{417F4AC8-0CCA-408D-8E13-71E54D60D135}" srcOrd="0" destOrd="0" presId="urn:microsoft.com/office/officeart/2005/8/layout/process1"/>
    <dgm:cxn modelId="{0EF69C82-D081-438B-AE3A-1AE3F2975DEA}" type="presOf" srcId="{622A7D08-7DDF-4D1F-BB38-564618C09374}" destId="{7C650B2A-C71D-47FB-BCDA-B7D774C89C5B}" srcOrd="1" destOrd="0" presId="urn:microsoft.com/office/officeart/2005/8/layout/process1"/>
    <dgm:cxn modelId="{B7C44256-C224-48DC-B482-32C5C0B40106}" type="presOf" srcId="{622A7D08-7DDF-4D1F-BB38-564618C09374}" destId="{73EFC722-B289-4584-976F-E0F00EB8AC39}" srcOrd="0" destOrd="0" presId="urn:microsoft.com/office/officeart/2005/8/layout/process1"/>
    <dgm:cxn modelId="{5DE0A059-4E13-4CD4-A9F1-2BC89F2F8AF1}" type="presOf" srcId="{0EDF9F5D-C93C-46F6-8136-D90CCD05FDE8}" destId="{8AC4D4DB-C0BD-47EC-99F1-9CB0AF4C98A8}" srcOrd="0" destOrd="0" presId="urn:microsoft.com/office/officeart/2005/8/layout/process1"/>
    <dgm:cxn modelId="{1EEC78C7-AC0D-4661-B297-A5B243017935}" srcId="{0EDF9F5D-C93C-46F6-8136-D90CCD05FDE8}" destId="{7B12629A-C476-4407-A719-9ECE633F454B}" srcOrd="2" destOrd="0" parTransId="{FAE9F952-4895-49D7-B786-676C7424FAA5}" sibTransId="{EA626176-0E3D-4952-A84B-4A93BB59C6BA}"/>
    <dgm:cxn modelId="{788B73E0-453B-4D8E-9010-50B6B4DCFD7F}" type="presOf" srcId="{7B12629A-C476-4407-A719-9ECE633F454B}" destId="{9DC0E7EB-F6B9-484E-AA04-96FA84E2B752}" srcOrd="0" destOrd="0" presId="urn:microsoft.com/office/officeart/2005/8/layout/process1"/>
    <dgm:cxn modelId="{2A2F74BC-8640-4DCE-98BE-8732C04FC464}" srcId="{0EDF9F5D-C93C-46F6-8136-D90CCD05FDE8}" destId="{F42DBE83-C395-4871-BA68-28193BD4E80C}" srcOrd="1" destOrd="0" parTransId="{DF50BEEF-F76D-4E49-A924-8754468406C0}" sibTransId="{622A7D08-7DDF-4D1F-BB38-564618C09374}"/>
    <dgm:cxn modelId="{0AD8FA53-594D-4552-BF1D-B835AFC24072}" type="presOf" srcId="{418D2D79-79F6-4621-88E6-87848934343E}" destId="{A646879F-A4DC-4CC4-835E-D56DE10B8D5D}" srcOrd="0" destOrd="0" presId="urn:microsoft.com/office/officeart/2005/8/layout/process1"/>
    <dgm:cxn modelId="{A0B291A4-45C7-4140-BD75-FC16DB63052B}" srcId="{0EDF9F5D-C93C-46F6-8136-D90CCD05FDE8}" destId="{74AE5EE4-FE7F-409B-B2DA-CE9AB067AD91}" srcOrd="0" destOrd="0" parTransId="{2758164D-DE3F-4B88-88AC-CBC728AE2DB2}" sibTransId="{418D2D79-79F6-4621-88E6-87848934343E}"/>
    <dgm:cxn modelId="{D9FBF40B-4835-4830-A9BA-3887C3D2E287}" type="presOf" srcId="{418D2D79-79F6-4621-88E6-87848934343E}" destId="{817DD6EC-7ED1-469C-A4B3-5EEC06A04F17}" srcOrd="1" destOrd="0" presId="urn:microsoft.com/office/officeart/2005/8/layout/process1"/>
    <dgm:cxn modelId="{D09E4C6A-C696-4C72-A6BC-A64DF8CD0679}" type="presOf" srcId="{F42DBE83-C395-4871-BA68-28193BD4E80C}" destId="{CEFE8044-5F35-4FD9-9DEB-C83261179B77}" srcOrd="0" destOrd="0" presId="urn:microsoft.com/office/officeart/2005/8/layout/process1"/>
    <dgm:cxn modelId="{EDEF2D15-4C19-496A-B488-B39436E70B00}" type="presParOf" srcId="{8AC4D4DB-C0BD-47EC-99F1-9CB0AF4C98A8}" destId="{417F4AC8-0CCA-408D-8E13-71E54D60D135}" srcOrd="0" destOrd="0" presId="urn:microsoft.com/office/officeart/2005/8/layout/process1"/>
    <dgm:cxn modelId="{63C8A91B-BF73-4EE9-9728-96C624AAD84D}" type="presParOf" srcId="{8AC4D4DB-C0BD-47EC-99F1-9CB0AF4C98A8}" destId="{A646879F-A4DC-4CC4-835E-D56DE10B8D5D}" srcOrd="1" destOrd="0" presId="urn:microsoft.com/office/officeart/2005/8/layout/process1"/>
    <dgm:cxn modelId="{947D0ECC-2E1C-4F4D-A485-0ED655187087}" type="presParOf" srcId="{A646879F-A4DC-4CC4-835E-D56DE10B8D5D}" destId="{817DD6EC-7ED1-469C-A4B3-5EEC06A04F17}" srcOrd="0" destOrd="0" presId="urn:microsoft.com/office/officeart/2005/8/layout/process1"/>
    <dgm:cxn modelId="{050C0309-DBF6-43BF-BD79-D5643D9F0E62}" type="presParOf" srcId="{8AC4D4DB-C0BD-47EC-99F1-9CB0AF4C98A8}" destId="{CEFE8044-5F35-4FD9-9DEB-C83261179B77}" srcOrd="2" destOrd="0" presId="urn:microsoft.com/office/officeart/2005/8/layout/process1"/>
    <dgm:cxn modelId="{F913F40F-FEBB-4F9E-B805-037A183A7FD4}" type="presParOf" srcId="{8AC4D4DB-C0BD-47EC-99F1-9CB0AF4C98A8}" destId="{73EFC722-B289-4584-976F-E0F00EB8AC39}" srcOrd="3" destOrd="0" presId="urn:microsoft.com/office/officeart/2005/8/layout/process1"/>
    <dgm:cxn modelId="{06A7722D-A921-4BB1-ADC9-88CA8B07ACE2}" type="presParOf" srcId="{73EFC722-B289-4584-976F-E0F00EB8AC39}" destId="{7C650B2A-C71D-47FB-BCDA-B7D774C89C5B}" srcOrd="0" destOrd="0" presId="urn:microsoft.com/office/officeart/2005/8/layout/process1"/>
    <dgm:cxn modelId="{1AC2F730-9027-4256-B32C-C5D7E4CD9DF4}" type="presParOf" srcId="{8AC4D4DB-C0BD-47EC-99F1-9CB0AF4C98A8}" destId="{9DC0E7EB-F6B9-484E-AA04-96FA84E2B75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78450B-414A-4DC1-A1B4-8A72DF261D74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2BD774-5A45-4080-B8BC-AED6E79D6922}">
      <dgm:prSet phldrT="[Text]" custT="1"/>
      <dgm:spPr/>
      <dgm:t>
        <a:bodyPr anchor="t"/>
        <a:lstStyle/>
        <a:p>
          <a:pPr algn="ctr"/>
          <a:r>
            <a:rPr lang="en-US" sz="1600" b="1" dirty="0" smtClean="0"/>
            <a:t>First Phase</a:t>
          </a:r>
        </a:p>
        <a:p>
          <a:pPr algn="ctr"/>
          <a:r>
            <a:rPr lang="en-US" sz="1600" b="1" dirty="0" smtClean="0"/>
            <a:t> (Simple Transformations)</a:t>
          </a:r>
        </a:p>
      </dgm:t>
    </dgm:pt>
    <dgm:pt modelId="{207D7707-6CBF-462A-A889-44F677EAC156}" type="parTrans" cxnId="{A0B81F96-6010-4ACE-AEC7-100BD5C6CDC4}">
      <dgm:prSet/>
      <dgm:spPr/>
      <dgm:t>
        <a:bodyPr/>
        <a:lstStyle/>
        <a:p>
          <a:endParaRPr lang="en-US" sz="1400"/>
        </a:p>
      </dgm:t>
    </dgm:pt>
    <dgm:pt modelId="{089F1727-0B5D-4B0D-923C-CF45FABC698F}" type="sibTrans" cxnId="{A0B81F96-6010-4ACE-AEC7-100BD5C6CDC4}">
      <dgm:prSet/>
      <dgm:spPr/>
      <dgm:t>
        <a:bodyPr/>
        <a:lstStyle/>
        <a:p>
          <a:endParaRPr lang="en-US" sz="1400"/>
        </a:p>
      </dgm:t>
    </dgm:pt>
    <dgm:pt modelId="{56BF8325-8AF0-42FA-8792-CA3F5127CFEB}">
      <dgm:prSet phldrT="[Text]" custT="1"/>
      <dgm:spPr/>
      <dgm:t>
        <a:bodyPr/>
        <a:lstStyle/>
        <a:p>
          <a:r>
            <a:rPr lang="en-US" sz="1400" dirty="0" smtClean="0"/>
            <a:t>Lookup table</a:t>
          </a:r>
          <a:endParaRPr lang="en-US" sz="1400" dirty="0"/>
        </a:p>
      </dgm:t>
    </dgm:pt>
    <dgm:pt modelId="{A2C3E460-B265-4900-AB49-F3FEC0EF7375}" type="parTrans" cxnId="{2C5650D4-38E3-4802-BC3B-54878097E626}">
      <dgm:prSet/>
      <dgm:spPr/>
      <dgm:t>
        <a:bodyPr/>
        <a:lstStyle/>
        <a:p>
          <a:endParaRPr lang="en-US" sz="1400"/>
        </a:p>
      </dgm:t>
    </dgm:pt>
    <dgm:pt modelId="{28476FEF-2743-43AB-ADF0-19B58E486A91}" type="sibTrans" cxnId="{2C5650D4-38E3-4802-BC3B-54878097E626}">
      <dgm:prSet/>
      <dgm:spPr/>
      <dgm:t>
        <a:bodyPr/>
        <a:lstStyle/>
        <a:p>
          <a:endParaRPr lang="en-US" sz="1400"/>
        </a:p>
      </dgm:t>
    </dgm:pt>
    <dgm:pt modelId="{8E1F70CB-E1B6-4BEE-A34A-FA8AFD559EB6}">
      <dgm:prSet phldrT="[Text]" custT="1"/>
      <dgm:spPr/>
      <dgm:t>
        <a:bodyPr/>
        <a:lstStyle/>
        <a:p>
          <a:r>
            <a:rPr lang="en-US" sz="1400" dirty="0" smtClean="0"/>
            <a:t>Filter</a:t>
          </a:r>
          <a:endParaRPr lang="en-US" sz="1400" dirty="0"/>
        </a:p>
      </dgm:t>
    </dgm:pt>
    <dgm:pt modelId="{025AF5BF-2AAE-4D3F-B1B2-DBC9F434CEF6}" type="parTrans" cxnId="{5CC3C96B-64C2-4E0E-B300-CC471AB40877}">
      <dgm:prSet/>
      <dgm:spPr/>
      <dgm:t>
        <a:bodyPr/>
        <a:lstStyle/>
        <a:p>
          <a:endParaRPr lang="en-US" sz="1400"/>
        </a:p>
      </dgm:t>
    </dgm:pt>
    <dgm:pt modelId="{F764EB59-3DB7-4185-A73A-68E9F218B044}" type="sibTrans" cxnId="{5CC3C96B-64C2-4E0E-B300-CC471AB40877}">
      <dgm:prSet/>
      <dgm:spPr/>
      <dgm:t>
        <a:bodyPr/>
        <a:lstStyle/>
        <a:p>
          <a:endParaRPr lang="en-US" sz="1400"/>
        </a:p>
      </dgm:t>
    </dgm:pt>
    <dgm:pt modelId="{5B0E99A7-0AE0-4DF8-B916-B2FB5481873E}">
      <dgm:prSet phldrT="[Text]" custT="1"/>
      <dgm:spPr/>
      <dgm:t>
        <a:bodyPr anchor="t"/>
        <a:lstStyle/>
        <a:p>
          <a:pPr algn="ctr"/>
          <a:r>
            <a:rPr lang="en-US" sz="1600" b="1" dirty="0" smtClean="0"/>
            <a:t>Second Phase </a:t>
          </a:r>
        </a:p>
        <a:p>
          <a:pPr algn="ctr"/>
          <a:r>
            <a:rPr lang="en-US" sz="1600" b="1" dirty="0" smtClean="0"/>
            <a:t>(Complex Transformations)</a:t>
          </a:r>
        </a:p>
      </dgm:t>
    </dgm:pt>
    <dgm:pt modelId="{8BD30038-3B95-476A-8AEF-E6CD8B519C81}" type="parTrans" cxnId="{7350F2F7-D523-46C0-8AFA-CE45CD7973AC}">
      <dgm:prSet/>
      <dgm:spPr/>
      <dgm:t>
        <a:bodyPr/>
        <a:lstStyle/>
        <a:p>
          <a:endParaRPr lang="en-US" sz="1400"/>
        </a:p>
      </dgm:t>
    </dgm:pt>
    <dgm:pt modelId="{EEE8456F-BFCB-4144-8062-B9A741B4158C}" type="sibTrans" cxnId="{7350F2F7-D523-46C0-8AFA-CE45CD7973AC}">
      <dgm:prSet/>
      <dgm:spPr/>
      <dgm:t>
        <a:bodyPr/>
        <a:lstStyle/>
        <a:p>
          <a:endParaRPr lang="en-US" sz="1400"/>
        </a:p>
      </dgm:t>
    </dgm:pt>
    <dgm:pt modelId="{879DECED-541F-4C31-89E8-27E44B3D75EA}">
      <dgm:prSet phldrT="[Text]" custT="1"/>
      <dgm:spPr/>
      <dgm:t>
        <a:bodyPr/>
        <a:lstStyle/>
        <a:p>
          <a:r>
            <a:rPr lang="en-US" sz="1400" dirty="0" smtClean="0"/>
            <a:t>Aggregator</a:t>
          </a:r>
          <a:endParaRPr lang="en-US" sz="1400" dirty="0"/>
        </a:p>
      </dgm:t>
    </dgm:pt>
    <dgm:pt modelId="{92F9FA3A-7FCF-421B-A8ED-E1FA5E3F7655}" type="parTrans" cxnId="{DB906B32-852E-424A-89DD-9104C84B2849}">
      <dgm:prSet/>
      <dgm:spPr/>
      <dgm:t>
        <a:bodyPr/>
        <a:lstStyle/>
        <a:p>
          <a:endParaRPr lang="en-US" sz="1400"/>
        </a:p>
      </dgm:t>
    </dgm:pt>
    <dgm:pt modelId="{6CCA1068-F816-467E-BD39-453BEC64CA0F}" type="sibTrans" cxnId="{DB906B32-852E-424A-89DD-9104C84B2849}">
      <dgm:prSet/>
      <dgm:spPr/>
      <dgm:t>
        <a:bodyPr/>
        <a:lstStyle/>
        <a:p>
          <a:endParaRPr lang="en-US" sz="1400"/>
        </a:p>
      </dgm:t>
    </dgm:pt>
    <dgm:pt modelId="{367BF7C0-1103-4A66-B48C-7AB627BD6B06}">
      <dgm:prSet phldrT="[Text]" custT="1"/>
      <dgm:spPr/>
      <dgm:t>
        <a:bodyPr/>
        <a:lstStyle/>
        <a:p>
          <a:r>
            <a:rPr lang="en-US" sz="1400" dirty="0" smtClean="0"/>
            <a:t>Joiner</a:t>
          </a:r>
          <a:endParaRPr lang="en-US" sz="1400" dirty="0"/>
        </a:p>
      </dgm:t>
    </dgm:pt>
    <dgm:pt modelId="{2B686C39-3784-4074-A0CE-2506346D006A}" type="parTrans" cxnId="{A3B10CA6-2194-4B31-AE27-584E9C1654FB}">
      <dgm:prSet/>
      <dgm:spPr/>
      <dgm:t>
        <a:bodyPr/>
        <a:lstStyle/>
        <a:p>
          <a:endParaRPr lang="en-US" sz="1400"/>
        </a:p>
      </dgm:t>
    </dgm:pt>
    <dgm:pt modelId="{E2FB6CDE-56B8-40A6-8904-5F062FFD1340}" type="sibTrans" cxnId="{A3B10CA6-2194-4B31-AE27-584E9C1654FB}">
      <dgm:prSet/>
      <dgm:spPr/>
      <dgm:t>
        <a:bodyPr/>
        <a:lstStyle/>
        <a:p>
          <a:endParaRPr lang="en-US" sz="1400"/>
        </a:p>
      </dgm:t>
    </dgm:pt>
    <dgm:pt modelId="{ADA38AEA-66C8-4E97-9FEE-48C1DD657325}">
      <dgm:prSet phldrT="[Text]" custT="1"/>
      <dgm:spPr/>
      <dgm:t>
        <a:bodyPr/>
        <a:lstStyle/>
        <a:p>
          <a:r>
            <a:rPr lang="en-US" sz="1400" dirty="0" smtClean="0"/>
            <a:t>Simple calculated fields</a:t>
          </a:r>
          <a:endParaRPr lang="en-US" sz="1400" dirty="0"/>
        </a:p>
      </dgm:t>
    </dgm:pt>
    <dgm:pt modelId="{1555A2D7-3377-4E12-823E-7EBB001CE09D}" type="parTrans" cxnId="{4B9A78EF-B209-4511-89CA-E1958CE10BBC}">
      <dgm:prSet/>
      <dgm:spPr/>
      <dgm:t>
        <a:bodyPr/>
        <a:lstStyle/>
        <a:p>
          <a:endParaRPr lang="en-US"/>
        </a:p>
      </dgm:t>
    </dgm:pt>
    <dgm:pt modelId="{DE12AD5A-6CB2-4702-B7C5-FCC9DDC3D419}" type="sibTrans" cxnId="{4B9A78EF-B209-4511-89CA-E1958CE10BBC}">
      <dgm:prSet/>
      <dgm:spPr/>
      <dgm:t>
        <a:bodyPr/>
        <a:lstStyle/>
        <a:p>
          <a:endParaRPr lang="en-US"/>
        </a:p>
      </dgm:t>
    </dgm:pt>
    <dgm:pt modelId="{C9475650-F619-4C41-9491-29E10669A79A}">
      <dgm:prSet phldrT="[Text]" custT="1"/>
      <dgm:spPr/>
      <dgm:t>
        <a:bodyPr/>
        <a:lstStyle/>
        <a:p>
          <a:r>
            <a:rPr lang="en-US" sz="1400" dirty="0" smtClean="0"/>
            <a:t>Case converter</a:t>
          </a:r>
          <a:endParaRPr lang="en-US" sz="1400" dirty="0"/>
        </a:p>
      </dgm:t>
    </dgm:pt>
    <dgm:pt modelId="{ADF110C7-DF6E-4210-82BD-855FF6A6EB7B}" type="parTrans" cxnId="{D557990D-124C-4420-881F-0ED71D295850}">
      <dgm:prSet/>
      <dgm:spPr/>
      <dgm:t>
        <a:bodyPr/>
        <a:lstStyle/>
        <a:p>
          <a:endParaRPr lang="en-US"/>
        </a:p>
      </dgm:t>
    </dgm:pt>
    <dgm:pt modelId="{17F9489E-9CCD-4E26-842B-00C2CC0AC206}" type="sibTrans" cxnId="{D557990D-124C-4420-881F-0ED71D295850}">
      <dgm:prSet/>
      <dgm:spPr/>
      <dgm:t>
        <a:bodyPr/>
        <a:lstStyle/>
        <a:p>
          <a:endParaRPr lang="en-US"/>
        </a:p>
      </dgm:t>
    </dgm:pt>
    <dgm:pt modelId="{8B2936D5-9C83-405A-9D28-8E1364340B5D}">
      <dgm:prSet phldrT="[Text]" custT="1"/>
      <dgm:spPr/>
      <dgm:t>
        <a:bodyPr/>
        <a:lstStyle/>
        <a:p>
          <a:r>
            <a:rPr lang="en-US" sz="1400" dirty="0" smtClean="0"/>
            <a:t>Format Converter</a:t>
          </a:r>
          <a:endParaRPr lang="en-US" sz="1400" dirty="0"/>
        </a:p>
      </dgm:t>
    </dgm:pt>
    <dgm:pt modelId="{537FD46A-E1F0-4DC0-95D6-4D38ACF528E2}" type="parTrans" cxnId="{65589790-0D76-4AD9-BC9B-E845E5D5920C}">
      <dgm:prSet/>
      <dgm:spPr/>
      <dgm:t>
        <a:bodyPr/>
        <a:lstStyle/>
        <a:p>
          <a:endParaRPr lang="en-US"/>
        </a:p>
      </dgm:t>
    </dgm:pt>
    <dgm:pt modelId="{653A56E2-E13E-4488-8A22-9C76F6D9A17E}" type="sibTrans" cxnId="{65589790-0D76-4AD9-BC9B-E845E5D5920C}">
      <dgm:prSet/>
      <dgm:spPr/>
      <dgm:t>
        <a:bodyPr/>
        <a:lstStyle/>
        <a:p>
          <a:endParaRPr lang="en-US"/>
        </a:p>
      </dgm:t>
    </dgm:pt>
    <dgm:pt modelId="{C126B4A3-6948-4E16-80DF-2FE216D26770}">
      <dgm:prSet phldrT="[Text]" custT="1"/>
      <dgm:spPr/>
      <dgm:t>
        <a:bodyPr/>
        <a:lstStyle/>
        <a:p>
          <a:r>
            <a:rPr lang="en-US" sz="1400" dirty="0" smtClean="0"/>
            <a:t>Decision </a:t>
          </a:r>
          <a:endParaRPr lang="en-US" sz="1400" dirty="0"/>
        </a:p>
      </dgm:t>
    </dgm:pt>
    <dgm:pt modelId="{E146F0A3-CDE9-4819-A097-5CC31A9ED71F}" type="parTrans" cxnId="{4A88E910-1441-4343-9C0E-43A13F646674}">
      <dgm:prSet/>
      <dgm:spPr/>
      <dgm:t>
        <a:bodyPr/>
        <a:lstStyle/>
        <a:p>
          <a:endParaRPr lang="en-US"/>
        </a:p>
      </dgm:t>
    </dgm:pt>
    <dgm:pt modelId="{B2487F5C-4B19-4111-AE52-23AB1FC113C3}" type="sibTrans" cxnId="{4A88E910-1441-4343-9C0E-43A13F646674}">
      <dgm:prSet/>
      <dgm:spPr/>
      <dgm:t>
        <a:bodyPr/>
        <a:lstStyle/>
        <a:p>
          <a:endParaRPr lang="en-US"/>
        </a:p>
      </dgm:t>
    </dgm:pt>
    <dgm:pt modelId="{2F227E64-9129-4A3A-84BA-6A9D013693C9}">
      <dgm:prSet phldrT="[Text]" custT="1"/>
      <dgm:spPr/>
      <dgm:t>
        <a:bodyPr/>
        <a:lstStyle/>
        <a:p>
          <a:r>
            <a:rPr lang="en-US" sz="1400" dirty="0" smtClean="0"/>
            <a:t>Complex Calculated fields</a:t>
          </a:r>
          <a:endParaRPr lang="en-US" sz="1400" dirty="0"/>
        </a:p>
      </dgm:t>
    </dgm:pt>
    <dgm:pt modelId="{8FE7DBD3-0102-49FD-80EA-765C2F6499A9}" type="parTrans" cxnId="{58C3C5A4-1D0D-45F4-9253-D98859727EAB}">
      <dgm:prSet/>
      <dgm:spPr/>
      <dgm:t>
        <a:bodyPr/>
        <a:lstStyle/>
        <a:p>
          <a:endParaRPr lang="en-US"/>
        </a:p>
      </dgm:t>
    </dgm:pt>
    <dgm:pt modelId="{33F5A43C-D0B4-48D1-AF4D-375090450331}" type="sibTrans" cxnId="{58C3C5A4-1D0D-45F4-9253-D98859727EAB}">
      <dgm:prSet/>
      <dgm:spPr/>
      <dgm:t>
        <a:bodyPr/>
        <a:lstStyle/>
        <a:p>
          <a:endParaRPr lang="en-US"/>
        </a:p>
      </dgm:t>
    </dgm:pt>
    <dgm:pt modelId="{F81315FE-634D-46BC-A9F1-1A2C4A63B097}">
      <dgm:prSet phldrT="[Text]" custT="1"/>
      <dgm:spPr/>
      <dgm:t>
        <a:bodyPr/>
        <a:lstStyle/>
        <a:p>
          <a:endParaRPr lang="en-US" sz="1400" dirty="0"/>
        </a:p>
      </dgm:t>
    </dgm:pt>
    <dgm:pt modelId="{633E471F-F07D-47D8-BABE-DE0B3BA713F7}" type="parTrans" cxnId="{0F58BE6F-1AE9-4596-9CDF-23F32452DB32}">
      <dgm:prSet/>
      <dgm:spPr/>
      <dgm:t>
        <a:bodyPr/>
        <a:lstStyle/>
        <a:p>
          <a:endParaRPr lang="en-US"/>
        </a:p>
      </dgm:t>
    </dgm:pt>
    <dgm:pt modelId="{2A2327C7-19DA-41E9-B826-9A1668A8D9E0}" type="sibTrans" cxnId="{0F58BE6F-1AE9-4596-9CDF-23F32452DB32}">
      <dgm:prSet/>
      <dgm:spPr/>
      <dgm:t>
        <a:bodyPr/>
        <a:lstStyle/>
        <a:p>
          <a:endParaRPr lang="en-US"/>
        </a:p>
      </dgm:t>
    </dgm:pt>
    <dgm:pt modelId="{03CE0D74-7887-44F2-82E1-9AC697E4E229}">
      <dgm:prSet phldrT="[Text]" custT="1"/>
      <dgm:spPr/>
      <dgm:t>
        <a:bodyPr/>
        <a:lstStyle/>
        <a:p>
          <a:r>
            <a:rPr lang="en-US" sz="1400" dirty="0" smtClean="0"/>
            <a:t>Merge/Split Columns</a:t>
          </a:r>
          <a:endParaRPr lang="en-US" sz="1400" dirty="0"/>
        </a:p>
      </dgm:t>
    </dgm:pt>
    <dgm:pt modelId="{50C2BFB5-59D2-41F2-8FCD-834DB430D6A8}" type="parTrans" cxnId="{81C4F757-1562-43F8-92E7-500BEDA7DB93}">
      <dgm:prSet/>
      <dgm:spPr/>
      <dgm:t>
        <a:bodyPr/>
        <a:lstStyle/>
        <a:p>
          <a:endParaRPr lang="en-US"/>
        </a:p>
      </dgm:t>
    </dgm:pt>
    <dgm:pt modelId="{F06C8E4B-0327-42F5-8850-3C9821B1F36D}" type="sibTrans" cxnId="{81C4F757-1562-43F8-92E7-500BEDA7DB93}">
      <dgm:prSet/>
      <dgm:spPr/>
      <dgm:t>
        <a:bodyPr/>
        <a:lstStyle/>
        <a:p>
          <a:endParaRPr lang="en-US"/>
        </a:p>
      </dgm:t>
    </dgm:pt>
    <dgm:pt modelId="{28414D9E-445B-4828-B852-269BD3643A63}">
      <dgm:prSet phldrT="[Text]" custT="1"/>
      <dgm:spPr/>
      <dgm:t>
        <a:bodyPr/>
        <a:lstStyle/>
        <a:p>
          <a:r>
            <a:rPr lang="en-US" sz="1400" dirty="0" smtClean="0"/>
            <a:t>Custom</a:t>
          </a:r>
          <a:endParaRPr lang="en-US" sz="1400" dirty="0"/>
        </a:p>
      </dgm:t>
    </dgm:pt>
    <dgm:pt modelId="{61A2F389-9217-41C9-9845-322573D6916E}" type="parTrans" cxnId="{88AAE6D0-3B4B-427F-82D5-F8E75864677C}">
      <dgm:prSet/>
      <dgm:spPr/>
      <dgm:t>
        <a:bodyPr/>
        <a:lstStyle/>
        <a:p>
          <a:endParaRPr lang="en-US"/>
        </a:p>
      </dgm:t>
    </dgm:pt>
    <dgm:pt modelId="{37E91A57-E11B-4C71-A635-F1100F329575}" type="sibTrans" cxnId="{88AAE6D0-3B4B-427F-82D5-F8E75864677C}">
      <dgm:prSet/>
      <dgm:spPr/>
      <dgm:t>
        <a:bodyPr/>
        <a:lstStyle/>
        <a:p>
          <a:endParaRPr lang="en-US"/>
        </a:p>
      </dgm:t>
    </dgm:pt>
    <dgm:pt modelId="{42BECE69-B0AA-44FD-B439-005BC1AC21F4}" type="pres">
      <dgm:prSet presAssocID="{7578450B-414A-4DC1-A1B4-8A72DF261D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615B7-F0AC-4B30-837E-CA5DB21A60AE}" type="pres">
      <dgm:prSet presAssocID="{7578450B-414A-4DC1-A1B4-8A72DF261D74}" presName="tSp" presStyleCnt="0"/>
      <dgm:spPr/>
      <dgm:t>
        <a:bodyPr/>
        <a:lstStyle/>
        <a:p>
          <a:endParaRPr lang="en-US"/>
        </a:p>
      </dgm:t>
    </dgm:pt>
    <dgm:pt modelId="{55FC23C3-899D-461C-8EE9-FB2B1422262A}" type="pres">
      <dgm:prSet presAssocID="{7578450B-414A-4DC1-A1B4-8A72DF261D74}" presName="bSp" presStyleCnt="0"/>
      <dgm:spPr/>
      <dgm:t>
        <a:bodyPr/>
        <a:lstStyle/>
        <a:p>
          <a:endParaRPr lang="en-US"/>
        </a:p>
      </dgm:t>
    </dgm:pt>
    <dgm:pt modelId="{572B93E0-87A8-4051-B6F4-637904A21371}" type="pres">
      <dgm:prSet presAssocID="{7578450B-414A-4DC1-A1B4-8A72DF261D74}" presName="process" presStyleCnt="0"/>
      <dgm:spPr/>
      <dgm:t>
        <a:bodyPr/>
        <a:lstStyle/>
        <a:p>
          <a:endParaRPr lang="en-US"/>
        </a:p>
      </dgm:t>
    </dgm:pt>
    <dgm:pt modelId="{FAE70B35-AFCA-4B99-A01F-E80DDBB9F62C}" type="pres">
      <dgm:prSet presAssocID="{3E2BD774-5A45-4080-B8BC-AED6E79D6922}" presName="composite1" presStyleCnt="0"/>
      <dgm:spPr/>
      <dgm:t>
        <a:bodyPr/>
        <a:lstStyle/>
        <a:p>
          <a:endParaRPr lang="en-US"/>
        </a:p>
      </dgm:t>
    </dgm:pt>
    <dgm:pt modelId="{07F75B0D-1BBA-4E3D-B0C3-A5B9B1C36418}" type="pres">
      <dgm:prSet presAssocID="{3E2BD774-5A45-4080-B8BC-AED6E79D6922}" presName="dummyNode1" presStyleLbl="node1" presStyleIdx="0" presStyleCnt="2"/>
      <dgm:spPr/>
      <dgm:t>
        <a:bodyPr/>
        <a:lstStyle/>
        <a:p>
          <a:endParaRPr lang="en-US"/>
        </a:p>
      </dgm:t>
    </dgm:pt>
    <dgm:pt modelId="{DDFBAD87-0D54-4AA1-8D5D-C61CABEB78CD}" type="pres">
      <dgm:prSet presAssocID="{3E2BD774-5A45-4080-B8BC-AED6E79D6922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01A6C-9984-4A0D-9F82-74A48AC977A7}" type="pres">
      <dgm:prSet presAssocID="{3E2BD774-5A45-4080-B8BC-AED6E79D6922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5173B-421F-401B-A0D4-BC5E00F0EA2C}" type="pres">
      <dgm:prSet presAssocID="{3E2BD774-5A45-4080-B8BC-AED6E79D6922}" presName="parentNode1" presStyleLbl="node1" presStyleIdx="0" presStyleCnt="2" custScaleY="7156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7812B-F487-444A-8CB2-3FECD8C5EC40}" type="pres">
      <dgm:prSet presAssocID="{3E2BD774-5A45-4080-B8BC-AED6E79D6922}" presName="connSite1" presStyleCnt="0"/>
      <dgm:spPr/>
      <dgm:t>
        <a:bodyPr/>
        <a:lstStyle/>
        <a:p>
          <a:endParaRPr lang="en-US"/>
        </a:p>
      </dgm:t>
    </dgm:pt>
    <dgm:pt modelId="{3DF87B83-9088-4F31-8DD0-F3DA7616C6AD}" type="pres">
      <dgm:prSet presAssocID="{089F1727-0B5D-4B0D-923C-CF45FABC698F}" presName="Name9" presStyleLbl="sibTrans2D1" presStyleIdx="0" presStyleCnt="1"/>
      <dgm:spPr/>
      <dgm:t>
        <a:bodyPr/>
        <a:lstStyle/>
        <a:p>
          <a:endParaRPr lang="en-US"/>
        </a:p>
      </dgm:t>
    </dgm:pt>
    <dgm:pt modelId="{A6AED525-B88B-4738-96D0-594CF56F090A}" type="pres">
      <dgm:prSet presAssocID="{5B0E99A7-0AE0-4DF8-B916-B2FB5481873E}" presName="composite2" presStyleCnt="0"/>
      <dgm:spPr/>
      <dgm:t>
        <a:bodyPr/>
        <a:lstStyle/>
        <a:p>
          <a:endParaRPr lang="en-US"/>
        </a:p>
      </dgm:t>
    </dgm:pt>
    <dgm:pt modelId="{56816DCA-2FB3-4210-A172-E896AF6A9D9F}" type="pres">
      <dgm:prSet presAssocID="{5B0E99A7-0AE0-4DF8-B916-B2FB5481873E}" presName="dummyNode2" presStyleLbl="node1" presStyleIdx="0" presStyleCnt="2"/>
      <dgm:spPr/>
      <dgm:t>
        <a:bodyPr/>
        <a:lstStyle/>
        <a:p>
          <a:endParaRPr lang="en-US"/>
        </a:p>
      </dgm:t>
    </dgm:pt>
    <dgm:pt modelId="{77B4E9F6-EADE-4A48-AE1A-34A3D7EBA2F6}" type="pres">
      <dgm:prSet presAssocID="{5B0E99A7-0AE0-4DF8-B916-B2FB5481873E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43C23-9A1A-49C1-81F1-3A392C85EC48}" type="pres">
      <dgm:prSet presAssocID="{5B0E99A7-0AE0-4DF8-B916-B2FB5481873E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32440-A576-4203-A50B-8D821856255F}" type="pres">
      <dgm:prSet presAssocID="{5B0E99A7-0AE0-4DF8-B916-B2FB5481873E}" presName="parentNode2" presStyleLbl="node1" presStyleIdx="1" presStyleCnt="2" custScaleY="715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58BC8-7210-442C-A8A4-DA6B38EE1CD9}" type="pres">
      <dgm:prSet presAssocID="{5B0E99A7-0AE0-4DF8-B916-B2FB5481873E}" presName="connSite2" presStyleCnt="0"/>
      <dgm:spPr/>
      <dgm:t>
        <a:bodyPr/>
        <a:lstStyle/>
        <a:p>
          <a:endParaRPr lang="en-US"/>
        </a:p>
      </dgm:t>
    </dgm:pt>
  </dgm:ptLst>
  <dgm:cxnLst>
    <dgm:cxn modelId="{2C5650D4-38E3-4802-BC3B-54878097E626}" srcId="{3E2BD774-5A45-4080-B8BC-AED6E79D6922}" destId="{56BF8325-8AF0-42FA-8792-CA3F5127CFEB}" srcOrd="2" destOrd="0" parTransId="{A2C3E460-B265-4900-AB49-F3FEC0EF7375}" sibTransId="{28476FEF-2743-43AB-ADF0-19B58E486A91}"/>
    <dgm:cxn modelId="{D761F1ED-488C-4231-B748-6EDAA7BB29BC}" type="presOf" srcId="{8E1F70CB-E1B6-4BEE-A34A-FA8AFD559EB6}" destId="{66201A6C-9984-4A0D-9F82-74A48AC977A7}" srcOrd="1" destOrd="3" presId="urn:microsoft.com/office/officeart/2005/8/layout/hProcess4"/>
    <dgm:cxn modelId="{E713B9B2-C867-447A-B8AF-7263B4286E78}" type="presOf" srcId="{56BF8325-8AF0-42FA-8792-CA3F5127CFEB}" destId="{66201A6C-9984-4A0D-9F82-74A48AC977A7}" srcOrd="1" destOrd="2" presId="urn:microsoft.com/office/officeart/2005/8/layout/hProcess4"/>
    <dgm:cxn modelId="{8C0BA8B1-F6F1-433A-BED6-5EBE2DAD718D}" type="presOf" srcId="{C9475650-F619-4C41-9491-29E10669A79A}" destId="{66201A6C-9984-4A0D-9F82-74A48AC977A7}" srcOrd="1" destOrd="0" presId="urn:microsoft.com/office/officeart/2005/8/layout/hProcess4"/>
    <dgm:cxn modelId="{67689C94-3B89-482F-A138-B2298F001BEB}" type="presOf" srcId="{879DECED-541F-4C31-89E8-27E44B3D75EA}" destId="{77B4E9F6-EADE-4A48-AE1A-34A3D7EBA2F6}" srcOrd="0" destOrd="0" presId="urn:microsoft.com/office/officeart/2005/8/layout/hProcess4"/>
    <dgm:cxn modelId="{2661124E-B26D-457D-B996-C988B4EDEB1E}" type="presOf" srcId="{F81315FE-634D-46BC-A9F1-1A2C4A63B097}" destId="{DDFBAD87-0D54-4AA1-8D5D-C61CABEB78CD}" srcOrd="0" destOrd="8" presId="urn:microsoft.com/office/officeart/2005/8/layout/hProcess4"/>
    <dgm:cxn modelId="{BE3881F8-4649-4778-B282-ECBFDB3C4A96}" type="presOf" srcId="{03CE0D74-7887-44F2-82E1-9AC697E4E229}" destId="{66201A6C-9984-4A0D-9F82-74A48AC977A7}" srcOrd="1" destOrd="6" presId="urn:microsoft.com/office/officeart/2005/8/layout/hProcess4"/>
    <dgm:cxn modelId="{A3B10CA6-2194-4B31-AE27-584E9C1654FB}" srcId="{5B0E99A7-0AE0-4DF8-B916-B2FB5481873E}" destId="{367BF7C0-1103-4A66-B48C-7AB627BD6B06}" srcOrd="1" destOrd="0" parTransId="{2B686C39-3784-4074-A0CE-2506346D006A}" sibTransId="{E2FB6CDE-56B8-40A6-8904-5F062FFD1340}"/>
    <dgm:cxn modelId="{F66215B0-DE9D-4E3F-8B59-24F7F74952C0}" type="presOf" srcId="{C126B4A3-6948-4E16-80DF-2FE216D26770}" destId="{66201A6C-9984-4A0D-9F82-74A48AC977A7}" srcOrd="1" destOrd="5" presId="urn:microsoft.com/office/officeart/2005/8/layout/hProcess4"/>
    <dgm:cxn modelId="{A0B81F96-6010-4ACE-AEC7-100BD5C6CDC4}" srcId="{7578450B-414A-4DC1-A1B4-8A72DF261D74}" destId="{3E2BD774-5A45-4080-B8BC-AED6E79D6922}" srcOrd="0" destOrd="0" parTransId="{207D7707-6CBF-462A-A889-44F677EAC156}" sibTransId="{089F1727-0B5D-4B0D-923C-CF45FABC698F}"/>
    <dgm:cxn modelId="{7350F2F7-D523-46C0-8AFA-CE45CD7973AC}" srcId="{7578450B-414A-4DC1-A1B4-8A72DF261D74}" destId="{5B0E99A7-0AE0-4DF8-B916-B2FB5481873E}" srcOrd="1" destOrd="0" parTransId="{8BD30038-3B95-476A-8AEF-E6CD8B519C81}" sibTransId="{EEE8456F-BFCB-4144-8062-B9A741B4158C}"/>
    <dgm:cxn modelId="{7AD1A4FE-5D17-4AC2-BD46-98A6D100B8FC}" type="presOf" srcId="{089F1727-0B5D-4B0D-923C-CF45FABC698F}" destId="{3DF87B83-9088-4F31-8DD0-F3DA7616C6AD}" srcOrd="0" destOrd="0" presId="urn:microsoft.com/office/officeart/2005/8/layout/hProcess4"/>
    <dgm:cxn modelId="{73ADA980-B7FF-4FD3-90EE-4A3801A57881}" type="presOf" srcId="{ADA38AEA-66C8-4E97-9FEE-48C1DD657325}" destId="{DDFBAD87-0D54-4AA1-8D5D-C61CABEB78CD}" srcOrd="0" destOrd="4" presId="urn:microsoft.com/office/officeart/2005/8/layout/hProcess4"/>
    <dgm:cxn modelId="{81C4F757-1562-43F8-92E7-500BEDA7DB93}" srcId="{3E2BD774-5A45-4080-B8BC-AED6E79D6922}" destId="{03CE0D74-7887-44F2-82E1-9AC697E4E229}" srcOrd="6" destOrd="0" parTransId="{50C2BFB5-59D2-41F2-8FCD-834DB430D6A8}" sibTransId="{F06C8E4B-0327-42F5-8850-3C9821B1F36D}"/>
    <dgm:cxn modelId="{B5641E9E-0E02-4A2C-9F6D-43C298A8F516}" type="presOf" srcId="{56BF8325-8AF0-42FA-8792-CA3F5127CFEB}" destId="{DDFBAD87-0D54-4AA1-8D5D-C61CABEB78CD}" srcOrd="0" destOrd="2" presId="urn:microsoft.com/office/officeart/2005/8/layout/hProcess4"/>
    <dgm:cxn modelId="{DB906B32-852E-424A-89DD-9104C84B2849}" srcId="{5B0E99A7-0AE0-4DF8-B916-B2FB5481873E}" destId="{879DECED-541F-4C31-89E8-27E44B3D75EA}" srcOrd="0" destOrd="0" parTransId="{92F9FA3A-7FCF-421B-A8ED-E1FA5E3F7655}" sibTransId="{6CCA1068-F816-467E-BD39-453BEC64CA0F}"/>
    <dgm:cxn modelId="{88AAE6D0-3B4B-427F-82D5-F8E75864677C}" srcId="{3E2BD774-5A45-4080-B8BC-AED6E79D6922}" destId="{28414D9E-445B-4828-B852-269BD3643A63}" srcOrd="7" destOrd="0" parTransId="{61A2F389-9217-41C9-9845-322573D6916E}" sibTransId="{37E91A57-E11B-4C71-A635-F1100F329575}"/>
    <dgm:cxn modelId="{D557990D-124C-4420-881F-0ED71D295850}" srcId="{3E2BD774-5A45-4080-B8BC-AED6E79D6922}" destId="{C9475650-F619-4C41-9491-29E10669A79A}" srcOrd="0" destOrd="0" parTransId="{ADF110C7-DF6E-4210-82BD-855FF6A6EB7B}" sibTransId="{17F9489E-9CCD-4E26-842B-00C2CC0AC206}"/>
    <dgm:cxn modelId="{605F568F-D00E-4BD2-AFA5-4FA07C6C0980}" type="presOf" srcId="{28414D9E-445B-4828-B852-269BD3643A63}" destId="{66201A6C-9984-4A0D-9F82-74A48AC977A7}" srcOrd="1" destOrd="7" presId="urn:microsoft.com/office/officeart/2005/8/layout/hProcess4"/>
    <dgm:cxn modelId="{4A88E910-1441-4343-9C0E-43A13F646674}" srcId="{3E2BD774-5A45-4080-B8BC-AED6E79D6922}" destId="{C126B4A3-6948-4E16-80DF-2FE216D26770}" srcOrd="5" destOrd="0" parTransId="{E146F0A3-CDE9-4819-A097-5CC31A9ED71F}" sibTransId="{B2487F5C-4B19-4111-AE52-23AB1FC113C3}"/>
    <dgm:cxn modelId="{BB29F6DB-45B3-4AB4-AB26-7E66DA3C858A}" type="presOf" srcId="{ADA38AEA-66C8-4E97-9FEE-48C1DD657325}" destId="{66201A6C-9984-4A0D-9F82-74A48AC977A7}" srcOrd="1" destOrd="4" presId="urn:microsoft.com/office/officeart/2005/8/layout/hProcess4"/>
    <dgm:cxn modelId="{110905E9-6DB3-46A8-9DA9-6D0C61F3F89A}" type="presOf" srcId="{C126B4A3-6948-4E16-80DF-2FE216D26770}" destId="{DDFBAD87-0D54-4AA1-8D5D-C61CABEB78CD}" srcOrd="0" destOrd="5" presId="urn:microsoft.com/office/officeart/2005/8/layout/hProcess4"/>
    <dgm:cxn modelId="{62856153-18F8-4382-B9CF-B1B855E7EF14}" type="presOf" srcId="{F81315FE-634D-46BC-A9F1-1A2C4A63B097}" destId="{66201A6C-9984-4A0D-9F82-74A48AC977A7}" srcOrd="1" destOrd="8" presId="urn:microsoft.com/office/officeart/2005/8/layout/hProcess4"/>
    <dgm:cxn modelId="{0F58BE6F-1AE9-4596-9CDF-23F32452DB32}" srcId="{3E2BD774-5A45-4080-B8BC-AED6E79D6922}" destId="{F81315FE-634D-46BC-A9F1-1A2C4A63B097}" srcOrd="8" destOrd="0" parTransId="{633E471F-F07D-47D8-BABE-DE0B3BA713F7}" sibTransId="{2A2327C7-19DA-41E9-B826-9A1668A8D9E0}"/>
    <dgm:cxn modelId="{9DD6FC78-2E3F-464A-B139-2DED2A1F5834}" type="presOf" srcId="{2F227E64-9129-4A3A-84BA-6A9D013693C9}" destId="{B8443C23-9A1A-49C1-81F1-3A392C85EC48}" srcOrd="1" destOrd="2" presId="urn:microsoft.com/office/officeart/2005/8/layout/hProcess4"/>
    <dgm:cxn modelId="{5CC3C96B-64C2-4E0E-B300-CC471AB40877}" srcId="{3E2BD774-5A45-4080-B8BC-AED6E79D6922}" destId="{8E1F70CB-E1B6-4BEE-A34A-FA8AFD559EB6}" srcOrd="3" destOrd="0" parTransId="{025AF5BF-2AAE-4D3F-B1B2-DBC9F434CEF6}" sibTransId="{F764EB59-3DB7-4185-A73A-68E9F218B044}"/>
    <dgm:cxn modelId="{4C9C1367-6179-48B5-B2C4-15F83E75B4CF}" type="presOf" srcId="{367BF7C0-1103-4A66-B48C-7AB627BD6B06}" destId="{B8443C23-9A1A-49C1-81F1-3A392C85EC48}" srcOrd="1" destOrd="1" presId="urn:microsoft.com/office/officeart/2005/8/layout/hProcess4"/>
    <dgm:cxn modelId="{8B59258A-BEAB-49FC-88F5-A03E301FB3B1}" type="presOf" srcId="{8E1F70CB-E1B6-4BEE-A34A-FA8AFD559EB6}" destId="{DDFBAD87-0D54-4AA1-8D5D-C61CABEB78CD}" srcOrd="0" destOrd="3" presId="urn:microsoft.com/office/officeart/2005/8/layout/hProcess4"/>
    <dgm:cxn modelId="{65589790-0D76-4AD9-BC9B-E845E5D5920C}" srcId="{3E2BD774-5A45-4080-B8BC-AED6E79D6922}" destId="{8B2936D5-9C83-405A-9D28-8E1364340B5D}" srcOrd="1" destOrd="0" parTransId="{537FD46A-E1F0-4DC0-95D6-4D38ACF528E2}" sibTransId="{653A56E2-E13E-4488-8A22-9C76F6D9A17E}"/>
    <dgm:cxn modelId="{7E58092E-4064-406A-896D-76B1CFAB52BD}" type="presOf" srcId="{3E2BD774-5A45-4080-B8BC-AED6E79D6922}" destId="{A4E5173B-421F-401B-A0D4-BC5E00F0EA2C}" srcOrd="0" destOrd="0" presId="urn:microsoft.com/office/officeart/2005/8/layout/hProcess4"/>
    <dgm:cxn modelId="{58C3C5A4-1D0D-45F4-9253-D98859727EAB}" srcId="{5B0E99A7-0AE0-4DF8-B916-B2FB5481873E}" destId="{2F227E64-9129-4A3A-84BA-6A9D013693C9}" srcOrd="2" destOrd="0" parTransId="{8FE7DBD3-0102-49FD-80EA-765C2F6499A9}" sibTransId="{33F5A43C-D0B4-48D1-AF4D-375090450331}"/>
    <dgm:cxn modelId="{C11B54DB-CF2D-48D8-9BB6-A15798C8882D}" type="presOf" srcId="{2F227E64-9129-4A3A-84BA-6A9D013693C9}" destId="{77B4E9F6-EADE-4A48-AE1A-34A3D7EBA2F6}" srcOrd="0" destOrd="2" presId="urn:microsoft.com/office/officeart/2005/8/layout/hProcess4"/>
    <dgm:cxn modelId="{4B9A78EF-B209-4511-89CA-E1958CE10BBC}" srcId="{3E2BD774-5A45-4080-B8BC-AED6E79D6922}" destId="{ADA38AEA-66C8-4E97-9FEE-48C1DD657325}" srcOrd="4" destOrd="0" parTransId="{1555A2D7-3377-4E12-823E-7EBB001CE09D}" sibTransId="{DE12AD5A-6CB2-4702-B7C5-FCC9DDC3D419}"/>
    <dgm:cxn modelId="{0808B67A-1CAB-454E-A7E1-E34E80464ADF}" type="presOf" srcId="{7578450B-414A-4DC1-A1B4-8A72DF261D74}" destId="{42BECE69-B0AA-44FD-B439-005BC1AC21F4}" srcOrd="0" destOrd="0" presId="urn:microsoft.com/office/officeart/2005/8/layout/hProcess4"/>
    <dgm:cxn modelId="{2258CC39-2608-42EE-8E71-A3FD873F2041}" type="presOf" srcId="{03CE0D74-7887-44F2-82E1-9AC697E4E229}" destId="{DDFBAD87-0D54-4AA1-8D5D-C61CABEB78CD}" srcOrd="0" destOrd="6" presId="urn:microsoft.com/office/officeart/2005/8/layout/hProcess4"/>
    <dgm:cxn modelId="{A1108F94-CBAB-4E40-966A-1EC4637BF745}" type="presOf" srcId="{367BF7C0-1103-4A66-B48C-7AB627BD6B06}" destId="{77B4E9F6-EADE-4A48-AE1A-34A3D7EBA2F6}" srcOrd="0" destOrd="1" presId="urn:microsoft.com/office/officeart/2005/8/layout/hProcess4"/>
    <dgm:cxn modelId="{ABC1EE42-4443-4CAB-9708-013A95CE230D}" type="presOf" srcId="{C9475650-F619-4C41-9491-29E10669A79A}" destId="{DDFBAD87-0D54-4AA1-8D5D-C61CABEB78CD}" srcOrd="0" destOrd="0" presId="urn:microsoft.com/office/officeart/2005/8/layout/hProcess4"/>
    <dgm:cxn modelId="{F3FECAA6-506D-4BAF-87D4-119ADA35AA5A}" type="presOf" srcId="{28414D9E-445B-4828-B852-269BD3643A63}" destId="{DDFBAD87-0D54-4AA1-8D5D-C61CABEB78CD}" srcOrd="0" destOrd="7" presId="urn:microsoft.com/office/officeart/2005/8/layout/hProcess4"/>
    <dgm:cxn modelId="{CB9B70C3-7390-49FB-A2A9-B83787F62F26}" type="presOf" srcId="{8B2936D5-9C83-405A-9D28-8E1364340B5D}" destId="{66201A6C-9984-4A0D-9F82-74A48AC977A7}" srcOrd="1" destOrd="1" presId="urn:microsoft.com/office/officeart/2005/8/layout/hProcess4"/>
    <dgm:cxn modelId="{5CA3B985-6A53-41E6-8F05-CC588C677776}" type="presOf" srcId="{879DECED-541F-4C31-89E8-27E44B3D75EA}" destId="{B8443C23-9A1A-49C1-81F1-3A392C85EC48}" srcOrd="1" destOrd="0" presId="urn:microsoft.com/office/officeart/2005/8/layout/hProcess4"/>
    <dgm:cxn modelId="{4F7AC6F0-B49E-4150-9116-8D2001073AF6}" type="presOf" srcId="{8B2936D5-9C83-405A-9D28-8E1364340B5D}" destId="{DDFBAD87-0D54-4AA1-8D5D-C61CABEB78CD}" srcOrd="0" destOrd="1" presId="urn:microsoft.com/office/officeart/2005/8/layout/hProcess4"/>
    <dgm:cxn modelId="{27BF6BE7-14D8-4C0B-9854-19EC8BE298E0}" type="presOf" srcId="{5B0E99A7-0AE0-4DF8-B916-B2FB5481873E}" destId="{FAD32440-A576-4203-A50B-8D821856255F}" srcOrd="0" destOrd="0" presId="urn:microsoft.com/office/officeart/2005/8/layout/hProcess4"/>
    <dgm:cxn modelId="{E7DBB2E3-7CB5-4CD5-93F0-21E07976334A}" type="presParOf" srcId="{42BECE69-B0AA-44FD-B439-005BC1AC21F4}" destId="{4D5615B7-F0AC-4B30-837E-CA5DB21A60AE}" srcOrd="0" destOrd="0" presId="urn:microsoft.com/office/officeart/2005/8/layout/hProcess4"/>
    <dgm:cxn modelId="{E55B9ACF-8276-45E2-8372-4C27A9C23268}" type="presParOf" srcId="{42BECE69-B0AA-44FD-B439-005BC1AC21F4}" destId="{55FC23C3-899D-461C-8EE9-FB2B1422262A}" srcOrd="1" destOrd="0" presId="urn:microsoft.com/office/officeart/2005/8/layout/hProcess4"/>
    <dgm:cxn modelId="{EF91A5D7-0A4A-4468-99AE-0FD459EE66FF}" type="presParOf" srcId="{42BECE69-B0AA-44FD-B439-005BC1AC21F4}" destId="{572B93E0-87A8-4051-B6F4-637904A21371}" srcOrd="2" destOrd="0" presId="urn:microsoft.com/office/officeart/2005/8/layout/hProcess4"/>
    <dgm:cxn modelId="{AF966F5A-9666-440D-8818-3F46797E632B}" type="presParOf" srcId="{572B93E0-87A8-4051-B6F4-637904A21371}" destId="{FAE70B35-AFCA-4B99-A01F-E80DDBB9F62C}" srcOrd="0" destOrd="0" presId="urn:microsoft.com/office/officeart/2005/8/layout/hProcess4"/>
    <dgm:cxn modelId="{B213E2C5-8DC3-4305-B717-7B2BB00E560B}" type="presParOf" srcId="{FAE70B35-AFCA-4B99-A01F-E80DDBB9F62C}" destId="{07F75B0D-1BBA-4E3D-B0C3-A5B9B1C36418}" srcOrd="0" destOrd="0" presId="urn:microsoft.com/office/officeart/2005/8/layout/hProcess4"/>
    <dgm:cxn modelId="{3733CD29-ED8F-4308-A81C-288344BF5654}" type="presParOf" srcId="{FAE70B35-AFCA-4B99-A01F-E80DDBB9F62C}" destId="{DDFBAD87-0D54-4AA1-8D5D-C61CABEB78CD}" srcOrd="1" destOrd="0" presId="urn:microsoft.com/office/officeart/2005/8/layout/hProcess4"/>
    <dgm:cxn modelId="{84661DD6-5CCF-41FA-BF78-389E792434A5}" type="presParOf" srcId="{FAE70B35-AFCA-4B99-A01F-E80DDBB9F62C}" destId="{66201A6C-9984-4A0D-9F82-74A48AC977A7}" srcOrd="2" destOrd="0" presId="urn:microsoft.com/office/officeart/2005/8/layout/hProcess4"/>
    <dgm:cxn modelId="{16B0615D-958C-4FF3-B3CC-C976A20774B0}" type="presParOf" srcId="{FAE70B35-AFCA-4B99-A01F-E80DDBB9F62C}" destId="{A4E5173B-421F-401B-A0D4-BC5E00F0EA2C}" srcOrd="3" destOrd="0" presId="urn:microsoft.com/office/officeart/2005/8/layout/hProcess4"/>
    <dgm:cxn modelId="{BBB1B4CC-FBEB-4367-9843-3DB25DC06C97}" type="presParOf" srcId="{FAE70B35-AFCA-4B99-A01F-E80DDBB9F62C}" destId="{ED97812B-F487-444A-8CB2-3FECD8C5EC40}" srcOrd="4" destOrd="0" presId="urn:microsoft.com/office/officeart/2005/8/layout/hProcess4"/>
    <dgm:cxn modelId="{6C60477E-9FC2-4A6E-AFEA-D4744C33EC1D}" type="presParOf" srcId="{572B93E0-87A8-4051-B6F4-637904A21371}" destId="{3DF87B83-9088-4F31-8DD0-F3DA7616C6AD}" srcOrd="1" destOrd="0" presId="urn:microsoft.com/office/officeart/2005/8/layout/hProcess4"/>
    <dgm:cxn modelId="{EA098240-DD37-43C7-A271-4451F2E91CF2}" type="presParOf" srcId="{572B93E0-87A8-4051-B6F4-637904A21371}" destId="{A6AED525-B88B-4738-96D0-594CF56F090A}" srcOrd="2" destOrd="0" presId="urn:microsoft.com/office/officeart/2005/8/layout/hProcess4"/>
    <dgm:cxn modelId="{9E2FCCA0-2537-4032-8D85-5522E5CBFF53}" type="presParOf" srcId="{A6AED525-B88B-4738-96D0-594CF56F090A}" destId="{56816DCA-2FB3-4210-A172-E896AF6A9D9F}" srcOrd="0" destOrd="0" presId="urn:microsoft.com/office/officeart/2005/8/layout/hProcess4"/>
    <dgm:cxn modelId="{AAAA5D0B-76CB-4AA3-A7F2-8E5ABE8A828F}" type="presParOf" srcId="{A6AED525-B88B-4738-96D0-594CF56F090A}" destId="{77B4E9F6-EADE-4A48-AE1A-34A3D7EBA2F6}" srcOrd="1" destOrd="0" presId="urn:microsoft.com/office/officeart/2005/8/layout/hProcess4"/>
    <dgm:cxn modelId="{91B8433D-DDEF-490F-BEB6-4C1A72982FA8}" type="presParOf" srcId="{A6AED525-B88B-4738-96D0-594CF56F090A}" destId="{B8443C23-9A1A-49C1-81F1-3A392C85EC48}" srcOrd="2" destOrd="0" presId="urn:microsoft.com/office/officeart/2005/8/layout/hProcess4"/>
    <dgm:cxn modelId="{1C736705-E504-4708-9025-4080A43B9EE2}" type="presParOf" srcId="{A6AED525-B88B-4738-96D0-594CF56F090A}" destId="{FAD32440-A576-4203-A50B-8D821856255F}" srcOrd="3" destOrd="0" presId="urn:microsoft.com/office/officeart/2005/8/layout/hProcess4"/>
    <dgm:cxn modelId="{334BA9AD-A078-4973-8D82-515088AC3009}" type="presParOf" srcId="{A6AED525-B88B-4738-96D0-594CF56F090A}" destId="{26E58BC8-7210-442C-A8A4-DA6B38EE1CD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6DBC6-4D74-473D-B379-8104F0A61EE4}">
      <dsp:nvSpPr>
        <dsp:cNvPr id="0" name=""/>
        <dsp:cNvSpPr/>
      </dsp:nvSpPr>
      <dsp:spPr>
        <a:xfrm>
          <a:off x="628" y="0"/>
          <a:ext cx="2705062" cy="2819399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Authentication</a:t>
          </a:r>
          <a:endParaRPr lang="en-US" sz="1700" kern="1200" dirty="0"/>
        </a:p>
      </dsp:txBody>
      <dsp:txXfrm rot="16200000">
        <a:off x="-884818" y="885447"/>
        <a:ext cx="2311907" cy="541012"/>
      </dsp:txXfrm>
    </dsp:sp>
    <dsp:sp modelId="{CC81D5F2-5FE5-4155-BEF3-5BB9BC340561}">
      <dsp:nvSpPr>
        <dsp:cNvPr id="0" name=""/>
        <dsp:cNvSpPr/>
      </dsp:nvSpPr>
      <dsp:spPr>
        <a:xfrm>
          <a:off x="541641" y="0"/>
          <a:ext cx="2015271" cy="281939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Identity Management based authorization and authentication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2F Digital Trust (Digital Certificate)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 Factor authentication </a:t>
          </a:r>
          <a:endParaRPr lang="en-US" sz="1600" kern="1200" dirty="0"/>
        </a:p>
      </dsp:txBody>
      <dsp:txXfrm>
        <a:off x="541641" y="0"/>
        <a:ext cx="2015271" cy="2819399"/>
      </dsp:txXfrm>
    </dsp:sp>
    <dsp:sp modelId="{65A33060-2CAD-4C4C-9C1C-5D591F7E14BA}">
      <dsp:nvSpPr>
        <dsp:cNvPr id="0" name=""/>
        <dsp:cNvSpPr/>
      </dsp:nvSpPr>
      <dsp:spPr>
        <a:xfrm>
          <a:off x="2800368" y="0"/>
          <a:ext cx="2705062" cy="2819399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Initialization</a:t>
          </a:r>
          <a:endParaRPr lang="en-US" sz="1700" kern="1200" dirty="0"/>
        </a:p>
      </dsp:txBody>
      <dsp:txXfrm rot="16200000">
        <a:off x="1914921" y="885447"/>
        <a:ext cx="2311907" cy="541012"/>
      </dsp:txXfrm>
    </dsp:sp>
    <dsp:sp modelId="{1B624A29-7F6C-4CCB-A1D6-25F953EB73DE}">
      <dsp:nvSpPr>
        <dsp:cNvPr id="0" name=""/>
        <dsp:cNvSpPr/>
      </dsp:nvSpPr>
      <dsp:spPr>
        <a:xfrm rot="5400000">
          <a:off x="2606755" y="2213730"/>
          <a:ext cx="414276" cy="40575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72B15-B076-4468-B369-30121C40D429}">
      <dsp:nvSpPr>
        <dsp:cNvPr id="0" name=""/>
        <dsp:cNvSpPr/>
      </dsp:nvSpPr>
      <dsp:spPr>
        <a:xfrm>
          <a:off x="3341381" y="0"/>
          <a:ext cx="2015271" cy="281939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Subscriptions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Table Definitions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Master Data validation Definitions</a:t>
          </a:r>
          <a:endParaRPr lang="en-US" sz="1600" kern="1200" dirty="0"/>
        </a:p>
      </dsp:txBody>
      <dsp:txXfrm>
        <a:off x="3341381" y="0"/>
        <a:ext cx="2015271" cy="2819399"/>
      </dsp:txXfrm>
    </dsp:sp>
    <dsp:sp modelId="{8BC8407E-2AA8-4723-B0FC-1DC18B27C623}">
      <dsp:nvSpPr>
        <dsp:cNvPr id="0" name=""/>
        <dsp:cNvSpPr/>
      </dsp:nvSpPr>
      <dsp:spPr>
        <a:xfrm>
          <a:off x="5600108" y="0"/>
          <a:ext cx="2705062" cy="2819399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File  and Folder Structure</a:t>
          </a:r>
          <a:endParaRPr lang="en-US" sz="1700" kern="1200" dirty="0"/>
        </a:p>
      </dsp:txBody>
      <dsp:txXfrm rot="16200000">
        <a:off x="4714661" y="885447"/>
        <a:ext cx="2311907" cy="541012"/>
      </dsp:txXfrm>
    </dsp:sp>
    <dsp:sp modelId="{775FC857-D5A0-4BA6-82EF-07223435DD6E}">
      <dsp:nvSpPr>
        <dsp:cNvPr id="0" name=""/>
        <dsp:cNvSpPr/>
      </dsp:nvSpPr>
      <dsp:spPr>
        <a:xfrm rot="5400000">
          <a:off x="5406495" y="2213730"/>
          <a:ext cx="414276" cy="40575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69F8D-16BF-436B-984A-3CA7CB06D2CF}">
      <dsp:nvSpPr>
        <dsp:cNvPr id="0" name=""/>
        <dsp:cNvSpPr/>
      </dsp:nvSpPr>
      <dsp:spPr>
        <a:xfrm>
          <a:off x="6141121" y="0"/>
          <a:ext cx="2015271" cy="281939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File Templates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Folder Structure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Multiple Entity dependency handling</a:t>
          </a:r>
        </a:p>
      </dsp:txBody>
      <dsp:txXfrm>
        <a:off x="6141121" y="0"/>
        <a:ext cx="2015271" cy="28193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D240A-E5EA-4816-9170-2CF91A1A569A}">
      <dsp:nvSpPr>
        <dsp:cNvPr id="0" name=""/>
        <dsp:cNvSpPr/>
      </dsp:nvSpPr>
      <dsp:spPr>
        <a:xfrm>
          <a:off x="1324" y="1184606"/>
          <a:ext cx="2824646" cy="16947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Performed at ETL Tool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Configuration based custom NiFi processors </a:t>
          </a:r>
          <a:endParaRPr lang="en-US" sz="1600" b="0" kern="1200" dirty="0"/>
        </a:p>
      </dsp:txBody>
      <dsp:txXfrm>
        <a:off x="50963" y="1234245"/>
        <a:ext cx="2725368" cy="1595509"/>
      </dsp:txXfrm>
    </dsp:sp>
    <dsp:sp modelId="{6A548E62-7731-4BF3-B527-A835B61EEDF9}">
      <dsp:nvSpPr>
        <dsp:cNvPr id="0" name=""/>
        <dsp:cNvSpPr/>
      </dsp:nvSpPr>
      <dsp:spPr>
        <a:xfrm>
          <a:off x="3108435" y="1681743"/>
          <a:ext cx="598824" cy="700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0" kern="1200"/>
        </a:p>
      </dsp:txBody>
      <dsp:txXfrm>
        <a:off x="3108435" y="1821845"/>
        <a:ext cx="419177" cy="420308"/>
      </dsp:txXfrm>
    </dsp:sp>
    <dsp:sp modelId="{27BC01A7-AC0A-4D20-AF6A-F9178759A7AC}">
      <dsp:nvSpPr>
        <dsp:cNvPr id="0" name=""/>
        <dsp:cNvSpPr/>
      </dsp:nvSpPr>
      <dsp:spPr>
        <a:xfrm>
          <a:off x="3955829" y="1184606"/>
          <a:ext cx="2824646" cy="16947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Performed at Database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PgSQL Based</a:t>
          </a:r>
          <a:endParaRPr lang="en-US" sz="1600" b="0" kern="1200" dirty="0"/>
        </a:p>
      </dsp:txBody>
      <dsp:txXfrm>
        <a:off x="4005468" y="1234245"/>
        <a:ext cx="2725368" cy="15955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702F7-ACDD-4178-A28A-C3BC8E8E8356}">
      <dsp:nvSpPr>
        <dsp:cNvPr id="0" name=""/>
        <dsp:cNvSpPr/>
      </dsp:nvSpPr>
      <dsp:spPr>
        <a:xfrm>
          <a:off x="0" y="6999"/>
          <a:ext cx="1888191" cy="8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Read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0" y="6999"/>
        <a:ext cx="1888191" cy="891000"/>
      </dsp:txXfrm>
    </dsp:sp>
    <dsp:sp modelId="{79263659-B3D6-4FE6-ACEF-681DA4433F6F}">
      <dsp:nvSpPr>
        <dsp:cNvPr id="0" name=""/>
        <dsp:cNvSpPr/>
      </dsp:nvSpPr>
      <dsp:spPr>
        <a:xfrm>
          <a:off x="1888191" y="6999"/>
          <a:ext cx="377638" cy="891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069F8-718D-4063-AB3E-1522C4ABD030}">
      <dsp:nvSpPr>
        <dsp:cNvPr id="0" name=""/>
        <dsp:cNvSpPr/>
      </dsp:nvSpPr>
      <dsp:spPr>
        <a:xfrm>
          <a:off x="2416884" y="6999"/>
          <a:ext cx="5135880" cy="891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Reads data from the file.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416884" y="6999"/>
        <a:ext cx="5135880" cy="891000"/>
      </dsp:txXfrm>
    </dsp:sp>
    <dsp:sp modelId="{B7F391BC-EDD5-4DE6-A886-5A97E97A1BDC}">
      <dsp:nvSpPr>
        <dsp:cNvPr id="0" name=""/>
        <dsp:cNvSpPr/>
      </dsp:nvSpPr>
      <dsp:spPr>
        <a:xfrm>
          <a:off x="0" y="1059999"/>
          <a:ext cx="1888191" cy="8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Transformations </a:t>
          </a:r>
        </a:p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Simple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0" y="1059999"/>
        <a:ext cx="1888191" cy="891000"/>
      </dsp:txXfrm>
    </dsp:sp>
    <dsp:sp modelId="{0925BA1D-9FCC-4E0E-88A5-152C81CD2A66}">
      <dsp:nvSpPr>
        <dsp:cNvPr id="0" name=""/>
        <dsp:cNvSpPr/>
      </dsp:nvSpPr>
      <dsp:spPr>
        <a:xfrm>
          <a:off x="1888191" y="1059999"/>
          <a:ext cx="377638" cy="891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147E-D2C2-4EAE-9EF3-CAD3F815F39E}">
      <dsp:nvSpPr>
        <dsp:cNvPr id="0" name=""/>
        <dsp:cNvSpPr/>
      </dsp:nvSpPr>
      <dsp:spPr>
        <a:xfrm>
          <a:off x="2416884" y="1059999"/>
          <a:ext cx="5135880" cy="891000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Simple Transformations in NiFi itself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416884" y="1059999"/>
        <a:ext cx="5135880" cy="891000"/>
      </dsp:txXfrm>
    </dsp:sp>
    <dsp:sp modelId="{025B7F01-2487-4B3D-AA0D-63A7003B3FBD}">
      <dsp:nvSpPr>
        <dsp:cNvPr id="0" name=""/>
        <dsp:cNvSpPr/>
      </dsp:nvSpPr>
      <dsp:spPr>
        <a:xfrm>
          <a:off x="0" y="2113000"/>
          <a:ext cx="1888191" cy="8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Ingestion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0" y="2113000"/>
        <a:ext cx="1888191" cy="891000"/>
      </dsp:txXfrm>
    </dsp:sp>
    <dsp:sp modelId="{5603B7E5-CAF2-46AC-B363-03D838A76BAA}">
      <dsp:nvSpPr>
        <dsp:cNvPr id="0" name=""/>
        <dsp:cNvSpPr/>
      </dsp:nvSpPr>
      <dsp:spPr>
        <a:xfrm>
          <a:off x="1888191" y="2113000"/>
          <a:ext cx="377638" cy="891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93E0A-4792-4662-80F8-8DAA67B5A0CE}">
      <dsp:nvSpPr>
        <dsp:cNvPr id="0" name=""/>
        <dsp:cNvSpPr/>
      </dsp:nvSpPr>
      <dsp:spPr>
        <a:xfrm>
          <a:off x="2416884" y="2113000"/>
          <a:ext cx="5135880" cy="891000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In case complex transformations are not applicable then the data is ingested into the target table otherwise into Staging table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416884" y="2113000"/>
        <a:ext cx="5135880" cy="891000"/>
      </dsp:txXfrm>
    </dsp:sp>
    <dsp:sp modelId="{B4EEA34E-39D5-48BC-83DC-403A8A812367}">
      <dsp:nvSpPr>
        <dsp:cNvPr id="0" name=""/>
        <dsp:cNvSpPr/>
      </dsp:nvSpPr>
      <dsp:spPr>
        <a:xfrm>
          <a:off x="0" y="3166000"/>
          <a:ext cx="1888191" cy="8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Transformations Complex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0" y="3166000"/>
        <a:ext cx="1888191" cy="891000"/>
      </dsp:txXfrm>
    </dsp:sp>
    <dsp:sp modelId="{DE4CEE70-6930-4DFE-B871-EB40F87F3651}">
      <dsp:nvSpPr>
        <dsp:cNvPr id="0" name=""/>
        <dsp:cNvSpPr/>
      </dsp:nvSpPr>
      <dsp:spPr>
        <a:xfrm>
          <a:off x="1888191" y="3166000"/>
          <a:ext cx="377638" cy="891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C3946-781A-4959-980A-EFA7A4207E93}">
      <dsp:nvSpPr>
        <dsp:cNvPr id="0" name=""/>
        <dsp:cNvSpPr/>
      </dsp:nvSpPr>
      <dsp:spPr>
        <a:xfrm>
          <a:off x="2416884" y="3166000"/>
          <a:ext cx="5135880" cy="891000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Complex transformations are PgSQL, triggered from NiFi and executed at database server.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416884" y="3166000"/>
        <a:ext cx="5135880" cy="89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6DBC6-4D74-473D-B379-8104F0A61EE4}">
      <dsp:nvSpPr>
        <dsp:cNvPr id="0" name=""/>
        <dsp:cNvSpPr/>
      </dsp:nvSpPr>
      <dsp:spPr>
        <a:xfrm>
          <a:off x="6" y="0"/>
          <a:ext cx="2705062" cy="2819399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Transfer</a:t>
          </a:r>
          <a:endParaRPr lang="en-US" sz="1700" kern="1200" dirty="0"/>
        </a:p>
      </dsp:txBody>
      <dsp:txXfrm rot="16200000">
        <a:off x="-885440" y="885447"/>
        <a:ext cx="2311907" cy="541012"/>
      </dsp:txXfrm>
    </dsp:sp>
    <dsp:sp modelId="{CC81D5F2-5FE5-4155-BEF3-5BB9BC340561}">
      <dsp:nvSpPr>
        <dsp:cNvPr id="0" name=""/>
        <dsp:cNvSpPr/>
      </dsp:nvSpPr>
      <dsp:spPr>
        <a:xfrm>
          <a:off x="541019" y="0"/>
          <a:ext cx="2015271" cy="281939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Compression, Encryption, Split and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Multiple file handler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Disconnect/Resume connection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File Lock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Status updates</a:t>
          </a:r>
          <a:endParaRPr lang="en-US" sz="1600" kern="1200" dirty="0"/>
        </a:p>
      </dsp:txBody>
      <dsp:txXfrm>
        <a:off x="541019" y="0"/>
        <a:ext cx="2015271" cy="2819399"/>
      </dsp:txXfrm>
    </dsp:sp>
    <dsp:sp modelId="{65A33060-2CAD-4C4C-9C1C-5D591F7E14BA}">
      <dsp:nvSpPr>
        <dsp:cNvPr id="0" name=""/>
        <dsp:cNvSpPr/>
      </dsp:nvSpPr>
      <dsp:spPr>
        <a:xfrm>
          <a:off x="2800368" y="0"/>
          <a:ext cx="2705062" cy="2819399"/>
        </a:xfrm>
        <a:prstGeom prst="roundRect">
          <a:avLst>
            <a:gd name="adj" fmla="val 5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Validation</a:t>
          </a:r>
          <a:endParaRPr lang="en-US" sz="1700" kern="1200" dirty="0"/>
        </a:p>
      </dsp:txBody>
      <dsp:txXfrm rot="16200000">
        <a:off x="1914921" y="885447"/>
        <a:ext cx="2311907" cy="541012"/>
      </dsp:txXfrm>
    </dsp:sp>
    <dsp:sp modelId="{1B624A29-7F6C-4CCB-A1D6-25F953EB73DE}">
      <dsp:nvSpPr>
        <dsp:cNvPr id="0" name=""/>
        <dsp:cNvSpPr/>
      </dsp:nvSpPr>
      <dsp:spPr>
        <a:xfrm rot="16200000">
          <a:off x="2550683" y="2173719"/>
          <a:ext cx="414276" cy="40575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72B15-B076-4468-B369-30121C40D429}">
      <dsp:nvSpPr>
        <dsp:cNvPr id="0" name=""/>
        <dsp:cNvSpPr/>
      </dsp:nvSpPr>
      <dsp:spPr>
        <a:xfrm>
          <a:off x="3341381" y="0"/>
          <a:ext cx="2015271" cy="281939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type</a:t>
          </a:r>
          <a:endParaRPr lang="en-US" sz="19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Master data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File Size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Error handling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3341381" y="0"/>
        <a:ext cx="2015271" cy="2819399"/>
      </dsp:txXfrm>
    </dsp:sp>
    <dsp:sp modelId="{8BC8407E-2AA8-4723-B0FC-1DC18B27C623}">
      <dsp:nvSpPr>
        <dsp:cNvPr id="0" name=""/>
        <dsp:cNvSpPr/>
      </dsp:nvSpPr>
      <dsp:spPr>
        <a:xfrm>
          <a:off x="5600108" y="0"/>
          <a:ext cx="2705062" cy="2819399"/>
        </a:xfrm>
        <a:prstGeom prst="roundRect">
          <a:avLst>
            <a:gd name="adj" fmla="val 5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Upload Process</a:t>
          </a:r>
          <a:endParaRPr lang="en-US" sz="1700" kern="1200" dirty="0"/>
        </a:p>
      </dsp:txBody>
      <dsp:txXfrm rot="16200000">
        <a:off x="4714661" y="885447"/>
        <a:ext cx="2311907" cy="541012"/>
      </dsp:txXfrm>
    </dsp:sp>
    <dsp:sp modelId="{775FC857-D5A0-4BA6-82EF-07223435DD6E}">
      <dsp:nvSpPr>
        <dsp:cNvPr id="0" name=""/>
        <dsp:cNvSpPr/>
      </dsp:nvSpPr>
      <dsp:spPr>
        <a:xfrm rot="16200000">
          <a:off x="5370083" y="2173719"/>
          <a:ext cx="414276" cy="40575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69F8D-16BF-436B-984A-3CA7CB06D2CF}">
      <dsp:nvSpPr>
        <dsp:cNvPr id="0" name=""/>
        <dsp:cNvSpPr/>
      </dsp:nvSpPr>
      <dsp:spPr>
        <a:xfrm>
          <a:off x="6141121" y="0"/>
          <a:ext cx="2015271" cy="281939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File Template download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Upload files as per sequence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6141121" y="0"/>
        <a:ext cx="2015271" cy="2819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C070E-C335-4A41-B69B-0102654EC3B4}">
      <dsp:nvSpPr>
        <dsp:cNvPr id="0" name=""/>
        <dsp:cNvSpPr/>
      </dsp:nvSpPr>
      <dsp:spPr>
        <a:xfrm>
          <a:off x="3123" y="22068"/>
          <a:ext cx="2681253" cy="99360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Authentication</a:t>
          </a:r>
          <a:endParaRPr lang="en-US" sz="2000" kern="1200" dirty="0"/>
        </a:p>
      </dsp:txBody>
      <dsp:txXfrm>
        <a:off x="3123" y="22068"/>
        <a:ext cx="2681253" cy="662400"/>
      </dsp:txXfrm>
    </dsp:sp>
    <dsp:sp modelId="{25857C69-8589-453A-9017-A41E331AA09A}">
      <dsp:nvSpPr>
        <dsp:cNvPr id="0" name=""/>
        <dsp:cNvSpPr/>
      </dsp:nvSpPr>
      <dsp:spPr>
        <a:xfrm>
          <a:off x="552295" y="684468"/>
          <a:ext cx="2681253" cy="3713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Authenticates the client based on the credentials provided and identifies the tenant number and the ETL processes applicable</a:t>
          </a:r>
          <a:endParaRPr lang="en-US" sz="1600" kern="1200" dirty="0"/>
        </a:p>
      </dsp:txBody>
      <dsp:txXfrm>
        <a:off x="630826" y="762999"/>
        <a:ext cx="2524191" cy="3556000"/>
      </dsp:txXfrm>
    </dsp:sp>
    <dsp:sp modelId="{BD4C6795-BD0D-4D8E-9CCD-6E5BEC02726C}">
      <dsp:nvSpPr>
        <dsp:cNvPr id="0" name=""/>
        <dsp:cNvSpPr/>
      </dsp:nvSpPr>
      <dsp:spPr>
        <a:xfrm>
          <a:off x="3090845" y="19491"/>
          <a:ext cx="861712" cy="667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090845" y="153002"/>
        <a:ext cx="661446" cy="400532"/>
      </dsp:txXfrm>
    </dsp:sp>
    <dsp:sp modelId="{134CA9F7-6998-4077-B0E9-40AE77DA05DE}">
      <dsp:nvSpPr>
        <dsp:cNvPr id="0" name=""/>
        <dsp:cNvSpPr/>
      </dsp:nvSpPr>
      <dsp:spPr>
        <a:xfrm>
          <a:off x="4310250" y="22068"/>
          <a:ext cx="2681253" cy="99360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Initialization</a:t>
          </a:r>
          <a:endParaRPr lang="en-US" sz="2000" kern="1200" dirty="0"/>
        </a:p>
      </dsp:txBody>
      <dsp:txXfrm>
        <a:off x="4310250" y="22068"/>
        <a:ext cx="2681253" cy="662400"/>
      </dsp:txXfrm>
    </dsp:sp>
    <dsp:sp modelId="{B0642BC5-A572-49BB-A2E3-489ABE48542B}">
      <dsp:nvSpPr>
        <dsp:cNvPr id="0" name=""/>
        <dsp:cNvSpPr/>
      </dsp:nvSpPr>
      <dsp:spPr>
        <a:xfrm>
          <a:off x="4859422" y="684468"/>
          <a:ext cx="2681253" cy="3713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Downloads the digital certificates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Creates the folder structure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u="none" kern="1200" dirty="0" smtClean="0"/>
            <a:t>Downloads the following configurations</a:t>
          </a:r>
          <a:endParaRPr lang="en-US" sz="1600" u="none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ETL process Subscriptions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Master and Transactional Data Tables Definition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Transaction Data Validation Mapping Table</a:t>
          </a:r>
          <a:endParaRPr lang="en-US" sz="1600" kern="1200" dirty="0"/>
        </a:p>
      </dsp:txBody>
      <dsp:txXfrm>
        <a:off x="4937953" y="762999"/>
        <a:ext cx="2524191" cy="355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F4AC8-0CCA-408D-8E13-71E54D60D135}">
      <dsp:nvSpPr>
        <dsp:cNvPr id="0" name=""/>
        <dsp:cNvSpPr/>
      </dsp:nvSpPr>
      <dsp:spPr>
        <a:xfrm>
          <a:off x="5357" y="227076"/>
          <a:ext cx="1601390" cy="612647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Initialization</a:t>
          </a:r>
          <a:endParaRPr lang="en-US" sz="1400" b="1" kern="1200" dirty="0"/>
        </a:p>
      </dsp:txBody>
      <dsp:txXfrm>
        <a:off x="23301" y="245020"/>
        <a:ext cx="1565502" cy="576759"/>
      </dsp:txXfrm>
    </dsp:sp>
    <dsp:sp modelId="{A646879F-A4DC-4CC4-835E-D56DE10B8D5D}">
      <dsp:nvSpPr>
        <dsp:cNvPr id="0" name=""/>
        <dsp:cNvSpPr/>
      </dsp:nvSpPr>
      <dsp:spPr>
        <a:xfrm>
          <a:off x="1766887" y="3348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6887" y="414256"/>
        <a:ext cx="237646" cy="238286"/>
      </dsp:txXfrm>
    </dsp:sp>
    <dsp:sp modelId="{CEFE8044-5F35-4FD9-9DEB-C83261179B77}">
      <dsp:nvSpPr>
        <dsp:cNvPr id="0" name=""/>
        <dsp:cNvSpPr/>
      </dsp:nvSpPr>
      <dsp:spPr>
        <a:xfrm>
          <a:off x="2247304" y="227076"/>
          <a:ext cx="1601390" cy="61264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Upload and Validation</a:t>
          </a:r>
          <a:endParaRPr lang="en-US" sz="1400" kern="1200" dirty="0"/>
        </a:p>
      </dsp:txBody>
      <dsp:txXfrm>
        <a:off x="2265248" y="245020"/>
        <a:ext cx="1565502" cy="576759"/>
      </dsp:txXfrm>
    </dsp:sp>
    <dsp:sp modelId="{73EFC722-B289-4584-976F-E0F00EB8AC39}">
      <dsp:nvSpPr>
        <dsp:cNvPr id="0" name=""/>
        <dsp:cNvSpPr/>
      </dsp:nvSpPr>
      <dsp:spPr>
        <a:xfrm>
          <a:off x="4008834" y="3348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08834" y="414256"/>
        <a:ext cx="237646" cy="238286"/>
      </dsp:txXfrm>
    </dsp:sp>
    <dsp:sp modelId="{9DC0E7EB-F6B9-484E-AA04-96FA84E2B752}">
      <dsp:nvSpPr>
        <dsp:cNvPr id="0" name=""/>
        <dsp:cNvSpPr/>
      </dsp:nvSpPr>
      <dsp:spPr>
        <a:xfrm>
          <a:off x="4489251" y="227076"/>
          <a:ext cx="1601390" cy="61264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Transfer and Status Update</a:t>
          </a:r>
          <a:endParaRPr lang="en-US" sz="1400" kern="1200" dirty="0"/>
        </a:p>
      </dsp:txBody>
      <dsp:txXfrm>
        <a:off x="4507195" y="245020"/>
        <a:ext cx="1565502" cy="5767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C070E-C335-4A41-B69B-0102654EC3B4}">
      <dsp:nvSpPr>
        <dsp:cNvPr id="0" name=""/>
        <dsp:cNvSpPr/>
      </dsp:nvSpPr>
      <dsp:spPr>
        <a:xfrm>
          <a:off x="4206" y="8362"/>
          <a:ext cx="1912759" cy="95040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File Upload</a:t>
          </a:r>
          <a:endParaRPr lang="en-US" sz="1600" kern="1200" dirty="0"/>
        </a:p>
      </dsp:txBody>
      <dsp:txXfrm>
        <a:off x="4206" y="8362"/>
        <a:ext cx="1912759" cy="633600"/>
      </dsp:txXfrm>
    </dsp:sp>
    <dsp:sp modelId="{25857C69-8589-453A-9017-A41E331AA09A}">
      <dsp:nvSpPr>
        <dsp:cNvPr id="0" name=""/>
        <dsp:cNvSpPr/>
      </dsp:nvSpPr>
      <dsp:spPr>
        <a:xfrm>
          <a:off x="395976" y="641962"/>
          <a:ext cx="1912759" cy="3388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Download the file templates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First time upload the files as per the configured sequence.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Next time on wards no need to upload the master data files in case there are no changes. Upload the transactional data file directly</a:t>
          </a:r>
          <a:endParaRPr lang="en-US" sz="1400" kern="1200" dirty="0"/>
        </a:p>
      </dsp:txBody>
      <dsp:txXfrm>
        <a:off x="451999" y="697985"/>
        <a:ext cx="1800713" cy="3276229"/>
      </dsp:txXfrm>
    </dsp:sp>
    <dsp:sp modelId="{BD4C6795-BD0D-4D8E-9CCD-6E5BEC02726C}">
      <dsp:nvSpPr>
        <dsp:cNvPr id="0" name=""/>
        <dsp:cNvSpPr/>
      </dsp:nvSpPr>
      <dsp:spPr>
        <a:xfrm>
          <a:off x="2206933" y="87051"/>
          <a:ext cx="614730" cy="476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206933" y="182295"/>
        <a:ext cx="471864" cy="285733"/>
      </dsp:txXfrm>
    </dsp:sp>
    <dsp:sp modelId="{134CA9F7-6998-4077-B0E9-40AE77DA05DE}">
      <dsp:nvSpPr>
        <dsp:cNvPr id="0" name=""/>
        <dsp:cNvSpPr/>
      </dsp:nvSpPr>
      <dsp:spPr>
        <a:xfrm>
          <a:off x="3076835" y="8362"/>
          <a:ext cx="1912759" cy="95040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Validation</a:t>
          </a:r>
          <a:endParaRPr lang="en-US" sz="1600" kern="1200" dirty="0"/>
        </a:p>
      </dsp:txBody>
      <dsp:txXfrm>
        <a:off x="3076835" y="8362"/>
        <a:ext cx="1912759" cy="633600"/>
      </dsp:txXfrm>
    </dsp:sp>
    <dsp:sp modelId="{B0642BC5-A572-49BB-A2E3-489ABE48542B}">
      <dsp:nvSpPr>
        <dsp:cNvPr id="0" name=""/>
        <dsp:cNvSpPr/>
      </dsp:nvSpPr>
      <dsp:spPr>
        <a:xfrm>
          <a:off x="3468605" y="641962"/>
          <a:ext cx="1912759" cy="3388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Validations are performed as per sequence mentioned below and error report prepared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Input file format against the required 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Fields Data type and length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File size against subscription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Master data lookup validations</a:t>
          </a:r>
          <a:endParaRPr lang="en-US" sz="1400" kern="1200" dirty="0"/>
        </a:p>
      </dsp:txBody>
      <dsp:txXfrm>
        <a:off x="3524628" y="697985"/>
        <a:ext cx="1800713" cy="3276229"/>
      </dsp:txXfrm>
    </dsp:sp>
    <dsp:sp modelId="{0E3FD07F-267A-405D-9C0E-1F5DECC36066}">
      <dsp:nvSpPr>
        <dsp:cNvPr id="0" name=""/>
        <dsp:cNvSpPr/>
      </dsp:nvSpPr>
      <dsp:spPr>
        <a:xfrm>
          <a:off x="5279561" y="87051"/>
          <a:ext cx="614730" cy="476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279561" y="182295"/>
        <a:ext cx="471864" cy="285733"/>
      </dsp:txXfrm>
    </dsp:sp>
    <dsp:sp modelId="{9D935EDF-3C23-4780-8265-577927C5AB75}">
      <dsp:nvSpPr>
        <dsp:cNvPr id="0" name=""/>
        <dsp:cNvSpPr/>
      </dsp:nvSpPr>
      <dsp:spPr>
        <a:xfrm>
          <a:off x="6149464" y="8362"/>
          <a:ext cx="1912759" cy="95040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Error Handling</a:t>
          </a:r>
          <a:endParaRPr lang="en-US" sz="1600" kern="1200" dirty="0"/>
        </a:p>
      </dsp:txBody>
      <dsp:txXfrm>
        <a:off x="6149464" y="8362"/>
        <a:ext cx="1912759" cy="633600"/>
      </dsp:txXfrm>
    </dsp:sp>
    <dsp:sp modelId="{52DD3F8C-2738-41A1-AEA2-B5C5555299B6}">
      <dsp:nvSpPr>
        <dsp:cNvPr id="0" name=""/>
        <dsp:cNvSpPr/>
      </dsp:nvSpPr>
      <dsp:spPr>
        <a:xfrm>
          <a:off x="6541234" y="641962"/>
          <a:ext cx="1912759" cy="3388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Review the error report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Fix the input files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Once all the errors are fixed data transfer will be initiated</a:t>
          </a:r>
          <a:endParaRPr lang="en-US" sz="1400" kern="1200" dirty="0"/>
        </a:p>
      </dsp:txBody>
      <dsp:txXfrm>
        <a:off x="6597257" y="697985"/>
        <a:ext cx="1800713" cy="32762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F4AC8-0CCA-408D-8E13-71E54D60D135}">
      <dsp:nvSpPr>
        <dsp:cNvPr id="0" name=""/>
        <dsp:cNvSpPr/>
      </dsp:nvSpPr>
      <dsp:spPr>
        <a:xfrm>
          <a:off x="5357" y="0"/>
          <a:ext cx="1601390" cy="64008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Initialization</a:t>
          </a:r>
          <a:endParaRPr lang="en-US" sz="1400" kern="1200" dirty="0"/>
        </a:p>
      </dsp:txBody>
      <dsp:txXfrm>
        <a:off x="24104" y="18747"/>
        <a:ext cx="1563896" cy="602586"/>
      </dsp:txXfrm>
    </dsp:sp>
    <dsp:sp modelId="{A646879F-A4DC-4CC4-835E-D56DE10B8D5D}">
      <dsp:nvSpPr>
        <dsp:cNvPr id="0" name=""/>
        <dsp:cNvSpPr/>
      </dsp:nvSpPr>
      <dsp:spPr>
        <a:xfrm>
          <a:off x="1766887" y="12146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6887" y="200896"/>
        <a:ext cx="237646" cy="238286"/>
      </dsp:txXfrm>
    </dsp:sp>
    <dsp:sp modelId="{CEFE8044-5F35-4FD9-9DEB-C83261179B77}">
      <dsp:nvSpPr>
        <dsp:cNvPr id="0" name=""/>
        <dsp:cNvSpPr/>
      </dsp:nvSpPr>
      <dsp:spPr>
        <a:xfrm>
          <a:off x="2247304" y="0"/>
          <a:ext cx="1601390" cy="64008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Data Upload and Validation</a:t>
          </a:r>
          <a:endParaRPr lang="en-US" sz="1400" b="1" kern="1200" dirty="0"/>
        </a:p>
      </dsp:txBody>
      <dsp:txXfrm>
        <a:off x="2266051" y="18747"/>
        <a:ext cx="1563896" cy="602586"/>
      </dsp:txXfrm>
    </dsp:sp>
    <dsp:sp modelId="{73EFC722-B289-4584-976F-E0F00EB8AC39}">
      <dsp:nvSpPr>
        <dsp:cNvPr id="0" name=""/>
        <dsp:cNvSpPr/>
      </dsp:nvSpPr>
      <dsp:spPr>
        <a:xfrm>
          <a:off x="4008834" y="12146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08834" y="200896"/>
        <a:ext cx="237646" cy="238286"/>
      </dsp:txXfrm>
    </dsp:sp>
    <dsp:sp modelId="{9DC0E7EB-F6B9-484E-AA04-96FA84E2B752}">
      <dsp:nvSpPr>
        <dsp:cNvPr id="0" name=""/>
        <dsp:cNvSpPr/>
      </dsp:nvSpPr>
      <dsp:spPr>
        <a:xfrm>
          <a:off x="4489251" y="0"/>
          <a:ext cx="1601390" cy="64008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Transfer and Status Update</a:t>
          </a:r>
          <a:endParaRPr lang="en-US" sz="1400" kern="1200" dirty="0"/>
        </a:p>
      </dsp:txBody>
      <dsp:txXfrm>
        <a:off x="4507998" y="18747"/>
        <a:ext cx="1563896" cy="60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C070E-C335-4A41-B69B-0102654EC3B4}">
      <dsp:nvSpPr>
        <dsp:cNvPr id="0" name=""/>
        <dsp:cNvSpPr/>
      </dsp:nvSpPr>
      <dsp:spPr>
        <a:xfrm>
          <a:off x="13598" y="393933"/>
          <a:ext cx="1908708" cy="623599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Authentication</a:t>
          </a:r>
          <a:endParaRPr lang="en-US" sz="1600" kern="1200" dirty="0"/>
        </a:p>
      </dsp:txBody>
      <dsp:txXfrm>
        <a:off x="13598" y="393933"/>
        <a:ext cx="1908708" cy="415732"/>
      </dsp:txXfrm>
    </dsp:sp>
    <dsp:sp modelId="{25857C69-8589-453A-9017-A41E331AA09A}">
      <dsp:nvSpPr>
        <dsp:cNvPr id="0" name=""/>
        <dsp:cNvSpPr/>
      </dsp:nvSpPr>
      <dsp:spPr>
        <a:xfrm>
          <a:off x="404157" y="809666"/>
          <a:ext cx="1908708" cy="283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Authenticate based on the user credentials and digital certificate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 case 2 Factor authentication is applicable complete that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Establish protocol connectivity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460061" y="865570"/>
        <a:ext cx="1796900" cy="2723192"/>
      </dsp:txXfrm>
    </dsp:sp>
    <dsp:sp modelId="{BD4C6795-BD0D-4D8E-9CCD-6E5BEC02726C}">
      <dsp:nvSpPr>
        <dsp:cNvPr id="0" name=""/>
        <dsp:cNvSpPr/>
      </dsp:nvSpPr>
      <dsp:spPr>
        <a:xfrm>
          <a:off x="2211597" y="364153"/>
          <a:ext cx="613294" cy="475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2211597" y="459211"/>
        <a:ext cx="470706" cy="285176"/>
      </dsp:txXfrm>
    </dsp:sp>
    <dsp:sp modelId="{134CA9F7-6998-4077-B0E9-40AE77DA05DE}">
      <dsp:nvSpPr>
        <dsp:cNvPr id="0" name=""/>
        <dsp:cNvSpPr/>
      </dsp:nvSpPr>
      <dsp:spPr>
        <a:xfrm>
          <a:off x="3079466" y="393933"/>
          <a:ext cx="1908708" cy="623599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Transfer</a:t>
          </a:r>
          <a:endParaRPr lang="en-US" sz="1600" kern="1200" dirty="0"/>
        </a:p>
      </dsp:txBody>
      <dsp:txXfrm>
        <a:off x="3079466" y="393933"/>
        <a:ext cx="1908708" cy="415732"/>
      </dsp:txXfrm>
    </dsp:sp>
    <dsp:sp modelId="{B0642BC5-A572-49BB-A2E3-489ABE48542B}">
      <dsp:nvSpPr>
        <dsp:cNvPr id="0" name=""/>
        <dsp:cNvSpPr/>
      </dsp:nvSpPr>
      <dsp:spPr>
        <a:xfrm>
          <a:off x="3470024" y="809666"/>
          <a:ext cx="1908708" cy="283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Initiate and complete the data transfer considering below points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Compression, Encryption, Split and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Multiple file handler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Disconnect/Resume connection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File Lock</a:t>
          </a:r>
        </a:p>
      </dsp:txBody>
      <dsp:txXfrm>
        <a:off x="3525928" y="865570"/>
        <a:ext cx="1796900" cy="2723192"/>
      </dsp:txXfrm>
    </dsp:sp>
    <dsp:sp modelId="{0E3FD07F-267A-405D-9C0E-1F5DECC36066}">
      <dsp:nvSpPr>
        <dsp:cNvPr id="0" name=""/>
        <dsp:cNvSpPr/>
      </dsp:nvSpPr>
      <dsp:spPr>
        <a:xfrm>
          <a:off x="5277464" y="364153"/>
          <a:ext cx="613294" cy="475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5277464" y="459211"/>
        <a:ext cx="470706" cy="285176"/>
      </dsp:txXfrm>
    </dsp:sp>
    <dsp:sp modelId="{9D935EDF-3C23-4780-8265-577927C5AB75}">
      <dsp:nvSpPr>
        <dsp:cNvPr id="0" name=""/>
        <dsp:cNvSpPr/>
      </dsp:nvSpPr>
      <dsp:spPr>
        <a:xfrm>
          <a:off x="6145333" y="393933"/>
          <a:ext cx="1908708" cy="623599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Status Update</a:t>
          </a:r>
          <a:endParaRPr lang="en-US" sz="1600" kern="1200" dirty="0"/>
        </a:p>
      </dsp:txBody>
      <dsp:txXfrm>
        <a:off x="6145333" y="393933"/>
        <a:ext cx="1908708" cy="415732"/>
      </dsp:txXfrm>
    </dsp:sp>
    <dsp:sp modelId="{52DD3F8C-2738-41A1-AEA2-B5C5555299B6}">
      <dsp:nvSpPr>
        <dsp:cNvPr id="0" name=""/>
        <dsp:cNvSpPr/>
      </dsp:nvSpPr>
      <dsp:spPr>
        <a:xfrm>
          <a:off x="6535892" y="809666"/>
          <a:ext cx="1908708" cy="283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Once the data transfer is complete then get the file verified at server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Provide status update on data transfer completion</a:t>
          </a:r>
          <a:endParaRPr lang="en-US" sz="1400" kern="1200" dirty="0"/>
        </a:p>
      </dsp:txBody>
      <dsp:txXfrm>
        <a:off x="6591796" y="865570"/>
        <a:ext cx="1796900" cy="27231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F4AC8-0CCA-408D-8E13-71E54D60D135}">
      <dsp:nvSpPr>
        <dsp:cNvPr id="0" name=""/>
        <dsp:cNvSpPr/>
      </dsp:nvSpPr>
      <dsp:spPr>
        <a:xfrm>
          <a:off x="5357" y="0"/>
          <a:ext cx="1601390" cy="64008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Initialization</a:t>
          </a:r>
          <a:endParaRPr lang="en-US" sz="1400" kern="1200" dirty="0"/>
        </a:p>
      </dsp:txBody>
      <dsp:txXfrm>
        <a:off x="24104" y="18747"/>
        <a:ext cx="1563896" cy="602586"/>
      </dsp:txXfrm>
    </dsp:sp>
    <dsp:sp modelId="{A646879F-A4DC-4CC4-835E-D56DE10B8D5D}">
      <dsp:nvSpPr>
        <dsp:cNvPr id="0" name=""/>
        <dsp:cNvSpPr/>
      </dsp:nvSpPr>
      <dsp:spPr>
        <a:xfrm>
          <a:off x="1766887" y="12146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6887" y="200896"/>
        <a:ext cx="237646" cy="238286"/>
      </dsp:txXfrm>
    </dsp:sp>
    <dsp:sp modelId="{CEFE8044-5F35-4FD9-9DEB-C83261179B77}">
      <dsp:nvSpPr>
        <dsp:cNvPr id="0" name=""/>
        <dsp:cNvSpPr/>
      </dsp:nvSpPr>
      <dsp:spPr>
        <a:xfrm>
          <a:off x="2247304" y="0"/>
          <a:ext cx="1601390" cy="64008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Data Upload and Validation</a:t>
          </a:r>
          <a:endParaRPr lang="en-US" sz="1400" b="0" kern="1200" dirty="0"/>
        </a:p>
      </dsp:txBody>
      <dsp:txXfrm>
        <a:off x="2266051" y="18747"/>
        <a:ext cx="1563896" cy="602586"/>
      </dsp:txXfrm>
    </dsp:sp>
    <dsp:sp modelId="{73EFC722-B289-4584-976F-E0F00EB8AC39}">
      <dsp:nvSpPr>
        <dsp:cNvPr id="0" name=""/>
        <dsp:cNvSpPr/>
      </dsp:nvSpPr>
      <dsp:spPr>
        <a:xfrm>
          <a:off x="4008834" y="12146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08834" y="200896"/>
        <a:ext cx="237646" cy="238286"/>
      </dsp:txXfrm>
    </dsp:sp>
    <dsp:sp modelId="{9DC0E7EB-F6B9-484E-AA04-96FA84E2B752}">
      <dsp:nvSpPr>
        <dsp:cNvPr id="0" name=""/>
        <dsp:cNvSpPr/>
      </dsp:nvSpPr>
      <dsp:spPr>
        <a:xfrm>
          <a:off x="4489251" y="0"/>
          <a:ext cx="1601390" cy="64008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Data Transfer and Status Update</a:t>
          </a:r>
          <a:endParaRPr lang="en-US" sz="1400" b="1" kern="1200" dirty="0"/>
        </a:p>
      </dsp:txBody>
      <dsp:txXfrm>
        <a:off x="4507998" y="18747"/>
        <a:ext cx="1563896" cy="602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BAD87-0D54-4AA1-8D5D-C61CABEB78CD}">
      <dsp:nvSpPr>
        <dsp:cNvPr id="0" name=""/>
        <dsp:cNvSpPr/>
      </dsp:nvSpPr>
      <dsp:spPr>
        <a:xfrm>
          <a:off x="587216" y="1241298"/>
          <a:ext cx="2891932" cy="2385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Case converter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Format Converter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Lookup table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Filter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Simple calculated fields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Decision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Merge/Split Columns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Custom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642107" y="1296189"/>
        <a:ext cx="2782150" cy="1764334"/>
      </dsp:txXfrm>
    </dsp:sp>
    <dsp:sp modelId="{3DF87B83-9088-4F31-8DD0-F3DA7616C6AD}">
      <dsp:nvSpPr>
        <dsp:cNvPr id="0" name=""/>
        <dsp:cNvSpPr/>
      </dsp:nvSpPr>
      <dsp:spPr>
        <a:xfrm>
          <a:off x="2275157" y="1820114"/>
          <a:ext cx="3067313" cy="3067313"/>
        </a:xfrm>
        <a:prstGeom prst="leftCircularArrow">
          <a:avLst>
            <a:gd name="adj1" fmla="val 2739"/>
            <a:gd name="adj2" fmla="val 333785"/>
            <a:gd name="adj3" fmla="val 2308584"/>
            <a:gd name="adj4" fmla="val 9223777"/>
            <a:gd name="adj5" fmla="val 319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5173B-421F-401B-A0D4-BC5E00F0EA2C}">
      <dsp:nvSpPr>
        <dsp:cNvPr id="0" name=""/>
        <dsp:cNvSpPr/>
      </dsp:nvSpPr>
      <dsp:spPr>
        <a:xfrm>
          <a:off x="1229868" y="3260778"/>
          <a:ext cx="2570606" cy="7315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First Phase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 (Simple Transformations)</a:t>
          </a:r>
        </a:p>
      </dsp:txBody>
      <dsp:txXfrm>
        <a:off x="1251293" y="3282203"/>
        <a:ext cx="2527756" cy="688668"/>
      </dsp:txXfrm>
    </dsp:sp>
    <dsp:sp modelId="{77B4E9F6-EADE-4A48-AE1A-34A3D7EBA2F6}">
      <dsp:nvSpPr>
        <dsp:cNvPr id="0" name=""/>
        <dsp:cNvSpPr/>
      </dsp:nvSpPr>
      <dsp:spPr>
        <a:xfrm>
          <a:off x="4200525" y="1241298"/>
          <a:ext cx="2891932" cy="2385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Aggregator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Joiner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Complex Calculated fields</a:t>
          </a:r>
          <a:endParaRPr lang="en-US" sz="1400" kern="1200" dirty="0"/>
        </a:p>
      </dsp:txBody>
      <dsp:txXfrm>
        <a:off x="4255416" y="1807311"/>
        <a:ext cx="2782150" cy="1764334"/>
      </dsp:txXfrm>
    </dsp:sp>
    <dsp:sp modelId="{FAD32440-A576-4203-A50B-8D821856255F}">
      <dsp:nvSpPr>
        <dsp:cNvPr id="0" name=""/>
        <dsp:cNvSpPr/>
      </dsp:nvSpPr>
      <dsp:spPr>
        <a:xfrm>
          <a:off x="4843176" y="875538"/>
          <a:ext cx="2570606" cy="7315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Phase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(Complex Transformations)</a:t>
          </a:r>
        </a:p>
      </dsp:txBody>
      <dsp:txXfrm>
        <a:off x="4864601" y="896963"/>
        <a:ext cx="2527756" cy="688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FAEF-975D-4F60-BC16-E1E41C7EF21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141D9-1448-4341-9AA1-A7E99D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4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E2633-F459-4ECF-BB31-6E8EFAF701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202F4-BABF-4BE3-9E09-E465B3D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0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5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2.jpg"/><Relationship Id="rId7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.jpg"/><Relationship Id="rId4" Type="http://schemas.openxmlformats.org/officeDocument/2006/relationships/image" Target="../media/image8.jp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Extract Transfer Transform Load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349" y="4177690"/>
            <a:ext cx="1524001" cy="1178859"/>
          </a:xfrm>
          <a:prstGeom prst="rect">
            <a:avLst/>
          </a:prstGeom>
          <a:ln>
            <a:solidFill>
              <a:schemeClr val="tx2"/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457200" y="1219200"/>
            <a:ext cx="6939149" cy="5009511"/>
            <a:chOff x="147451" y="1417322"/>
            <a:chExt cx="6939149" cy="50095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06" y="2262085"/>
              <a:ext cx="607385" cy="7487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029200" y="1967665"/>
              <a:ext cx="1541930" cy="1253423"/>
              <a:chOff x="3733800" y="885050"/>
              <a:chExt cx="1905000" cy="178195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5549" y="1790701"/>
                <a:ext cx="530449" cy="577326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9308" y="885050"/>
                <a:ext cx="1321467" cy="820701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9308" y="1981201"/>
                <a:ext cx="907562" cy="243203"/>
              </a:xfrm>
              <a:prstGeom prst="rect">
                <a:avLst/>
              </a:prstGeom>
            </p:spPr>
          </p:pic>
          <p:sp>
            <p:nvSpPr>
              <p:cNvPr id="10" name="Rounded Rectangle 9"/>
              <p:cNvSpPr/>
              <p:nvPr/>
            </p:nvSpPr>
            <p:spPr>
              <a:xfrm>
                <a:off x="3733800" y="885050"/>
                <a:ext cx="1905000" cy="1781950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451" y="4980032"/>
              <a:ext cx="733979" cy="89535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126" y="2259577"/>
              <a:ext cx="651460" cy="65146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093" y="5096598"/>
              <a:ext cx="771525" cy="77152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95" y="3470773"/>
              <a:ext cx="1007641" cy="100260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985921" y="4427856"/>
              <a:ext cx="1286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Authentication</a:t>
              </a:r>
            </a:p>
            <a:p>
              <a:pPr algn="ctr"/>
              <a:r>
                <a:rPr lang="en-US" sz="1200" dirty="0" smtClean="0"/>
                <a:t> and </a:t>
              </a:r>
            </a:p>
            <a:p>
              <a:pPr algn="ctr"/>
              <a:r>
                <a:rPr lang="en-US" sz="1200" dirty="0" smtClean="0"/>
                <a:t>Authorization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5071" y="1417322"/>
              <a:ext cx="3502048" cy="369332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FF0000"/>
                  </a:solidFill>
                </a:rPr>
                <a:t>Web Services based ETL 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Curved Connector 31"/>
            <p:cNvCxnSpPr>
              <a:stCxn id="17" idx="3"/>
              <a:endCxn id="20" idx="1"/>
            </p:cNvCxnSpPr>
            <p:nvPr/>
          </p:nvCxnSpPr>
          <p:spPr>
            <a:xfrm>
              <a:off x="2397586" y="2585307"/>
              <a:ext cx="688509" cy="138676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0" idx="3"/>
              <a:endCxn id="10" idx="1"/>
            </p:cNvCxnSpPr>
            <p:nvPr/>
          </p:nvCxnSpPr>
          <p:spPr>
            <a:xfrm flipV="1">
              <a:off x="4093736" y="2594377"/>
              <a:ext cx="935464" cy="137769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10" idx="3"/>
              <a:endCxn id="21" idx="1"/>
            </p:cNvCxnSpPr>
            <p:nvPr/>
          </p:nvCxnSpPr>
          <p:spPr>
            <a:xfrm>
              <a:off x="6571130" y="2594377"/>
              <a:ext cx="515470" cy="23708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5" idx="3"/>
              <a:endCxn id="17" idx="1"/>
            </p:cNvCxnSpPr>
            <p:nvPr/>
          </p:nvCxnSpPr>
          <p:spPr>
            <a:xfrm flipV="1">
              <a:off x="817691" y="2585307"/>
              <a:ext cx="928435" cy="5113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5" idx="2"/>
              <a:endCxn id="16" idx="0"/>
            </p:cNvCxnSpPr>
            <p:nvPr/>
          </p:nvCxnSpPr>
          <p:spPr>
            <a:xfrm rot="16200000" flipH="1">
              <a:off x="-470400" y="3995190"/>
              <a:ext cx="1969241" cy="44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endCxn id="19" idx="1"/>
            </p:cNvCxnSpPr>
            <p:nvPr/>
          </p:nvCxnSpPr>
          <p:spPr>
            <a:xfrm flipV="1">
              <a:off x="862661" y="5482361"/>
              <a:ext cx="823432" cy="1446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19" idx="3"/>
              <a:endCxn id="20" idx="1"/>
            </p:cNvCxnSpPr>
            <p:nvPr/>
          </p:nvCxnSpPr>
          <p:spPr>
            <a:xfrm flipV="1">
              <a:off x="2457618" y="3972075"/>
              <a:ext cx="628477" cy="151028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20" idx="3"/>
              <a:endCxn id="21" idx="1"/>
            </p:cNvCxnSpPr>
            <p:nvPr/>
          </p:nvCxnSpPr>
          <p:spPr>
            <a:xfrm>
              <a:off x="4093736" y="3972075"/>
              <a:ext cx="2992864" cy="99316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93529" y="6057501"/>
              <a:ext cx="3502048" cy="369332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FF0000"/>
                  </a:solidFill>
                </a:rPr>
                <a:t>File based ETL 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File Transfer Utility – </a:t>
            </a:r>
            <a:r>
              <a:rPr lang="en-US" sz="2800" b="1" dirty="0" smtClean="0">
                <a:solidFill>
                  <a:schemeClr val="bg1"/>
                </a:solidFill>
              </a:rPr>
              <a:t> Data Transfer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18560765"/>
              </p:ext>
            </p:extLst>
          </p:nvPr>
        </p:nvGraphicFramePr>
        <p:xfrm>
          <a:off x="457200" y="1828800"/>
          <a:ext cx="8458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4077270"/>
              </p:ext>
            </p:extLst>
          </p:nvPr>
        </p:nvGraphicFramePr>
        <p:xfrm>
          <a:off x="1371600" y="762000"/>
          <a:ext cx="60960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878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Web Services based ETL </a:t>
            </a:r>
          </a:p>
        </p:txBody>
      </p:sp>
    </p:spTree>
    <p:extLst>
      <p:ext uri="{BB962C8B-B14F-4D97-AF65-F5344CB8AC3E}">
        <p14:creationId xmlns:p14="http://schemas.microsoft.com/office/powerpoint/2010/main" val="31206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Web </a:t>
            </a:r>
            <a:r>
              <a:rPr lang="en-US" sz="2800" b="1" dirty="0">
                <a:solidFill>
                  <a:schemeClr val="bg1"/>
                </a:solidFill>
              </a:rPr>
              <a:t>Services ETL </a:t>
            </a:r>
            <a:r>
              <a:rPr lang="en-US" sz="2800" b="1" dirty="0" smtClean="0">
                <a:solidFill>
                  <a:schemeClr val="bg1"/>
                </a:solidFill>
              </a:rPr>
              <a:t>- Configuration Table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Web Services </a:t>
            </a:r>
            <a:r>
              <a:rPr lang="en-US" sz="2800" b="1" dirty="0" smtClean="0">
                <a:solidFill>
                  <a:schemeClr val="bg1"/>
                </a:solidFill>
              </a:rPr>
              <a:t>ETL - Process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Scheduling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5" y="2992668"/>
            <a:ext cx="607385" cy="748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38" y="1469975"/>
            <a:ext cx="919717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34" y="4817938"/>
            <a:ext cx="698126" cy="698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58" y="3897795"/>
            <a:ext cx="782078" cy="60496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26" y="1510176"/>
            <a:ext cx="1017071" cy="833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34" y="3777295"/>
            <a:ext cx="829367" cy="8293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93699" y="1199071"/>
            <a:ext cx="2057400" cy="8382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Job 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Web Service ETL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NiFi Process Groups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06363" y="1927175"/>
            <a:ext cx="194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61189" y="1199071"/>
            <a:ext cx="1799561" cy="615446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Initiates the Data transfer Web Services as per schedule</a:t>
            </a:r>
            <a:endParaRPr lang="en-US" sz="1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43800" y="3470280"/>
            <a:ext cx="1235581" cy="1235581"/>
            <a:chOff x="7543800" y="2776107"/>
            <a:chExt cx="1235581" cy="123558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0" y="2776107"/>
              <a:ext cx="1235581" cy="123558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886" y="3597004"/>
              <a:ext cx="337757" cy="337757"/>
            </a:xfrm>
            <a:prstGeom prst="rect">
              <a:avLst/>
            </a:prstGeom>
          </p:spPr>
        </p:pic>
      </p:grpSp>
      <p:cxnSp>
        <p:nvCxnSpPr>
          <p:cNvPr id="23" name="Straight Arrow Connector 22"/>
          <p:cNvCxnSpPr/>
          <p:nvPr/>
        </p:nvCxnSpPr>
        <p:spPr>
          <a:xfrm flipH="1">
            <a:off x="654856" y="2135675"/>
            <a:ext cx="1344702" cy="88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01236" y="2247668"/>
            <a:ext cx="1467906" cy="102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9253832">
            <a:off x="297319" y="1875009"/>
            <a:ext cx="1511225" cy="615446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Web Services call for data transfer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 rot="19474288">
            <a:off x="1077772" y="2742351"/>
            <a:ext cx="1511225" cy="615446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Data transfer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3776" y="3721586"/>
            <a:ext cx="1108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Applications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87617" y="2344174"/>
            <a:ext cx="0" cy="151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16397" y="2543332"/>
            <a:ext cx="1523378" cy="615446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Input files are stored in FTP Server Folders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39250" y="6284955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Client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2864" y="6284956"/>
            <a:ext cx="246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AaaS Applications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060" y="5481003"/>
            <a:ext cx="112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File Transfer 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Tool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20070417">
            <a:off x="1111808" y="4880497"/>
            <a:ext cx="1511225" cy="615446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Data transfer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5" idx="3"/>
            <a:endCxn id="6" idx="2"/>
          </p:cNvCxnSpPr>
          <p:nvPr/>
        </p:nvCxnSpPr>
        <p:spPr>
          <a:xfrm flipV="1">
            <a:off x="968060" y="4502755"/>
            <a:ext cx="1422537" cy="66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33384" y="609600"/>
            <a:ext cx="0" cy="6248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167740" y="2361310"/>
            <a:ext cx="1" cy="139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226180" y="2532556"/>
            <a:ext cx="1396539" cy="615446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Initiates ETL Process Groups as per schedule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08698" y="654178"/>
            <a:ext cx="12153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Web Services 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Data Transfer 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Server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20567" y="3605809"/>
            <a:ext cx="968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FTP Server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794352" y="4239052"/>
            <a:ext cx="1966398" cy="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 flipV="1">
            <a:off x="2758002" y="4341297"/>
            <a:ext cx="1966398" cy="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639520" y="4125909"/>
            <a:ext cx="1966398" cy="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910814" y="4191978"/>
            <a:ext cx="1396539" cy="173335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Consumes the files in FTP Server and ingests that into Database Warehouse as designed in the Process Groups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685697" y="4724666"/>
            <a:ext cx="954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ETL Server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6114" y="4724665"/>
            <a:ext cx="1421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Data Warehouse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Transformation Mapping Table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03182"/>
              </p:ext>
            </p:extLst>
          </p:nvPr>
        </p:nvGraphicFramePr>
        <p:xfrm>
          <a:off x="228600" y="685800"/>
          <a:ext cx="8382000" cy="36516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49223"/>
                <a:gridCol w="5432777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Field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Field Description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Tenant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 that</a:t>
                      </a:r>
                      <a:r>
                        <a:rPr lang="en-US" sz="1400" baseline="0" dirty="0" smtClean="0"/>
                        <a:t> subscribed the analytics</a:t>
                      </a:r>
                      <a:endParaRPr lang="en-US" sz="1400" dirty="0"/>
                    </a:p>
                  </a:txBody>
                  <a:tcPr anchor="ctr"/>
                </a:tc>
              </a:tr>
              <a:tr h="4767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sub unit responsible</a:t>
                      </a:r>
                      <a:r>
                        <a:rPr lang="en-US" sz="1400" baseline="0" dirty="0" smtClean="0"/>
                        <a:t> for that process</a:t>
                      </a:r>
                      <a:endParaRPr lang="en-US" sz="1400" dirty="0"/>
                    </a:p>
                  </a:txBody>
                  <a:tcPr anchor="ctr"/>
                </a:tc>
              </a:tr>
              <a:tr h="4767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Transactional File/Table Name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e.g.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Account</a:t>
                      </a:r>
                      <a:r>
                        <a:rPr lang="en-US" sz="1400" baseline="0" dirty="0" smtClean="0"/>
                        <a:t> Payable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Transactional Field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US" sz="1400" dirty="0" err="1" smtClean="0"/>
                        <a:t>Vendor_Id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 Type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Mapping Table (if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applicable)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Source field Criteria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1490"/>
              </p:ext>
            </p:extLst>
          </p:nvPr>
        </p:nvGraphicFramePr>
        <p:xfrm>
          <a:off x="228600" y="4800600"/>
          <a:ext cx="8382000" cy="16860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69830"/>
                <a:gridCol w="1423359"/>
                <a:gridCol w="1423359"/>
                <a:gridCol w="1200641"/>
                <a:gridCol w="1462534"/>
                <a:gridCol w="1218778"/>
                <a:gridCol w="783499"/>
              </a:tblGrid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Tenant </a:t>
                      </a:r>
                    </a:p>
                    <a:p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Transactional File/Table Name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Transactional Field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Chennai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Master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Vendor_Id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4767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Chennai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Master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Pincode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Chennai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Master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Credit_Limit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9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ETL - Transactional Data Transformation Mapping Table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5712998"/>
              </p:ext>
            </p:extLst>
          </p:nvPr>
        </p:nvGraphicFramePr>
        <p:xfrm>
          <a:off x="571500" y="0"/>
          <a:ext cx="8001000" cy="4867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4931180"/>
              </p:ext>
            </p:extLst>
          </p:nvPr>
        </p:nvGraphicFramePr>
        <p:xfrm>
          <a:off x="1066800" y="3581400"/>
          <a:ext cx="6781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ectangle 4"/>
          <p:cNvSpPr/>
          <p:nvPr/>
        </p:nvSpPr>
        <p:spPr>
          <a:xfrm>
            <a:off x="342900" y="4191000"/>
            <a:ext cx="2037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File </a:t>
            </a:r>
            <a:r>
              <a:rPr lang="en-US" b="1" dirty="0" smtClean="0">
                <a:solidFill>
                  <a:srgbClr val="FF0000"/>
                </a:solidFill>
              </a:rPr>
              <a:t>transfer Tool ?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smtClean="0">
                <a:solidFill>
                  <a:schemeClr val="bg1"/>
                </a:solidFill>
              </a:rPr>
              <a:t>Transformation and Ingestion Flow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3400" y="1219200"/>
            <a:ext cx="7953299" cy="741380"/>
            <a:chOff x="319657" y="1069490"/>
            <a:chExt cx="7953299" cy="741380"/>
          </a:xfrm>
        </p:grpSpPr>
        <p:sp>
          <p:nvSpPr>
            <p:cNvPr id="5" name="Flowchart: Data 4"/>
            <p:cNvSpPr/>
            <p:nvPr/>
          </p:nvSpPr>
          <p:spPr>
            <a:xfrm>
              <a:off x="319657" y="1069490"/>
              <a:ext cx="1280160" cy="731520"/>
            </a:xfrm>
            <a:prstGeom prst="flowChartInputOutput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Read file</a:t>
              </a:r>
              <a:endParaRPr lang="en-US" sz="13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572923" y="1252370"/>
              <a:ext cx="365760" cy="36576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ata 10"/>
            <p:cNvSpPr/>
            <p:nvPr/>
          </p:nvSpPr>
          <p:spPr>
            <a:xfrm>
              <a:off x="1905000" y="1069490"/>
              <a:ext cx="2194560" cy="731520"/>
            </a:xfrm>
            <a:prstGeom prst="flowChartInputOutp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Transformations</a:t>
              </a:r>
            </a:p>
            <a:p>
              <a:pPr algn="ctr"/>
              <a:r>
                <a:rPr lang="en-US" sz="1300" dirty="0" smtClean="0"/>
                <a:t>Simple</a:t>
              </a:r>
              <a:endParaRPr lang="en-US" sz="1300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038983" y="1251472"/>
              <a:ext cx="365760" cy="36576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ata 12"/>
            <p:cNvSpPr/>
            <p:nvPr/>
          </p:nvSpPr>
          <p:spPr>
            <a:xfrm>
              <a:off x="4404743" y="1079350"/>
              <a:ext cx="1371600" cy="731520"/>
            </a:xfrm>
            <a:prstGeom prst="flowChartInputOutpu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Ingestion</a:t>
              </a:r>
              <a:endParaRPr lang="en-US" sz="1300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5818347" y="1251472"/>
              <a:ext cx="365760" cy="36576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Data 18"/>
            <p:cNvSpPr/>
            <p:nvPr/>
          </p:nvSpPr>
          <p:spPr>
            <a:xfrm>
              <a:off x="6078396" y="1079350"/>
              <a:ext cx="2194560" cy="731520"/>
            </a:xfrm>
            <a:prstGeom prst="flowChartInputOutpu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Transformations</a:t>
              </a:r>
            </a:p>
            <a:p>
              <a:pPr algn="ctr"/>
              <a:r>
                <a:rPr lang="en-US" sz="1300" dirty="0" smtClean="0"/>
                <a:t>Complex</a:t>
              </a:r>
              <a:endParaRPr lang="en-US" sz="13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2000" y="792480"/>
            <a:ext cx="329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Apache NiFi Process Group Template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501714133"/>
              </p:ext>
            </p:extLst>
          </p:nvPr>
        </p:nvGraphicFramePr>
        <p:xfrm>
          <a:off x="476343" y="2362200"/>
          <a:ext cx="755276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79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41008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FTP Server Folder Structure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34862" y="3891330"/>
            <a:ext cx="2609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Tenant Identifier e.g. 1000</a:t>
            </a:r>
            <a:endParaRPr lang="en-US" sz="1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457200" y="762000"/>
            <a:ext cx="7275821" cy="5781848"/>
            <a:chOff x="-59455" y="596613"/>
            <a:chExt cx="7275821" cy="5781848"/>
          </a:xfrm>
        </p:grpSpPr>
        <p:grpSp>
          <p:nvGrpSpPr>
            <p:cNvPr id="53" name="Group 52"/>
            <p:cNvGrpSpPr/>
            <p:nvPr/>
          </p:nvGrpSpPr>
          <p:grpSpPr>
            <a:xfrm>
              <a:off x="1822879" y="1954621"/>
              <a:ext cx="1725891" cy="1124168"/>
              <a:chOff x="666789" y="1676400"/>
              <a:chExt cx="1725891" cy="1014547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666789" y="2316480"/>
                <a:ext cx="64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54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400" y="1776547"/>
                <a:ext cx="1097280" cy="914400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1530862" y="2085647"/>
                <a:ext cx="700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Process </a:t>
                </a:r>
              </a:p>
              <a:p>
                <a:pPr algn="ctr"/>
                <a:r>
                  <a:rPr lang="en-US" sz="1200" b="1" dirty="0"/>
                  <a:t>Area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666789" y="1676400"/>
                <a:ext cx="0" cy="640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666788" y="1270808"/>
              <a:ext cx="1725891" cy="1014547"/>
              <a:chOff x="666789" y="1676400"/>
              <a:chExt cx="1725891" cy="1014547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666789" y="2316480"/>
                <a:ext cx="64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" name="Picture 5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400" y="1776547"/>
                <a:ext cx="1097280" cy="91440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1510252" y="2126026"/>
                <a:ext cx="6880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Domain</a:t>
                </a:r>
                <a:endParaRPr lang="en-US" sz="1200" b="1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666789" y="1676400"/>
                <a:ext cx="0" cy="640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3106956" y="3014160"/>
              <a:ext cx="1725891" cy="914400"/>
              <a:chOff x="666789" y="1776547"/>
              <a:chExt cx="1725891" cy="9144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667474" y="1857047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66789" y="2316480"/>
                <a:ext cx="64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59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400" y="1776547"/>
                <a:ext cx="1097280" cy="914400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1530862" y="2085647"/>
                <a:ext cx="7005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Process </a:t>
                </a: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45" y="596613"/>
              <a:ext cx="995287" cy="99528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25315" y="851008"/>
              <a:ext cx="6553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Root</a:t>
              </a:r>
              <a:r>
                <a:rPr lang="en-US" sz="1600" b="1" dirty="0" smtClean="0"/>
                <a:t> </a:t>
              </a:r>
            </a:p>
            <a:p>
              <a:pPr algn="ctr"/>
              <a:r>
                <a:rPr lang="en-US" sz="1400" b="1" dirty="0" smtClean="0"/>
                <a:t>Folder</a:t>
              </a:r>
              <a:endParaRPr lang="en-US" sz="1400" b="1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334764" y="3707798"/>
              <a:ext cx="1742898" cy="930992"/>
              <a:chOff x="649782" y="1776547"/>
              <a:chExt cx="1742898" cy="9144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666789" y="2316480"/>
                <a:ext cx="64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5" name="Picture 64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400" y="1776547"/>
                <a:ext cx="1097280" cy="914400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1571738" y="2085647"/>
                <a:ext cx="618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Tenant</a:t>
                </a:r>
                <a:endParaRPr lang="en-US" sz="1200" b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649782" y="1992581"/>
                <a:ext cx="0" cy="3454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78465" y="4419600"/>
              <a:ext cx="1737901" cy="1958861"/>
              <a:chOff x="5478465" y="4670485"/>
              <a:chExt cx="1737901" cy="1958861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5478465" y="5219800"/>
                <a:ext cx="64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6119086" y="4670485"/>
                <a:ext cx="1097280" cy="914400"/>
                <a:chOff x="6085571" y="4581953"/>
                <a:chExt cx="1097280" cy="914400"/>
              </a:xfrm>
            </p:grpSpPr>
            <p:pic>
              <p:nvPicPr>
                <p:cNvPr id="70" name="Picture 69"/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85571" y="4581953"/>
                  <a:ext cx="1097280" cy="914400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</p:pic>
            <p:sp>
              <p:nvSpPr>
                <p:cNvPr id="71" name="TextBox 70"/>
                <p:cNvSpPr txBox="1"/>
                <p:nvPr/>
              </p:nvSpPr>
              <p:spPr>
                <a:xfrm>
                  <a:off x="6270068" y="4957196"/>
                  <a:ext cx="7557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Received</a:t>
                  </a:r>
                  <a:endParaRPr lang="en-US" sz="1200" b="1" dirty="0"/>
                </a:p>
              </p:txBody>
            </p:sp>
          </p:grpSp>
          <p:cxnSp>
            <p:nvCxnSpPr>
              <p:cNvPr id="72" name="Straight Connector 71"/>
              <p:cNvCxnSpPr/>
              <p:nvPr/>
            </p:nvCxnSpPr>
            <p:spPr>
              <a:xfrm>
                <a:off x="5478465" y="4876800"/>
                <a:ext cx="0" cy="1371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486400" y="6248400"/>
                <a:ext cx="64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119086" y="5714946"/>
                <a:ext cx="1097280" cy="914400"/>
                <a:chOff x="6119086" y="5584885"/>
                <a:chExt cx="1097280" cy="914400"/>
              </a:xfrm>
            </p:grpSpPr>
            <p:pic>
              <p:nvPicPr>
                <p:cNvPr id="76" name="Picture 75"/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19086" y="5584885"/>
                  <a:ext cx="1097280" cy="914400"/>
                </a:xfrm>
                <a:prstGeom prst="rect">
                  <a:avLst/>
                </a:prstGeom>
                <a:ln>
                  <a:solidFill>
                    <a:srgbClr val="C00000"/>
                  </a:solidFill>
                </a:ln>
              </p:spPr>
            </p:pic>
            <p:sp>
              <p:nvSpPr>
                <p:cNvPr id="77" name="TextBox 76"/>
                <p:cNvSpPr txBox="1"/>
                <p:nvPr/>
              </p:nvSpPr>
              <p:spPr>
                <a:xfrm>
                  <a:off x="6277333" y="5975917"/>
                  <a:ext cx="82561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Processed</a:t>
                  </a:r>
                  <a:endParaRPr lang="en-US" sz="1200" b="1" dirty="0"/>
                </a:p>
              </p:txBody>
            </p:sp>
          </p:grpSp>
        </p:grpSp>
        <p:sp>
          <p:nvSpPr>
            <p:cNvPr id="39" name="TextBox 38"/>
            <p:cNvSpPr txBox="1"/>
            <p:nvPr/>
          </p:nvSpPr>
          <p:spPr>
            <a:xfrm>
              <a:off x="2462959" y="1590285"/>
              <a:ext cx="2208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e.g. Manufacturing</a:t>
              </a:r>
              <a:endParaRPr lang="en-US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567282" y="2401469"/>
              <a:ext cx="2208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e.g. Finance</a:t>
              </a:r>
              <a:endParaRPr 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32847" y="3239183"/>
              <a:ext cx="2208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e.g. Accounts Payable</a:t>
              </a:r>
              <a:endParaRPr lang="en-US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59455" y="4794843"/>
              <a:ext cx="5380858" cy="523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Data received thru FTP or Web services will be stored as CSV files as per the naming convention. These are file to be uploaded.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-59455" y="5763493"/>
              <a:ext cx="5380858" cy="52322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Once those files are processed they will be moved into this archive folder and retention period is as defined by subscription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89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ETL - Subscription Table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04661"/>
              </p:ext>
            </p:extLst>
          </p:nvPr>
        </p:nvGraphicFramePr>
        <p:xfrm>
          <a:off x="228600" y="762000"/>
          <a:ext cx="8686800" cy="585745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/>
                <a:gridCol w="3831771"/>
                <a:gridCol w="1628775"/>
                <a:gridCol w="1473654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Field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Field Description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Example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 2</a:t>
                      </a:r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Tenant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 that</a:t>
                      </a:r>
                      <a:r>
                        <a:rPr lang="en-US" sz="1400" baseline="0" dirty="0" smtClean="0"/>
                        <a:t> subscribed the analytics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sub unit responsible</a:t>
                      </a:r>
                      <a:r>
                        <a:rPr lang="en-US" sz="1400" baseline="0" dirty="0" smtClean="0"/>
                        <a:t> for that process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Chennai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Chennai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Domain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e.g.</a:t>
                      </a:r>
                      <a:r>
                        <a:rPr lang="en-US" sz="1400" baseline="0" dirty="0" smtClean="0"/>
                        <a:t> Manufacturing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Manufacturing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Manufacturing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 Area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e.g.</a:t>
                      </a:r>
                      <a:r>
                        <a:rPr lang="en-US" sz="1400" baseline="0" dirty="0" smtClean="0"/>
                        <a:t> Finance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Finance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Finance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e.g. Account</a:t>
                      </a:r>
                      <a:r>
                        <a:rPr lang="en-US" sz="1400" baseline="0" dirty="0" smtClean="0"/>
                        <a:t> Payable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Account</a:t>
                      </a:r>
                      <a:r>
                        <a:rPr lang="en-US" sz="1400" baseline="0" dirty="0" smtClean="0"/>
                        <a:t> Payable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Account</a:t>
                      </a:r>
                      <a:r>
                        <a:rPr lang="en-US" sz="1400" baseline="0" dirty="0" smtClean="0"/>
                        <a:t> Payable</a:t>
                      </a:r>
                      <a:endParaRPr lang="en-US" sz="1400" dirty="0"/>
                    </a:p>
                  </a:txBody>
                  <a:tcPr anchor="ctr"/>
                </a:tc>
              </a:tr>
              <a:tr h="4767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File/Table Name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E.g.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Vendor Master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Master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Payables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ETL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Based/Web Services Based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Based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Based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File/Table Type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Master Data/ Transaction Data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Master Data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 Data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Type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Number which those files to be uploaded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days files received from the client to be retained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 as per which the data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be received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NiFi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Group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ETL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process flow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AP_VendorMaster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AP_Payables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4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ETL </a:t>
            </a:r>
            <a:r>
              <a:rPr lang="en-US" sz="2800" b="1" dirty="0">
                <a:solidFill>
                  <a:schemeClr val="bg1"/>
                </a:solidFill>
              </a:rPr>
              <a:t>- Master and Transactional Data Tables </a:t>
            </a:r>
            <a:r>
              <a:rPr lang="en-US" sz="2800" b="1" dirty="0" smtClean="0">
                <a:solidFill>
                  <a:schemeClr val="bg1"/>
                </a:solidFill>
              </a:rPr>
              <a:t>Definition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63863"/>
              </p:ext>
            </p:extLst>
          </p:nvPr>
        </p:nvGraphicFramePr>
        <p:xfrm>
          <a:off x="228600" y="685800"/>
          <a:ext cx="8305800" cy="35486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5737"/>
                <a:gridCol w="6120063"/>
              </a:tblGrid>
              <a:tr h="4013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Field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Field Description</a:t>
                      </a:r>
                      <a:endParaRPr lang="en-US" sz="1400" dirty="0"/>
                    </a:p>
                  </a:txBody>
                  <a:tcPr anchor="ctr"/>
                </a:tc>
              </a:tr>
              <a:tr h="3414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Tenant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 that</a:t>
                      </a:r>
                      <a:r>
                        <a:rPr lang="en-US" sz="1400" baseline="0" dirty="0" smtClean="0"/>
                        <a:t> subscribed the analytics</a:t>
                      </a:r>
                      <a:endParaRPr lang="en-US" sz="1400" dirty="0"/>
                    </a:p>
                  </a:txBody>
                  <a:tcPr anchor="ctr"/>
                </a:tc>
              </a:tr>
              <a:tr h="3239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sub unit responsible</a:t>
                      </a:r>
                      <a:r>
                        <a:rPr lang="en-US" sz="1400" baseline="0" dirty="0" smtClean="0"/>
                        <a:t> for that process</a:t>
                      </a:r>
                      <a:endParaRPr lang="en-US" sz="1400" dirty="0"/>
                    </a:p>
                  </a:txBody>
                  <a:tcPr anchor="ctr"/>
                </a:tc>
              </a:tr>
              <a:tr h="4329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File/Table Name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Master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1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Technical Name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1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 Description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the field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1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Character/Number/Date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/Amount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1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the field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1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Decimal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length in case of Number and Amount (if applicable)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1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Applicable to Amount fields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alone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45030"/>
              </p:ext>
            </p:extLst>
          </p:nvPr>
        </p:nvGraphicFramePr>
        <p:xfrm>
          <a:off x="228600" y="4419600"/>
          <a:ext cx="8305801" cy="18689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2798"/>
                <a:gridCol w="821202"/>
                <a:gridCol w="1143000"/>
                <a:gridCol w="1305951"/>
                <a:gridCol w="1312985"/>
                <a:gridCol w="853440"/>
                <a:gridCol w="633045"/>
                <a:gridCol w="766690"/>
                <a:gridCol w="766690"/>
              </a:tblGrid>
              <a:tr h="441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Tenant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Function</a:t>
                      </a:r>
                    </a:p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File/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 Name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 Description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Decimal Length</a:t>
                      </a:r>
                    </a:p>
                    <a:p>
                      <a:pPr marL="0" algn="l" defTabSz="914400" rtl="0" eaLnBrk="1" latinLnBrk="0" hangingPunct="1"/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Currency</a:t>
                      </a:r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Chennai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Master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Vendor_Id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Vendor Number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4767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Chennai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Master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Pincode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Pincode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Chennai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Master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Credit_Limit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Credit Limit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Currency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7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ETL - Transaction Data Validation Mapping Table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18613"/>
              </p:ext>
            </p:extLst>
          </p:nvPr>
        </p:nvGraphicFramePr>
        <p:xfrm>
          <a:off x="228600" y="685800"/>
          <a:ext cx="8382000" cy="327564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49223"/>
                <a:gridCol w="5432777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Field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Field Description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Tenant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 that</a:t>
                      </a:r>
                      <a:r>
                        <a:rPr lang="en-US" sz="1400" baseline="0" dirty="0" smtClean="0"/>
                        <a:t> subscribed the analytics</a:t>
                      </a:r>
                      <a:endParaRPr lang="en-US" sz="1400" dirty="0"/>
                    </a:p>
                  </a:txBody>
                  <a:tcPr anchor="ctr"/>
                </a:tc>
              </a:tr>
              <a:tr h="4767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sub unit responsible</a:t>
                      </a:r>
                      <a:r>
                        <a:rPr lang="en-US" sz="1400" baseline="0" dirty="0" smtClean="0"/>
                        <a:t> for that process</a:t>
                      </a:r>
                      <a:endParaRPr lang="en-US" sz="1400" dirty="0"/>
                    </a:p>
                  </a:txBody>
                  <a:tcPr anchor="ctr"/>
                </a:tc>
              </a:tr>
              <a:tr h="4767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Transactional File/Table Name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e.g.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Account</a:t>
                      </a:r>
                      <a:r>
                        <a:rPr lang="en-US" sz="1400" baseline="0" dirty="0" smtClean="0"/>
                        <a:t> Payable</a:t>
                      </a:r>
                      <a:endParaRPr lang="en-US" sz="1400" dirty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Transactional Field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US" sz="1400" dirty="0" err="1" smtClean="0"/>
                        <a:t>Vendor_Id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Master Data File/Table Name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e.g.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Vendor Master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Master Data  Field Name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US" sz="1400" dirty="0" err="1" smtClean="0"/>
                        <a:t>Vendor_Id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 Message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does not exist in the master data table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2287"/>
              </p:ext>
            </p:extLst>
          </p:nvPr>
        </p:nvGraphicFramePr>
        <p:xfrm>
          <a:off x="228600" y="4267200"/>
          <a:ext cx="8382000" cy="16860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69830"/>
                <a:gridCol w="1423359"/>
                <a:gridCol w="1423359"/>
                <a:gridCol w="1200641"/>
                <a:gridCol w="1462534"/>
                <a:gridCol w="1218778"/>
                <a:gridCol w="783499"/>
              </a:tblGrid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Tenant </a:t>
                      </a:r>
                    </a:p>
                    <a:p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Transactional File/Table Name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Transactional Field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Master Data File/Table Name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Master Data  Field Name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 Message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Chennai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Master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Vendor_Id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Vendor Number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</a:tr>
              <a:tr h="4767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Chennai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Master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Pincode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Pincode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60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Chennai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Master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Credit_Limit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Credit Limit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Currency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File Transfer </a:t>
            </a:r>
            <a:r>
              <a:rPr lang="en-US" sz="2800" b="1" dirty="0" smtClean="0">
                <a:solidFill>
                  <a:schemeClr val="bg1"/>
                </a:solidFill>
              </a:rPr>
              <a:t>Tool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3059" y="838200"/>
            <a:ext cx="8305800" cy="5679138"/>
            <a:chOff x="493059" y="838200"/>
            <a:chExt cx="8305800" cy="5679138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660724071"/>
                </p:ext>
              </p:extLst>
            </p:nvPr>
          </p:nvGraphicFramePr>
          <p:xfrm>
            <a:off x="493059" y="838200"/>
            <a:ext cx="8305800" cy="28193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3446157029"/>
                </p:ext>
              </p:extLst>
            </p:nvPr>
          </p:nvGraphicFramePr>
          <p:xfrm>
            <a:off x="493059" y="3697939"/>
            <a:ext cx="8305800" cy="28193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3" name="Isosceles Triangle 2"/>
            <p:cNvSpPr/>
            <p:nvPr/>
          </p:nvSpPr>
          <p:spPr>
            <a:xfrm rot="10800000">
              <a:off x="7467600" y="3474719"/>
              <a:ext cx="365760" cy="365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0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File Transfer </a:t>
            </a:r>
            <a:r>
              <a:rPr lang="en-US" sz="2800" b="1" dirty="0" smtClean="0">
                <a:solidFill>
                  <a:schemeClr val="bg1"/>
                </a:solidFill>
              </a:rPr>
              <a:t>Tool - Folder Structure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3" name="Picture 4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268437" y="5762322"/>
            <a:ext cx="1097280" cy="930993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5" name="TextBox 44"/>
          <p:cNvSpPr txBox="1"/>
          <p:nvPr/>
        </p:nvSpPr>
        <p:spPr>
          <a:xfrm>
            <a:off x="5295676" y="6093702"/>
            <a:ext cx="1147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Templates and </a:t>
            </a:r>
          </a:p>
          <a:p>
            <a:pPr algn="ctr"/>
            <a:r>
              <a:rPr lang="en-US" sz="1200" b="1" dirty="0" smtClean="0"/>
              <a:t>Configurations</a:t>
            </a:r>
            <a:endParaRPr lang="en-US" sz="1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880375" y="762000"/>
            <a:ext cx="6449173" cy="5800343"/>
            <a:chOff x="880375" y="621332"/>
            <a:chExt cx="6449173" cy="5941011"/>
          </a:xfrm>
        </p:grpSpPr>
        <p:grpSp>
          <p:nvGrpSpPr>
            <p:cNvPr id="53" name="Group 52"/>
            <p:cNvGrpSpPr/>
            <p:nvPr/>
          </p:nvGrpSpPr>
          <p:grpSpPr>
            <a:xfrm>
              <a:off x="2848281" y="1188144"/>
              <a:ext cx="1097280" cy="1013200"/>
              <a:chOff x="1295400" y="1776547"/>
              <a:chExt cx="1097280" cy="914400"/>
            </a:xfrm>
          </p:grpSpPr>
          <p:pic>
            <p:nvPicPr>
              <p:cNvPr id="55" name="Picture 54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400" y="1776547"/>
                <a:ext cx="1097280" cy="914400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1530862" y="2085647"/>
                <a:ext cx="700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Process </a:t>
                </a:r>
              </a:p>
              <a:p>
                <a:pPr algn="ctr"/>
                <a:r>
                  <a:rPr lang="en-US" sz="1200" b="1" dirty="0"/>
                  <a:t>Area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395011" y="1939172"/>
              <a:ext cx="1725891" cy="914400"/>
              <a:chOff x="666789" y="1776547"/>
              <a:chExt cx="1725891" cy="9144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673826" y="2033687"/>
                <a:ext cx="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66789" y="2316480"/>
                <a:ext cx="64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59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400" y="1776547"/>
                <a:ext cx="1097280" cy="914400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1530862" y="2085647"/>
                <a:ext cx="7005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Process </a:t>
                </a:r>
              </a:p>
            </p:txBody>
          </p:sp>
        </p:grpSp>
        <p:cxnSp>
          <p:nvCxnSpPr>
            <p:cNvPr id="64" name="Straight Connector 63"/>
            <p:cNvCxnSpPr/>
            <p:nvPr/>
          </p:nvCxnSpPr>
          <p:spPr>
            <a:xfrm>
              <a:off x="4640309" y="5233948"/>
              <a:ext cx="64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8437" y="4751084"/>
              <a:ext cx="1097280" cy="930993"/>
            </a:xfrm>
            <a:prstGeom prst="rect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</p:pic>
        <p:sp>
          <p:nvSpPr>
            <p:cNvPr id="66" name="TextBox 65"/>
            <p:cNvSpPr txBox="1"/>
            <p:nvPr/>
          </p:nvSpPr>
          <p:spPr>
            <a:xfrm>
              <a:off x="5369634" y="5155797"/>
              <a:ext cx="9700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Master Data</a:t>
              </a:r>
              <a:endParaRPr lang="en-US" sz="1200" b="1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624332" y="4236154"/>
              <a:ext cx="0" cy="10058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4627816" y="2662162"/>
              <a:ext cx="1737901" cy="1958861"/>
              <a:chOff x="5478465" y="4670485"/>
              <a:chExt cx="1737901" cy="1958861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5478465" y="5219800"/>
                <a:ext cx="64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6119086" y="4670485"/>
                <a:ext cx="1097280" cy="914400"/>
                <a:chOff x="6085571" y="4581953"/>
                <a:chExt cx="1097280" cy="914400"/>
              </a:xfrm>
            </p:grpSpPr>
            <p:pic>
              <p:nvPicPr>
                <p:cNvPr id="70" name="Picture 69"/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85571" y="4581953"/>
                  <a:ext cx="1097280" cy="914400"/>
                </a:xfrm>
                <a:prstGeom prst="rect">
                  <a:avLst/>
                </a:prstGeom>
                <a:ln w="28575">
                  <a:solidFill>
                    <a:schemeClr val="tx2"/>
                  </a:solidFill>
                </a:ln>
              </p:spPr>
            </p:pic>
            <p:sp>
              <p:nvSpPr>
                <p:cNvPr id="71" name="TextBox 70"/>
                <p:cNvSpPr txBox="1"/>
                <p:nvPr/>
              </p:nvSpPr>
              <p:spPr>
                <a:xfrm>
                  <a:off x="6318291" y="4957196"/>
                  <a:ext cx="6592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Outbox</a:t>
                  </a:r>
                  <a:endParaRPr lang="en-US" sz="1200" b="1" dirty="0"/>
                </a:p>
              </p:txBody>
            </p:sp>
          </p:grpSp>
          <p:cxnSp>
            <p:nvCxnSpPr>
              <p:cNvPr id="72" name="Straight Connector 71"/>
              <p:cNvCxnSpPr/>
              <p:nvPr/>
            </p:nvCxnSpPr>
            <p:spPr>
              <a:xfrm>
                <a:off x="5478465" y="4876800"/>
                <a:ext cx="0" cy="1371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486400" y="6248400"/>
                <a:ext cx="64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119086" y="5714946"/>
                <a:ext cx="1097280" cy="914400"/>
                <a:chOff x="6119086" y="5584885"/>
                <a:chExt cx="1097280" cy="914400"/>
              </a:xfrm>
            </p:grpSpPr>
            <p:pic>
              <p:nvPicPr>
                <p:cNvPr id="76" name="Picture 75"/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19086" y="5584885"/>
                  <a:ext cx="1097280" cy="914400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</p:pic>
            <p:sp>
              <p:nvSpPr>
                <p:cNvPr id="77" name="TextBox 76"/>
                <p:cNvSpPr txBox="1"/>
                <p:nvPr/>
              </p:nvSpPr>
              <p:spPr>
                <a:xfrm>
                  <a:off x="6277333" y="5975917"/>
                  <a:ext cx="82561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Processed</a:t>
                  </a:r>
                  <a:endParaRPr lang="en-US" sz="1200" b="1" dirty="0"/>
                </a:p>
              </p:txBody>
            </p:sp>
          </p:grpSp>
        </p:grpSp>
        <p:sp>
          <p:nvSpPr>
            <p:cNvPr id="78" name="TextBox 77"/>
            <p:cNvSpPr txBox="1"/>
            <p:nvPr/>
          </p:nvSpPr>
          <p:spPr>
            <a:xfrm>
              <a:off x="3855337" y="1326481"/>
              <a:ext cx="2208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e.g. Finance</a:t>
              </a:r>
              <a:endParaRPr 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20902" y="2164195"/>
              <a:ext cx="2208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e.g. Accounts Payable</a:t>
              </a:r>
              <a:endParaRPr lang="en-US" sz="16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639620" y="6230403"/>
              <a:ext cx="64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23643" y="5232609"/>
              <a:ext cx="0" cy="10058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880375" y="3034629"/>
              <a:ext cx="3178780" cy="3527714"/>
              <a:chOff x="670413" y="2668073"/>
              <a:chExt cx="3178780" cy="3527714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678300" y="2668073"/>
                <a:ext cx="3166411" cy="73866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Once the validations are completed files are stored in this folder and data transfer initiated</a:t>
                </a:r>
                <a:endParaRPr lang="en-US" sz="14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70414" y="3575445"/>
                <a:ext cx="3166411" cy="95410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Once those files are transferred to server they will be moved into this archive folder and retention period is as defined by subscription</a:t>
                </a:r>
                <a:endParaRPr lang="en-US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70413" y="4625295"/>
                <a:ext cx="3166411" cy="954107"/>
              </a:xfrm>
              <a:prstGeom prst="rect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Latest master data files are stored in this folder. These files are used to the master data validations against transactional data</a:t>
                </a:r>
                <a:endParaRPr lang="en-US" sz="1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82782" y="5672567"/>
                <a:ext cx="3166411" cy="523220"/>
              </a:xfrm>
              <a:prstGeom prst="rect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Templates and Configurations relevant to that process is stored as JSON files</a:t>
                </a:r>
                <a:endParaRPr lang="en-US" sz="1400" dirty="0"/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>
              <a:off x="2260175" y="1832903"/>
              <a:ext cx="64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536" y="621332"/>
              <a:ext cx="1188720" cy="118872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513698" y="1000079"/>
              <a:ext cx="12990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File Transfer Tool </a:t>
              </a:r>
            </a:p>
            <a:p>
              <a:pPr algn="ctr"/>
              <a:r>
                <a:rPr lang="en-US" sz="1200" b="1" dirty="0" smtClean="0"/>
                <a:t>Root Folder</a:t>
              </a:r>
              <a:endParaRPr lang="en-US" sz="1200" b="1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2260175" y="1649255"/>
              <a:ext cx="0" cy="182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5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File Transfer Utility – Initialization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88244086"/>
              </p:ext>
            </p:extLst>
          </p:nvPr>
        </p:nvGraphicFramePr>
        <p:xfrm>
          <a:off x="1066800" y="2057400"/>
          <a:ext cx="7543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02034747"/>
              </p:ext>
            </p:extLst>
          </p:nvPr>
        </p:nvGraphicFramePr>
        <p:xfrm>
          <a:off x="1600200" y="627529"/>
          <a:ext cx="6096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543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44075578"/>
              </p:ext>
            </p:extLst>
          </p:nvPr>
        </p:nvGraphicFramePr>
        <p:xfrm>
          <a:off x="342900" y="1900518"/>
          <a:ext cx="8458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File Transfer Utility – </a:t>
            </a:r>
            <a:r>
              <a:rPr lang="en-US" sz="2800" b="1" dirty="0" smtClean="0">
                <a:solidFill>
                  <a:schemeClr val="bg1"/>
                </a:solidFill>
              </a:rPr>
              <a:t> Data Upload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6277630"/>
              </p:ext>
            </p:extLst>
          </p:nvPr>
        </p:nvGraphicFramePr>
        <p:xfrm>
          <a:off x="1371600" y="762000"/>
          <a:ext cx="6096000" cy="64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Curved Up Arrow 6"/>
          <p:cNvSpPr/>
          <p:nvPr/>
        </p:nvSpPr>
        <p:spPr>
          <a:xfrm rot="10800000" flipV="1">
            <a:off x="1905000" y="5943600"/>
            <a:ext cx="6172200" cy="762000"/>
          </a:xfrm>
          <a:prstGeom prst="curvedUpArrow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3847</TotalTime>
  <Words>1161</Words>
  <Application>Microsoft Office PowerPoint</Application>
  <PresentationFormat>On-screen Show (4:3)</PresentationFormat>
  <Paragraphs>369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Extract Transfer Transform Load</vt:lpstr>
      <vt:lpstr>FTP Server Folder Structure</vt:lpstr>
      <vt:lpstr>ETL - Subscription Table</vt:lpstr>
      <vt:lpstr>ETL - Master and Transactional Data Tables Definition</vt:lpstr>
      <vt:lpstr>ETL - Transaction Data Validation Mapping Table</vt:lpstr>
      <vt:lpstr>File Transfer Tool</vt:lpstr>
      <vt:lpstr>File Transfer Tool - Folder Structure</vt:lpstr>
      <vt:lpstr>PowerPoint Presentation</vt:lpstr>
      <vt:lpstr>File Transfer Utility –  Data Upload</vt:lpstr>
      <vt:lpstr>File Transfer Utility –  Data Transfer</vt:lpstr>
      <vt:lpstr>Web Services based ETL </vt:lpstr>
      <vt:lpstr>Web Services ETL - Configuration Table</vt:lpstr>
      <vt:lpstr>Web Services ETL - Process</vt:lpstr>
      <vt:lpstr>Scheduling</vt:lpstr>
      <vt:lpstr>PowerPoint Presentation</vt:lpstr>
      <vt:lpstr>ETL - Transactional Data Transformation Mapping Table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</dc:creator>
  <cp:lastModifiedBy>Agilavasu Chokkalingam Parvathynathan</cp:lastModifiedBy>
  <cp:revision>330</cp:revision>
  <dcterms:created xsi:type="dcterms:W3CDTF">2006-08-16T00:00:00Z</dcterms:created>
  <dcterms:modified xsi:type="dcterms:W3CDTF">2017-02-17T12:49:47Z</dcterms:modified>
</cp:coreProperties>
</file>