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81" r:id="rId2"/>
    <p:sldId id="278" r:id="rId3"/>
    <p:sldId id="264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73BC3-6C8A-45E8-8F64-74E7FD0F05AA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C9721F-A57A-4EFB-9D70-E4105FB5154F}">
      <dgm:prSet phldrT="[Text]" custT="1"/>
      <dgm:spPr/>
      <dgm:t>
        <a:bodyPr anchor="ctr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Define the problem</a:t>
          </a:r>
        </a:p>
        <a:p>
          <a:pPr algn="l"/>
          <a:r>
            <a:rPr lang="en-US" sz="1300" dirty="0" smtClean="0"/>
            <a:t>Defining the “right” problem is </a:t>
          </a:r>
          <a:r>
            <a:rPr lang="en-US" sz="1300" smtClean="0"/>
            <a:t>absolutely critical</a:t>
          </a:r>
          <a:endParaRPr lang="en-US" sz="1300" b="1" smtClean="0"/>
        </a:p>
        <a:p>
          <a:pPr algn="l"/>
          <a:endParaRPr lang="en-US" sz="1300" b="0" dirty="0"/>
        </a:p>
      </dgm:t>
    </dgm:pt>
    <dgm:pt modelId="{991DCEB0-6AEC-4E2C-9185-03708144D7DA}" type="parTrans" cxnId="{51EB86A4-75E1-4013-B3CC-A9F879422B56}">
      <dgm:prSet/>
      <dgm:spPr/>
      <dgm:t>
        <a:bodyPr/>
        <a:lstStyle/>
        <a:p>
          <a:endParaRPr lang="en-US" sz="1300"/>
        </a:p>
      </dgm:t>
    </dgm:pt>
    <dgm:pt modelId="{3EF3352A-A8F3-4641-829B-AB83D958FE09}" type="sibTrans" cxnId="{51EB86A4-75E1-4013-B3CC-A9F879422B56}">
      <dgm:prSet/>
      <dgm:spPr/>
      <dgm:t>
        <a:bodyPr/>
        <a:lstStyle/>
        <a:p>
          <a:endParaRPr lang="en-US" sz="1300"/>
        </a:p>
      </dgm:t>
    </dgm:pt>
    <dgm:pt modelId="{BB5069E6-6808-49B7-92AE-A124841AA2C2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Define Business Case</a:t>
          </a:r>
        </a:p>
        <a:p>
          <a:pPr algn="l"/>
          <a:r>
            <a:rPr lang="en-US" sz="1300" b="0" dirty="0" smtClean="0"/>
            <a:t>Is this problem worth solving?</a:t>
          </a:r>
        </a:p>
        <a:p>
          <a:pPr algn="l"/>
          <a:r>
            <a:rPr lang="en-US" sz="1300" b="0" dirty="0" smtClean="0"/>
            <a:t>What is in it for </a:t>
          </a:r>
          <a:r>
            <a:rPr lang="en-US" sz="1300" b="0" smtClean="0"/>
            <a:t>business?</a:t>
          </a:r>
        </a:p>
        <a:p>
          <a:pPr algn="l"/>
          <a:endParaRPr lang="en-US" sz="1300" smtClean="0"/>
        </a:p>
        <a:p>
          <a:pPr algn="l"/>
          <a:endParaRPr lang="en-US" sz="1300" dirty="0"/>
        </a:p>
      </dgm:t>
    </dgm:pt>
    <dgm:pt modelId="{1E9186C7-4982-4A26-8340-96E7005FF958}" type="parTrans" cxnId="{EFF85773-9B05-4211-88CB-2A9619229EBB}">
      <dgm:prSet/>
      <dgm:spPr/>
      <dgm:t>
        <a:bodyPr/>
        <a:lstStyle/>
        <a:p>
          <a:endParaRPr lang="en-US" sz="1300"/>
        </a:p>
      </dgm:t>
    </dgm:pt>
    <dgm:pt modelId="{4616594B-7144-409D-A454-99A2720441DB}" type="sibTrans" cxnId="{EFF85773-9B05-4211-88CB-2A9619229EBB}">
      <dgm:prSet/>
      <dgm:spPr/>
      <dgm:t>
        <a:bodyPr/>
        <a:lstStyle/>
        <a:p>
          <a:endParaRPr lang="en-US" sz="1300"/>
        </a:p>
      </dgm:t>
    </dgm:pt>
    <dgm:pt modelId="{CD59DFA2-CDAF-48AD-B7AB-88B68BDC556B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Define Model Objective</a:t>
          </a:r>
        </a:p>
        <a:p>
          <a:pPr algn="l"/>
          <a:r>
            <a:rPr lang="en-US" sz="1300" b="0" dirty="0" smtClean="0"/>
            <a:t>What are we trying to achieve?</a:t>
          </a:r>
        </a:p>
        <a:p>
          <a:pPr algn="l"/>
          <a:r>
            <a:rPr lang="en-US" sz="1300" smtClean="0"/>
            <a:t> </a:t>
          </a:r>
          <a:endParaRPr lang="en-US" sz="1300" dirty="0"/>
        </a:p>
      </dgm:t>
    </dgm:pt>
    <dgm:pt modelId="{BD04CCE6-791E-4508-B641-CACBCD3A46D0}" type="parTrans" cxnId="{0EFC03D3-74A1-4EAA-913E-0FCC0DB9D8E3}">
      <dgm:prSet/>
      <dgm:spPr/>
      <dgm:t>
        <a:bodyPr/>
        <a:lstStyle/>
        <a:p>
          <a:endParaRPr lang="en-US" sz="1300"/>
        </a:p>
      </dgm:t>
    </dgm:pt>
    <dgm:pt modelId="{A853A1E4-A3D2-4913-AC69-D96E8379ED65}" type="sibTrans" cxnId="{0EFC03D3-74A1-4EAA-913E-0FCC0DB9D8E3}">
      <dgm:prSet/>
      <dgm:spPr/>
      <dgm:t>
        <a:bodyPr/>
        <a:lstStyle/>
        <a:p>
          <a:endParaRPr lang="en-US" sz="1300"/>
        </a:p>
      </dgm:t>
    </dgm:pt>
    <dgm:pt modelId="{FF7FC8CE-A5BB-446D-85D0-BFE90877DB39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Determine requirements</a:t>
          </a:r>
        </a:p>
        <a:p>
          <a:pPr algn="l"/>
          <a:r>
            <a:rPr lang="en-US" sz="1300" dirty="0" smtClean="0">
              <a:solidFill>
                <a:schemeClr val="bg1"/>
              </a:solidFill>
            </a:rPr>
            <a:t>* Data</a:t>
          </a:r>
        </a:p>
        <a:p>
          <a:pPr algn="l"/>
          <a:r>
            <a:rPr lang="en-US" sz="1300" dirty="0" smtClean="0">
              <a:solidFill>
                <a:schemeClr val="bg1"/>
              </a:solidFill>
            </a:rPr>
            <a:t>* </a:t>
          </a:r>
          <a:r>
            <a:rPr lang="en-US" sz="1200" dirty="0" smtClean="0">
              <a:solidFill>
                <a:schemeClr val="bg1"/>
              </a:solidFill>
            </a:rPr>
            <a:t>Analytic Module/Technique</a:t>
          </a:r>
        </a:p>
        <a:p>
          <a:pPr algn="l"/>
          <a:r>
            <a:rPr lang="en-US" sz="1300" dirty="0" smtClean="0">
              <a:solidFill>
                <a:schemeClr val="bg1"/>
              </a:solidFill>
            </a:rPr>
            <a:t>* Visualization </a:t>
          </a:r>
          <a:endParaRPr lang="en-US" sz="1300" dirty="0">
            <a:solidFill>
              <a:schemeClr val="bg1"/>
            </a:solidFill>
          </a:endParaRPr>
        </a:p>
      </dgm:t>
    </dgm:pt>
    <dgm:pt modelId="{03B8037E-AF50-4148-A1C7-93D73A94C8E3}" type="parTrans" cxnId="{291B9CF2-CE4E-4C7E-9EF5-138FB6F35E3B}">
      <dgm:prSet/>
      <dgm:spPr/>
      <dgm:t>
        <a:bodyPr/>
        <a:lstStyle/>
        <a:p>
          <a:endParaRPr lang="en-US" sz="1300"/>
        </a:p>
      </dgm:t>
    </dgm:pt>
    <dgm:pt modelId="{C1839667-58BB-48D1-BBFD-97E451737FA4}" type="sibTrans" cxnId="{291B9CF2-CE4E-4C7E-9EF5-138FB6F35E3B}">
      <dgm:prSet/>
      <dgm:spPr/>
      <dgm:t>
        <a:bodyPr/>
        <a:lstStyle/>
        <a:p>
          <a:endParaRPr lang="en-US" sz="1300"/>
        </a:p>
      </dgm:t>
    </dgm:pt>
    <dgm:pt modelId="{D0ABE7B3-F0F2-403F-A74A-6733B550EE78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Interpret the Results</a:t>
          </a:r>
        </a:p>
        <a:p>
          <a:pPr algn="l"/>
          <a:r>
            <a:rPr lang="en-US" sz="1300" dirty="0" smtClean="0"/>
            <a:t>Translate it to the customer’s language</a:t>
          </a:r>
        </a:p>
        <a:p>
          <a:pPr algn="l"/>
          <a:r>
            <a:rPr lang="en-US" sz="1300" dirty="0" smtClean="0"/>
            <a:t>Develop guideline for interpretation</a:t>
          </a:r>
        </a:p>
        <a:p>
          <a:pPr algn="l"/>
          <a:r>
            <a:rPr lang="en-US" sz="1400" dirty="0" smtClean="0">
              <a:solidFill>
                <a:schemeClr val="tx1"/>
              </a:solidFill>
            </a:rPr>
            <a:t> </a:t>
          </a:r>
          <a:endParaRPr lang="en-US" sz="1400" dirty="0">
            <a:solidFill>
              <a:schemeClr val="tx1"/>
            </a:solidFill>
          </a:endParaRPr>
        </a:p>
      </dgm:t>
    </dgm:pt>
    <dgm:pt modelId="{FF06988D-5459-4C0C-A2E5-CC3487E58A67}" type="parTrans" cxnId="{21A572B9-D26D-4869-9094-1DA94D2CAB8C}">
      <dgm:prSet/>
      <dgm:spPr/>
      <dgm:t>
        <a:bodyPr/>
        <a:lstStyle/>
        <a:p>
          <a:endParaRPr lang="en-US" sz="1300"/>
        </a:p>
      </dgm:t>
    </dgm:pt>
    <dgm:pt modelId="{F6286B97-4837-4F90-8A37-851EC2F603EC}" type="sibTrans" cxnId="{21A572B9-D26D-4869-9094-1DA94D2CAB8C}">
      <dgm:prSet/>
      <dgm:spPr/>
      <dgm:t>
        <a:bodyPr/>
        <a:lstStyle/>
        <a:p>
          <a:endParaRPr lang="en-US" sz="1300"/>
        </a:p>
      </dgm:t>
    </dgm:pt>
    <dgm:pt modelId="{10695C77-9BBD-4EA9-AC0D-BA1C38123733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Build the Model</a:t>
          </a:r>
          <a:r>
            <a:rPr lang="en-US" sz="1400" dirty="0" smtClean="0">
              <a:solidFill>
                <a:schemeClr val="tx1"/>
              </a:solidFill>
            </a:rPr>
            <a:t> </a:t>
          </a:r>
        </a:p>
        <a:p>
          <a:pPr algn="l"/>
          <a:r>
            <a:rPr lang="en-US" sz="1300" dirty="0" smtClean="0">
              <a:solidFill>
                <a:schemeClr val="bg1"/>
              </a:solidFill>
            </a:rPr>
            <a:t>Through iterative process develop the model</a:t>
          </a:r>
        </a:p>
      </dgm:t>
    </dgm:pt>
    <dgm:pt modelId="{BF808CCF-AE34-48D1-914C-7705B442B5EE}" type="parTrans" cxnId="{26F918EB-54DA-403C-9BC5-B7F4C6BB2BAE}">
      <dgm:prSet/>
      <dgm:spPr/>
      <dgm:t>
        <a:bodyPr/>
        <a:lstStyle/>
        <a:p>
          <a:endParaRPr lang="en-US" sz="1300"/>
        </a:p>
      </dgm:t>
    </dgm:pt>
    <dgm:pt modelId="{20970E94-700C-4024-8262-C5DD3F7E373D}" type="sibTrans" cxnId="{26F918EB-54DA-403C-9BC5-B7F4C6BB2BAE}">
      <dgm:prSet/>
      <dgm:spPr/>
      <dgm:t>
        <a:bodyPr/>
        <a:lstStyle/>
        <a:p>
          <a:endParaRPr lang="en-US" sz="1300"/>
        </a:p>
      </dgm:t>
    </dgm:pt>
    <dgm:pt modelId="{59D7D5FC-F0A2-4F52-A4D5-D43C332E9C78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Process the Data </a:t>
          </a:r>
        </a:p>
        <a:p>
          <a:pPr algn="l"/>
          <a:r>
            <a:rPr lang="en-US" sz="1300" dirty="0" smtClean="0"/>
            <a:t>Clean, complete, and reliable data</a:t>
          </a:r>
        </a:p>
        <a:p>
          <a:pPr algn="l"/>
          <a:r>
            <a:rPr lang="en-US" sz="1300" dirty="0" smtClean="0"/>
            <a:t>Remove inconsistencies and impute missing values</a:t>
          </a:r>
          <a:endParaRPr lang="en-US" sz="1300" dirty="0"/>
        </a:p>
      </dgm:t>
    </dgm:pt>
    <dgm:pt modelId="{4CA33436-13C8-4BF9-A1E6-9549352C9373}" type="parTrans" cxnId="{B25F68BA-2751-4E2C-A8A7-92345868317B}">
      <dgm:prSet/>
      <dgm:spPr/>
      <dgm:t>
        <a:bodyPr/>
        <a:lstStyle/>
        <a:p>
          <a:endParaRPr lang="en-US" sz="1300"/>
        </a:p>
      </dgm:t>
    </dgm:pt>
    <dgm:pt modelId="{DFAD9DDE-A999-4FB6-8597-D16B68BC4616}" type="sibTrans" cxnId="{B25F68BA-2751-4E2C-A8A7-92345868317B}">
      <dgm:prSet/>
      <dgm:spPr/>
      <dgm:t>
        <a:bodyPr/>
        <a:lstStyle/>
        <a:p>
          <a:endParaRPr lang="en-US" sz="1300"/>
        </a:p>
      </dgm:t>
    </dgm:pt>
    <dgm:pt modelId="{1F8C10E5-5578-4827-9556-D55B91F86EE5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Gather the Data</a:t>
          </a:r>
        </a:p>
        <a:p>
          <a:pPr algn="l"/>
          <a:r>
            <a:rPr lang="en-US" sz="1300" dirty="0" smtClean="0"/>
            <a:t>ETL process for data acquisition </a:t>
          </a:r>
          <a:endParaRPr lang="en-US" sz="1300" dirty="0"/>
        </a:p>
      </dgm:t>
    </dgm:pt>
    <dgm:pt modelId="{86AB7E37-5BA4-4CAE-99E8-6945DD454F0E}" type="parTrans" cxnId="{CEA488BA-3AB8-41FC-AB89-DB45E60B2518}">
      <dgm:prSet/>
      <dgm:spPr/>
      <dgm:t>
        <a:bodyPr/>
        <a:lstStyle/>
        <a:p>
          <a:endParaRPr lang="en-US" sz="1300"/>
        </a:p>
      </dgm:t>
    </dgm:pt>
    <dgm:pt modelId="{75A8FFEF-11BC-4DE1-87C5-D9BC744F7DDD}" type="sibTrans" cxnId="{CEA488BA-3AB8-41FC-AB89-DB45E60B2518}">
      <dgm:prSet/>
      <dgm:spPr/>
      <dgm:t>
        <a:bodyPr/>
        <a:lstStyle/>
        <a:p>
          <a:endParaRPr lang="en-US" sz="1300"/>
        </a:p>
      </dgm:t>
    </dgm:pt>
    <dgm:pt modelId="{597933F8-80AD-4667-8AA4-89716FA50DB8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Validate the Model</a:t>
          </a:r>
        </a:p>
        <a:p>
          <a:pPr algn="l"/>
          <a:r>
            <a:rPr lang="en-US" sz="1300" b="0" i="0" dirty="0" smtClean="0"/>
            <a:t>Evaluating accuracy and validation of predictive methods</a:t>
          </a:r>
          <a:r>
            <a:rPr lang="en-US" sz="1300" b="1" dirty="0" smtClean="0"/>
            <a:t> </a:t>
          </a:r>
          <a:endParaRPr lang="en-US" sz="1300" dirty="0"/>
        </a:p>
      </dgm:t>
    </dgm:pt>
    <dgm:pt modelId="{056BC37A-59EB-46D2-B4D5-6F0CC3AEE61E}" type="parTrans" cxnId="{7577C962-CCB6-4BE6-9D3E-DFA275FF0ADE}">
      <dgm:prSet/>
      <dgm:spPr/>
      <dgm:t>
        <a:bodyPr/>
        <a:lstStyle/>
        <a:p>
          <a:endParaRPr lang="en-US" sz="1300"/>
        </a:p>
      </dgm:t>
    </dgm:pt>
    <dgm:pt modelId="{CE53FA91-95F1-4E51-A7BB-7D06E66F21DB}" type="sibTrans" cxnId="{7577C962-CCB6-4BE6-9D3E-DFA275FF0ADE}">
      <dgm:prSet/>
      <dgm:spPr/>
      <dgm:t>
        <a:bodyPr/>
        <a:lstStyle/>
        <a:p>
          <a:endParaRPr lang="en-US" sz="1300"/>
        </a:p>
      </dgm:t>
    </dgm:pt>
    <dgm:pt modelId="{E6A1EBD5-3F2B-4A70-AF29-2A0FB2AB24E5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Follow-up and Refine</a:t>
          </a:r>
        </a:p>
        <a:p>
          <a:pPr algn="l"/>
          <a:r>
            <a:rPr lang="en-US" sz="1300" dirty="0" smtClean="0"/>
            <a:t>Evaluate the effectiveness of the solution</a:t>
          </a:r>
        </a:p>
        <a:p>
          <a:pPr algn="l"/>
          <a:r>
            <a:rPr lang="en-US" sz="1300" dirty="0" smtClean="0"/>
            <a:t>Refine the model  </a:t>
          </a:r>
          <a:endParaRPr lang="en-US" sz="1300" dirty="0"/>
        </a:p>
      </dgm:t>
    </dgm:pt>
    <dgm:pt modelId="{CC8C9985-0A82-49FB-A693-90FE276DF583}" type="parTrans" cxnId="{2D5F168E-7FFF-4445-9A63-B2355F242CD8}">
      <dgm:prSet/>
      <dgm:spPr/>
      <dgm:t>
        <a:bodyPr/>
        <a:lstStyle/>
        <a:p>
          <a:endParaRPr lang="en-US"/>
        </a:p>
      </dgm:t>
    </dgm:pt>
    <dgm:pt modelId="{F2268217-0238-48C5-9A97-80BEF9975C1A}" type="sibTrans" cxnId="{2D5F168E-7FFF-4445-9A63-B2355F242CD8}">
      <dgm:prSet/>
      <dgm:spPr/>
      <dgm:t>
        <a:bodyPr/>
        <a:lstStyle/>
        <a:p>
          <a:endParaRPr lang="en-US"/>
        </a:p>
      </dgm:t>
    </dgm:pt>
    <dgm:pt modelId="{F18D18F1-4B63-41F8-9D71-B617F17D74B2}">
      <dgm:prSet phldrT="[Text]" custT="1"/>
      <dgm:spPr/>
      <dgm:t>
        <a:bodyPr anchor="t"/>
        <a:lstStyle/>
        <a:p>
          <a:pPr algn="l"/>
          <a:r>
            <a:rPr lang="en-US" sz="1300" b="1" dirty="0" smtClean="0">
              <a:solidFill>
                <a:schemeClr val="tx1"/>
              </a:solidFill>
            </a:rPr>
            <a:t>Perform Economic Analysis</a:t>
          </a:r>
          <a:r>
            <a:rPr lang="en-US" sz="1300" dirty="0" smtClean="0"/>
            <a:t> </a:t>
          </a:r>
        </a:p>
        <a:p>
          <a:pPr algn="l"/>
          <a:r>
            <a:rPr lang="en-US" sz="1300" dirty="0" smtClean="0"/>
            <a:t>Quantify economic benefit of the solution into  dollar  and metric values</a:t>
          </a:r>
          <a:endParaRPr lang="en-US" sz="1300" dirty="0"/>
        </a:p>
      </dgm:t>
    </dgm:pt>
    <dgm:pt modelId="{D43A715E-602B-4EFF-9EA1-FC42268512FD}" type="parTrans" cxnId="{C6CE9619-B026-4C14-8CED-68E00F5740C4}">
      <dgm:prSet/>
      <dgm:spPr/>
      <dgm:t>
        <a:bodyPr/>
        <a:lstStyle/>
        <a:p>
          <a:endParaRPr lang="en-US"/>
        </a:p>
      </dgm:t>
    </dgm:pt>
    <dgm:pt modelId="{C9B2D473-0CF9-461D-B755-9C144CB0141D}" type="sibTrans" cxnId="{C6CE9619-B026-4C14-8CED-68E00F5740C4}">
      <dgm:prSet/>
      <dgm:spPr/>
      <dgm:t>
        <a:bodyPr/>
        <a:lstStyle/>
        <a:p>
          <a:endParaRPr lang="en-US"/>
        </a:p>
      </dgm:t>
    </dgm:pt>
    <dgm:pt modelId="{E55E8452-9A71-40D9-BB64-521843E3E09A}">
      <dgm:prSet phldrT="[Text]" custT="1"/>
      <dgm:spPr/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Present the Results</a:t>
          </a:r>
          <a:r>
            <a:rPr lang="en-US" sz="1400" dirty="0" smtClean="0">
              <a:solidFill>
                <a:schemeClr val="tx1"/>
              </a:solidFill>
            </a:rPr>
            <a:t> </a:t>
          </a:r>
        </a:p>
        <a:p>
          <a:pPr algn="l"/>
          <a:r>
            <a:rPr lang="en-US" sz="1300" dirty="0" smtClean="0"/>
            <a:t>Presenting results and selling the solution</a:t>
          </a:r>
          <a:endParaRPr lang="en-US" sz="1300" dirty="0"/>
        </a:p>
      </dgm:t>
    </dgm:pt>
    <dgm:pt modelId="{08D682C5-B9A1-4ACD-91A5-DFABA773F851}" type="parTrans" cxnId="{9076B3A3-7BB1-43AB-A56F-878C8AF78AD5}">
      <dgm:prSet/>
      <dgm:spPr/>
      <dgm:t>
        <a:bodyPr/>
        <a:lstStyle/>
        <a:p>
          <a:endParaRPr lang="en-US"/>
        </a:p>
      </dgm:t>
    </dgm:pt>
    <dgm:pt modelId="{562C56FB-04CE-4CDA-BDD0-62E80A322332}" type="sibTrans" cxnId="{9076B3A3-7BB1-43AB-A56F-878C8AF78AD5}">
      <dgm:prSet/>
      <dgm:spPr/>
      <dgm:t>
        <a:bodyPr/>
        <a:lstStyle/>
        <a:p>
          <a:endParaRPr lang="en-US"/>
        </a:p>
      </dgm:t>
    </dgm:pt>
    <dgm:pt modelId="{BFC5FD30-DE49-4D19-8AA6-A35582F6AE9E}" type="pres">
      <dgm:prSet presAssocID="{B5A73BC3-6C8A-45E8-8F64-74E7FD0F05AA}" presName="Name0" presStyleCnt="0">
        <dgm:presLayoutVars>
          <dgm:dir/>
          <dgm:resizeHandles/>
        </dgm:presLayoutVars>
      </dgm:prSet>
      <dgm:spPr/>
    </dgm:pt>
    <dgm:pt modelId="{3B3A01B3-53FB-4C2F-BC2B-7093FE61CD7C}" type="pres">
      <dgm:prSet presAssocID="{EEC9721F-A57A-4EFB-9D70-E4105FB5154F}" presName="compNode" presStyleCnt="0"/>
      <dgm:spPr/>
    </dgm:pt>
    <dgm:pt modelId="{A50B0B86-D0A4-48FB-943F-B2DF281B0EF9}" type="pres">
      <dgm:prSet presAssocID="{EEC9721F-A57A-4EFB-9D70-E4105FB5154F}" presName="dummyConnPt" presStyleCnt="0"/>
      <dgm:spPr/>
    </dgm:pt>
    <dgm:pt modelId="{8403B562-7278-4E60-8F36-6799FBA7F6E4}" type="pres">
      <dgm:prSet presAssocID="{EEC9721F-A57A-4EFB-9D70-E4105FB5154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D3051-AC5E-4281-8748-A40F9F08C20B}" type="pres">
      <dgm:prSet presAssocID="{3EF3352A-A8F3-4641-829B-AB83D958FE09}" presName="sibTrans" presStyleLbl="bgSibTrans2D1" presStyleIdx="0" presStyleCnt="11"/>
      <dgm:spPr/>
    </dgm:pt>
    <dgm:pt modelId="{63004B77-8617-412C-8AB4-73D9B4141F21}" type="pres">
      <dgm:prSet presAssocID="{BB5069E6-6808-49B7-92AE-A124841AA2C2}" presName="compNode" presStyleCnt="0"/>
      <dgm:spPr/>
    </dgm:pt>
    <dgm:pt modelId="{7367964B-5673-4DEF-92DA-9381F4952B0A}" type="pres">
      <dgm:prSet presAssocID="{BB5069E6-6808-49B7-92AE-A124841AA2C2}" presName="dummyConnPt" presStyleCnt="0"/>
      <dgm:spPr/>
    </dgm:pt>
    <dgm:pt modelId="{57C3893F-7105-44C4-9A50-CA8FD3B69EA6}" type="pres">
      <dgm:prSet presAssocID="{BB5069E6-6808-49B7-92AE-A124841AA2C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951CD-5E6F-4FBC-947D-90936E73FAD0}" type="pres">
      <dgm:prSet presAssocID="{4616594B-7144-409D-A454-99A2720441DB}" presName="sibTrans" presStyleLbl="bgSibTrans2D1" presStyleIdx="1" presStyleCnt="11"/>
      <dgm:spPr/>
    </dgm:pt>
    <dgm:pt modelId="{B893B161-2622-4B0A-89DA-B654D15EB4DD}" type="pres">
      <dgm:prSet presAssocID="{CD59DFA2-CDAF-48AD-B7AB-88B68BDC556B}" presName="compNode" presStyleCnt="0"/>
      <dgm:spPr/>
    </dgm:pt>
    <dgm:pt modelId="{712B2182-B0F1-4894-AD1F-DB81E5B37C52}" type="pres">
      <dgm:prSet presAssocID="{CD59DFA2-CDAF-48AD-B7AB-88B68BDC556B}" presName="dummyConnPt" presStyleCnt="0"/>
      <dgm:spPr/>
    </dgm:pt>
    <dgm:pt modelId="{97C3D4C6-8850-4EF8-A2AB-28586A098E09}" type="pres">
      <dgm:prSet presAssocID="{CD59DFA2-CDAF-48AD-B7AB-88B68BDC556B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FD775-8282-4884-8363-AEF0A7361D7D}" type="pres">
      <dgm:prSet presAssocID="{A853A1E4-A3D2-4913-AC69-D96E8379ED65}" presName="sibTrans" presStyleLbl="bgSibTrans2D1" presStyleIdx="2" presStyleCnt="11"/>
      <dgm:spPr/>
    </dgm:pt>
    <dgm:pt modelId="{2C05EE1B-E512-4E0D-A353-DE00D4A4901E}" type="pres">
      <dgm:prSet presAssocID="{FF7FC8CE-A5BB-446D-85D0-BFE90877DB39}" presName="compNode" presStyleCnt="0"/>
      <dgm:spPr/>
    </dgm:pt>
    <dgm:pt modelId="{9C3B941B-96B1-4360-B60B-D8576BC3CAED}" type="pres">
      <dgm:prSet presAssocID="{FF7FC8CE-A5BB-446D-85D0-BFE90877DB39}" presName="dummyConnPt" presStyleCnt="0"/>
      <dgm:spPr/>
    </dgm:pt>
    <dgm:pt modelId="{BAF40BE6-034B-42E7-95EB-573D5A20D645}" type="pres">
      <dgm:prSet presAssocID="{FF7FC8CE-A5BB-446D-85D0-BFE90877DB39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29823-FA1B-43B6-AC4E-EEF7E382182D}" type="pres">
      <dgm:prSet presAssocID="{C1839667-58BB-48D1-BBFD-97E451737FA4}" presName="sibTrans" presStyleLbl="bgSibTrans2D1" presStyleIdx="3" presStyleCnt="11"/>
      <dgm:spPr/>
    </dgm:pt>
    <dgm:pt modelId="{405698FA-FA50-4858-8888-DCD6037401D4}" type="pres">
      <dgm:prSet presAssocID="{D0ABE7B3-F0F2-403F-A74A-6733B550EE78}" presName="compNode" presStyleCnt="0"/>
      <dgm:spPr/>
    </dgm:pt>
    <dgm:pt modelId="{817050E9-1BFF-4D78-9F6A-7BBCF8F3F9E8}" type="pres">
      <dgm:prSet presAssocID="{D0ABE7B3-F0F2-403F-A74A-6733B550EE78}" presName="dummyConnPt" presStyleCnt="0"/>
      <dgm:spPr/>
    </dgm:pt>
    <dgm:pt modelId="{79C3BEF8-2436-471F-A31F-0FF721796E14}" type="pres">
      <dgm:prSet presAssocID="{D0ABE7B3-F0F2-403F-A74A-6733B550EE7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2802C-257C-4091-8113-591CF09A501E}" type="pres">
      <dgm:prSet presAssocID="{F6286B97-4837-4F90-8A37-851EC2F603EC}" presName="sibTrans" presStyleLbl="bgSibTrans2D1" presStyleIdx="4" presStyleCnt="11"/>
      <dgm:spPr/>
    </dgm:pt>
    <dgm:pt modelId="{8E751365-A659-4533-8724-255A2D6C16FB}" type="pres">
      <dgm:prSet presAssocID="{10695C77-9BBD-4EA9-AC0D-BA1C38123733}" presName="compNode" presStyleCnt="0"/>
      <dgm:spPr/>
    </dgm:pt>
    <dgm:pt modelId="{4ED71C9A-E0D4-46BD-ADE5-131F343F8A29}" type="pres">
      <dgm:prSet presAssocID="{10695C77-9BBD-4EA9-AC0D-BA1C38123733}" presName="dummyConnPt" presStyleCnt="0"/>
      <dgm:spPr/>
    </dgm:pt>
    <dgm:pt modelId="{B3479D25-4AF6-4B87-B9E4-618FA6D8C60E}" type="pres">
      <dgm:prSet presAssocID="{10695C77-9BBD-4EA9-AC0D-BA1C38123733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2DAF2-980E-4E9D-A447-DCEBAF0DFA93}" type="pres">
      <dgm:prSet presAssocID="{20970E94-700C-4024-8262-C5DD3F7E373D}" presName="sibTrans" presStyleLbl="bgSibTrans2D1" presStyleIdx="5" presStyleCnt="11"/>
      <dgm:spPr/>
    </dgm:pt>
    <dgm:pt modelId="{118C4E80-04D2-4956-A8BC-F5CA29C4EB9A}" type="pres">
      <dgm:prSet presAssocID="{59D7D5FC-F0A2-4F52-A4D5-D43C332E9C78}" presName="compNode" presStyleCnt="0"/>
      <dgm:spPr/>
    </dgm:pt>
    <dgm:pt modelId="{81D93BD5-BE36-4A1D-93AA-E68D9FBE727C}" type="pres">
      <dgm:prSet presAssocID="{59D7D5FC-F0A2-4F52-A4D5-D43C332E9C78}" presName="dummyConnPt" presStyleCnt="0"/>
      <dgm:spPr/>
    </dgm:pt>
    <dgm:pt modelId="{375DFB21-C73B-43F8-AFC4-4F2ED8FC5F3C}" type="pres">
      <dgm:prSet presAssocID="{59D7D5FC-F0A2-4F52-A4D5-D43C332E9C7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CC58D-8DA1-40D7-9507-E878E0226AE0}" type="pres">
      <dgm:prSet presAssocID="{DFAD9DDE-A999-4FB6-8597-D16B68BC4616}" presName="sibTrans" presStyleLbl="bgSibTrans2D1" presStyleIdx="6" presStyleCnt="11"/>
      <dgm:spPr/>
    </dgm:pt>
    <dgm:pt modelId="{0113868D-F25C-4FFE-8CE7-2BDA3BF72D8B}" type="pres">
      <dgm:prSet presAssocID="{1F8C10E5-5578-4827-9556-D55B91F86EE5}" presName="compNode" presStyleCnt="0"/>
      <dgm:spPr/>
    </dgm:pt>
    <dgm:pt modelId="{2FDC026B-28A4-48C1-83DF-D802FE0E8457}" type="pres">
      <dgm:prSet presAssocID="{1F8C10E5-5578-4827-9556-D55B91F86EE5}" presName="dummyConnPt" presStyleCnt="0"/>
      <dgm:spPr/>
    </dgm:pt>
    <dgm:pt modelId="{FAC2B17B-88A8-48FE-AE8D-C065A3157904}" type="pres">
      <dgm:prSet presAssocID="{1F8C10E5-5578-4827-9556-D55B91F86EE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5E665-AF64-4AB3-ADF1-2E6B3BF3A03B}" type="pres">
      <dgm:prSet presAssocID="{75A8FFEF-11BC-4DE1-87C5-D9BC744F7DDD}" presName="sibTrans" presStyleLbl="bgSibTrans2D1" presStyleIdx="7" presStyleCnt="11"/>
      <dgm:spPr/>
    </dgm:pt>
    <dgm:pt modelId="{4182F315-869A-4610-85CD-ED7829E31084}" type="pres">
      <dgm:prSet presAssocID="{597933F8-80AD-4667-8AA4-89716FA50DB8}" presName="compNode" presStyleCnt="0"/>
      <dgm:spPr/>
    </dgm:pt>
    <dgm:pt modelId="{4E34B08C-0BD4-45F4-8035-FD061C1D923D}" type="pres">
      <dgm:prSet presAssocID="{597933F8-80AD-4667-8AA4-89716FA50DB8}" presName="dummyConnPt" presStyleCnt="0"/>
      <dgm:spPr/>
    </dgm:pt>
    <dgm:pt modelId="{1C3B1FA5-AF43-4098-86F6-67EDC8129078}" type="pres">
      <dgm:prSet presAssocID="{597933F8-80AD-4667-8AA4-89716FA50DB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9C21A-8F7C-4B33-A13C-EA084F6807A1}" type="pres">
      <dgm:prSet presAssocID="{CE53FA91-95F1-4E51-A7BB-7D06E66F21DB}" presName="sibTrans" presStyleLbl="bgSibTrans2D1" presStyleIdx="8" presStyleCnt="11"/>
      <dgm:spPr/>
    </dgm:pt>
    <dgm:pt modelId="{2A802B12-2B1A-4735-AE35-BC9BFAA571C5}" type="pres">
      <dgm:prSet presAssocID="{F18D18F1-4B63-41F8-9D71-B617F17D74B2}" presName="compNode" presStyleCnt="0"/>
      <dgm:spPr/>
    </dgm:pt>
    <dgm:pt modelId="{FBA7C2EB-A302-469C-BB88-7C4DB95CE8D4}" type="pres">
      <dgm:prSet presAssocID="{F18D18F1-4B63-41F8-9D71-B617F17D74B2}" presName="dummyConnPt" presStyleCnt="0"/>
      <dgm:spPr/>
    </dgm:pt>
    <dgm:pt modelId="{45EACD0B-386D-417E-A4CC-96AC7491CD1A}" type="pres">
      <dgm:prSet presAssocID="{F18D18F1-4B63-41F8-9D71-B617F17D74B2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0C12E-D8C9-4242-945D-32A47FD46DBD}" type="pres">
      <dgm:prSet presAssocID="{C9B2D473-0CF9-461D-B755-9C144CB0141D}" presName="sibTrans" presStyleLbl="bgSibTrans2D1" presStyleIdx="9" presStyleCnt="11"/>
      <dgm:spPr/>
    </dgm:pt>
    <dgm:pt modelId="{B6755E6B-D0D7-4ACE-A007-F04D922F0361}" type="pres">
      <dgm:prSet presAssocID="{E55E8452-9A71-40D9-BB64-521843E3E09A}" presName="compNode" presStyleCnt="0"/>
      <dgm:spPr/>
    </dgm:pt>
    <dgm:pt modelId="{AC985814-8CF3-4D6B-B8F8-BE77C56CD6DE}" type="pres">
      <dgm:prSet presAssocID="{E55E8452-9A71-40D9-BB64-521843E3E09A}" presName="dummyConnPt" presStyleCnt="0"/>
      <dgm:spPr/>
    </dgm:pt>
    <dgm:pt modelId="{7B96F414-E6F1-491A-9DAD-B5D6D2F134C7}" type="pres">
      <dgm:prSet presAssocID="{E55E8452-9A71-40D9-BB64-521843E3E09A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1B66D-1677-419C-9990-6B01DBADC481}" type="pres">
      <dgm:prSet presAssocID="{562C56FB-04CE-4CDA-BDD0-62E80A322332}" presName="sibTrans" presStyleLbl="bgSibTrans2D1" presStyleIdx="10" presStyleCnt="11"/>
      <dgm:spPr/>
    </dgm:pt>
    <dgm:pt modelId="{76324A49-95F7-45D1-BE56-EE989239DD78}" type="pres">
      <dgm:prSet presAssocID="{E6A1EBD5-3F2B-4A70-AF29-2A0FB2AB24E5}" presName="compNode" presStyleCnt="0"/>
      <dgm:spPr/>
    </dgm:pt>
    <dgm:pt modelId="{B5E84020-949E-41FF-9176-A4186D0EA768}" type="pres">
      <dgm:prSet presAssocID="{E6A1EBD5-3F2B-4A70-AF29-2A0FB2AB24E5}" presName="dummyConnPt" presStyleCnt="0"/>
      <dgm:spPr/>
    </dgm:pt>
    <dgm:pt modelId="{D9674EFB-62D0-40F7-981D-3F362B31D004}" type="pres">
      <dgm:prSet presAssocID="{E6A1EBD5-3F2B-4A70-AF29-2A0FB2AB24E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572B9-D26D-4869-9094-1DA94D2CAB8C}" srcId="{B5A73BC3-6C8A-45E8-8F64-74E7FD0F05AA}" destId="{D0ABE7B3-F0F2-403F-A74A-6733B550EE78}" srcOrd="4" destOrd="0" parTransId="{FF06988D-5459-4C0C-A2E5-CC3487E58A67}" sibTransId="{F6286B97-4837-4F90-8A37-851EC2F603EC}"/>
    <dgm:cxn modelId="{170923A7-AAA3-439A-A39F-68EF6ADCEA1C}" type="presOf" srcId="{BB5069E6-6808-49B7-92AE-A124841AA2C2}" destId="{57C3893F-7105-44C4-9A50-CA8FD3B69EA6}" srcOrd="0" destOrd="0" presId="urn:microsoft.com/office/officeart/2005/8/layout/bProcess4"/>
    <dgm:cxn modelId="{DC994393-6BFA-4BB3-8A06-548ADB094DBE}" type="presOf" srcId="{1F8C10E5-5578-4827-9556-D55B91F86EE5}" destId="{FAC2B17B-88A8-48FE-AE8D-C065A3157904}" srcOrd="0" destOrd="0" presId="urn:microsoft.com/office/officeart/2005/8/layout/bProcess4"/>
    <dgm:cxn modelId="{291B9CF2-CE4E-4C7E-9EF5-138FB6F35E3B}" srcId="{B5A73BC3-6C8A-45E8-8F64-74E7FD0F05AA}" destId="{FF7FC8CE-A5BB-446D-85D0-BFE90877DB39}" srcOrd="3" destOrd="0" parTransId="{03B8037E-AF50-4148-A1C7-93D73A94C8E3}" sibTransId="{C1839667-58BB-48D1-BBFD-97E451737FA4}"/>
    <dgm:cxn modelId="{B6DAE43C-ECE3-4F92-99DD-9C442C4F0C15}" type="presOf" srcId="{E55E8452-9A71-40D9-BB64-521843E3E09A}" destId="{7B96F414-E6F1-491A-9DAD-B5D6D2F134C7}" srcOrd="0" destOrd="0" presId="urn:microsoft.com/office/officeart/2005/8/layout/bProcess4"/>
    <dgm:cxn modelId="{0CB11D9E-3809-4767-9674-81FD9B92354E}" type="presOf" srcId="{597933F8-80AD-4667-8AA4-89716FA50DB8}" destId="{1C3B1FA5-AF43-4098-86F6-67EDC8129078}" srcOrd="0" destOrd="0" presId="urn:microsoft.com/office/officeart/2005/8/layout/bProcess4"/>
    <dgm:cxn modelId="{958C8F2D-BBD7-45C7-B7FD-E74BFD998410}" type="presOf" srcId="{4616594B-7144-409D-A454-99A2720441DB}" destId="{1D3951CD-5E6F-4FBC-947D-90936E73FAD0}" srcOrd="0" destOrd="0" presId="urn:microsoft.com/office/officeart/2005/8/layout/bProcess4"/>
    <dgm:cxn modelId="{CEA488BA-3AB8-41FC-AB89-DB45E60B2518}" srcId="{B5A73BC3-6C8A-45E8-8F64-74E7FD0F05AA}" destId="{1F8C10E5-5578-4827-9556-D55B91F86EE5}" srcOrd="7" destOrd="0" parTransId="{86AB7E37-5BA4-4CAE-99E8-6945DD454F0E}" sibTransId="{75A8FFEF-11BC-4DE1-87C5-D9BC744F7DDD}"/>
    <dgm:cxn modelId="{4FAAFA54-D96F-4245-810E-45CC8DA58CE7}" type="presOf" srcId="{E6A1EBD5-3F2B-4A70-AF29-2A0FB2AB24E5}" destId="{D9674EFB-62D0-40F7-981D-3F362B31D004}" srcOrd="0" destOrd="0" presId="urn:microsoft.com/office/officeart/2005/8/layout/bProcess4"/>
    <dgm:cxn modelId="{2B66C74A-E7D9-437C-99DB-D2066FD3E029}" type="presOf" srcId="{F18D18F1-4B63-41F8-9D71-B617F17D74B2}" destId="{45EACD0B-386D-417E-A4CC-96AC7491CD1A}" srcOrd="0" destOrd="0" presId="urn:microsoft.com/office/officeart/2005/8/layout/bProcess4"/>
    <dgm:cxn modelId="{26F918EB-54DA-403C-9BC5-B7F4C6BB2BAE}" srcId="{B5A73BC3-6C8A-45E8-8F64-74E7FD0F05AA}" destId="{10695C77-9BBD-4EA9-AC0D-BA1C38123733}" srcOrd="5" destOrd="0" parTransId="{BF808CCF-AE34-48D1-914C-7705B442B5EE}" sibTransId="{20970E94-700C-4024-8262-C5DD3F7E373D}"/>
    <dgm:cxn modelId="{F4872EE3-6251-40F2-BAFB-D1648F6ECB80}" type="presOf" srcId="{D0ABE7B3-F0F2-403F-A74A-6733B550EE78}" destId="{79C3BEF8-2436-471F-A31F-0FF721796E14}" srcOrd="0" destOrd="0" presId="urn:microsoft.com/office/officeart/2005/8/layout/bProcess4"/>
    <dgm:cxn modelId="{BE6B3083-ECA7-46FF-B805-24E32AC72035}" type="presOf" srcId="{CD59DFA2-CDAF-48AD-B7AB-88B68BDC556B}" destId="{97C3D4C6-8850-4EF8-A2AB-28586A098E09}" srcOrd="0" destOrd="0" presId="urn:microsoft.com/office/officeart/2005/8/layout/bProcess4"/>
    <dgm:cxn modelId="{9A173465-0EDE-4171-B19D-165B4D494BB8}" type="presOf" srcId="{B5A73BC3-6C8A-45E8-8F64-74E7FD0F05AA}" destId="{BFC5FD30-DE49-4D19-8AA6-A35582F6AE9E}" srcOrd="0" destOrd="0" presId="urn:microsoft.com/office/officeart/2005/8/layout/bProcess4"/>
    <dgm:cxn modelId="{94936648-6D9D-48DE-9F4D-868A3EA5BF3C}" type="presOf" srcId="{F6286B97-4837-4F90-8A37-851EC2F603EC}" destId="{50A2802C-257C-4091-8113-591CF09A501E}" srcOrd="0" destOrd="0" presId="urn:microsoft.com/office/officeart/2005/8/layout/bProcess4"/>
    <dgm:cxn modelId="{CE67B475-54D9-43EF-A32B-D57A4E24FCF7}" type="presOf" srcId="{59D7D5FC-F0A2-4F52-A4D5-D43C332E9C78}" destId="{375DFB21-C73B-43F8-AFC4-4F2ED8FC5F3C}" srcOrd="0" destOrd="0" presId="urn:microsoft.com/office/officeart/2005/8/layout/bProcess4"/>
    <dgm:cxn modelId="{30F85F00-4328-4517-91F6-3DEBC47DA7C3}" type="presOf" srcId="{DFAD9DDE-A999-4FB6-8597-D16B68BC4616}" destId="{EB6CC58D-8DA1-40D7-9507-E878E0226AE0}" srcOrd="0" destOrd="0" presId="urn:microsoft.com/office/officeart/2005/8/layout/bProcess4"/>
    <dgm:cxn modelId="{C6CE9619-B026-4C14-8CED-68E00F5740C4}" srcId="{B5A73BC3-6C8A-45E8-8F64-74E7FD0F05AA}" destId="{F18D18F1-4B63-41F8-9D71-B617F17D74B2}" srcOrd="9" destOrd="0" parTransId="{D43A715E-602B-4EFF-9EA1-FC42268512FD}" sibTransId="{C9B2D473-0CF9-461D-B755-9C144CB0141D}"/>
    <dgm:cxn modelId="{EFF85773-9B05-4211-88CB-2A9619229EBB}" srcId="{B5A73BC3-6C8A-45E8-8F64-74E7FD0F05AA}" destId="{BB5069E6-6808-49B7-92AE-A124841AA2C2}" srcOrd="1" destOrd="0" parTransId="{1E9186C7-4982-4A26-8340-96E7005FF958}" sibTransId="{4616594B-7144-409D-A454-99A2720441DB}"/>
    <dgm:cxn modelId="{8E95DD6B-1787-4AA0-B287-013899753190}" type="presOf" srcId="{3EF3352A-A8F3-4641-829B-AB83D958FE09}" destId="{2C8D3051-AC5E-4281-8748-A40F9F08C20B}" srcOrd="0" destOrd="0" presId="urn:microsoft.com/office/officeart/2005/8/layout/bProcess4"/>
    <dgm:cxn modelId="{9F46B246-91FD-444A-8B6E-FFB8DFB9AE55}" type="presOf" srcId="{10695C77-9BBD-4EA9-AC0D-BA1C38123733}" destId="{B3479D25-4AF6-4B87-B9E4-618FA6D8C60E}" srcOrd="0" destOrd="0" presId="urn:microsoft.com/office/officeart/2005/8/layout/bProcess4"/>
    <dgm:cxn modelId="{6BE727E4-CA07-47E0-9792-A202DDA7E789}" type="presOf" srcId="{75A8FFEF-11BC-4DE1-87C5-D9BC744F7DDD}" destId="{9775E665-AF64-4AB3-ADF1-2E6B3BF3A03B}" srcOrd="0" destOrd="0" presId="urn:microsoft.com/office/officeart/2005/8/layout/bProcess4"/>
    <dgm:cxn modelId="{A6A5B1C0-BF6B-4ED3-8E26-3C97A7EE8C1D}" type="presOf" srcId="{C9B2D473-0CF9-461D-B755-9C144CB0141D}" destId="{EA40C12E-D8C9-4242-945D-32A47FD46DBD}" srcOrd="0" destOrd="0" presId="urn:microsoft.com/office/officeart/2005/8/layout/bProcess4"/>
    <dgm:cxn modelId="{5D886683-3AD2-446C-8226-5FF592EB7C25}" type="presOf" srcId="{A853A1E4-A3D2-4913-AC69-D96E8379ED65}" destId="{EE5FD775-8282-4884-8363-AEF0A7361D7D}" srcOrd="0" destOrd="0" presId="urn:microsoft.com/office/officeart/2005/8/layout/bProcess4"/>
    <dgm:cxn modelId="{18568FFF-117A-45E4-BAAE-04489DB3064B}" type="presOf" srcId="{EEC9721F-A57A-4EFB-9D70-E4105FB5154F}" destId="{8403B562-7278-4E60-8F36-6799FBA7F6E4}" srcOrd="0" destOrd="0" presId="urn:microsoft.com/office/officeart/2005/8/layout/bProcess4"/>
    <dgm:cxn modelId="{51EB86A4-75E1-4013-B3CC-A9F879422B56}" srcId="{B5A73BC3-6C8A-45E8-8F64-74E7FD0F05AA}" destId="{EEC9721F-A57A-4EFB-9D70-E4105FB5154F}" srcOrd="0" destOrd="0" parTransId="{991DCEB0-6AEC-4E2C-9185-03708144D7DA}" sibTransId="{3EF3352A-A8F3-4641-829B-AB83D958FE09}"/>
    <dgm:cxn modelId="{772B1503-B8AC-4B28-AA2A-769669617B1B}" type="presOf" srcId="{20970E94-700C-4024-8262-C5DD3F7E373D}" destId="{9222DAF2-980E-4E9D-A447-DCEBAF0DFA93}" srcOrd="0" destOrd="0" presId="urn:microsoft.com/office/officeart/2005/8/layout/bProcess4"/>
    <dgm:cxn modelId="{3A0F9E65-A92E-40AD-9CBD-526F638EEC1C}" type="presOf" srcId="{CE53FA91-95F1-4E51-A7BB-7D06E66F21DB}" destId="{E1F9C21A-8F7C-4B33-A13C-EA084F6807A1}" srcOrd="0" destOrd="0" presId="urn:microsoft.com/office/officeart/2005/8/layout/bProcess4"/>
    <dgm:cxn modelId="{7577C962-CCB6-4BE6-9D3E-DFA275FF0ADE}" srcId="{B5A73BC3-6C8A-45E8-8F64-74E7FD0F05AA}" destId="{597933F8-80AD-4667-8AA4-89716FA50DB8}" srcOrd="8" destOrd="0" parTransId="{056BC37A-59EB-46D2-B4D5-6F0CC3AEE61E}" sibTransId="{CE53FA91-95F1-4E51-A7BB-7D06E66F21DB}"/>
    <dgm:cxn modelId="{1FA42CCF-771D-4BA5-AD6E-8C03562E6711}" type="presOf" srcId="{562C56FB-04CE-4CDA-BDD0-62E80A322332}" destId="{BE81B66D-1677-419C-9990-6B01DBADC481}" srcOrd="0" destOrd="0" presId="urn:microsoft.com/office/officeart/2005/8/layout/bProcess4"/>
    <dgm:cxn modelId="{B25F68BA-2751-4E2C-A8A7-92345868317B}" srcId="{B5A73BC3-6C8A-45E8-8F64-74E7FD0F05AA}" destId="{59D7D5FC-F0A2-4F52-A4D5-D43C332E9C78}" srcOrd="6" destOrd="0" parTransId="{4CA33436-13C8-4BF9-A1E6-9549352C9373}" sibTransId="{DFAD9DDE-A999-4FB6-8597-D16B68BC4616}"/>
    <dgm:cxn modelId="{9076B3A3-7BB1-43AB-A56F-878C8AF78AD5}" srcId="{B5A73BC3-6C8A-45E8-8F64-74E7FD0F05AA}" destId="{E55E8452-9A71-40D9-BB64-521843E3E09A}" srcOrd="10" destOrd="0" parTransId="{08D682C5-B9A1-4ACD-91A5-DFABA773F851}" sibTransId="{562C56FB-04CE-4CDA-BDD0-62E80A322332}"/>
    <dgm:cxn modelId="{0EFC03D3-74A1-4EAA-913E-0FCC0DB9D8E3}" srcId="{B5A73BC3-6C8A-45E8-8F64-74E7FD0F05AA}" destId="{CD59DFA2-CDAF-48AD-B7AB-88B68BDC556B}" srcOrd="2" destOrd="0" parTransId="{BD04CCE6-791E-4508-B641-CACBCD3A46D0}" sibTransId="{A853A1E4-A3D2-4913-AC69-D96E8379ED65}"/>
    <dgm:cxn modelId="{D017ABF7-8C04-494B-A08C-1D59447F4C27}" type="presOf" srcId="{C1839667-58BB-48D1-BBFD-97E451737FA4}" destId="{B0229823-FA1B-43B6-AC4E-EEF7E382182D}" srcOrd="0" destOrd="0" presId="urn:microsoft.com/office/officeart/2005/8/layout/bProcess4"/>
    <dgm:cxn modelId="{563FD487-0199-452B-A2C4-CEAED9872380}" type="presOf" srcId="{FF7FC8CE-A5BB-446D-85D0-BFE90877DB39}" destId="{BAF40BE6-034B-42E7-95EB-573D5A20D645}" srcOrd="0" destOrd="0" presId="urn:microsoft.com/office/officeart/2005/8/layout/bProcess4"/>
    <dgm:cxn modelId="{2D5F168E-7FFF-4445-9A63-B2355F242CD8}" srcId="{B5A73BC3-6C8A-45E8-8F64-74E7FD0F05AA}" destId="{E6A1EBD5-3F2B-4A70-AF29-2A0FB2AB24E5}" srcOrd="11" destOrd="0" parTransId="{CC8C9985-0A82-49FB-A693-90FE276DF583}" sibTransId="{F2268217-0238-48C5-9A97-80BEF9975C1A}"/>
    <dgm:cxn modelId="{E1F1AC83-7FE2-4BB3-9031-B355E02BD34E}" type="presParOf" srcId="{BFC5FD30-DE49-4D19-8AA6-A35582F6AE9E}" destId="{3B3A01B3-53FB-4C2F-BC2B-7093FE61CD7C}" srcOrd="0" destOrd="0" presId="urn:microsoft.com/office/officeart/2005/8/layout/bProcess4"/>
    <dgm:cxn modelId="{68B6C1BB-A916-466B-B32F-78C5C2AB7CC3}" type="presParOf" srcId="{3B3A01B3-53FB-4C2F-BC2B-7093FE61CD7C}" destId="{A50B0B86-D0A4-48FB-943F-B2DF281B0EF9}" srcOrd="0" destOrd="0" presId="urn:microsoft.com/office/officeart/2005/8/layout/bProcess4"/>
    <dgm:cxn modelId="{A18D2422-44CA-46B8-A85A-A372DA415C1D}" type="presParOf" srcId="{3B3A01B3-53FB-4C2F-BC2B-7093FE61CD7C}" destId="{8403B562-7278-4E60-8F36-6799FBA7F6E4}" srcOrd="1" destOrd="0" presId="urn:microsoft.com/office/officeart/2005/8/layout/bProcess4"/>
    <dgm:cxn modelId="{DC34A15E-2591-4C4F-AE1C-A6C8C2523FC1}" type="presParOf" srcId="{BFC5FD30-DE49-4D19-8AA6-A35582F6AE9E}" destId="{2C8D3051-AC5E-4281-8748-A40F9F08C20B}" srcOrd="1" destOrd="0" presId="urn:microsoft.com/office/officeart/2005/8/layout/bProcess4"/>
    <dgm:cxn modelId="{995BDD35-E824-4303-8621-67A7E97B0BC1}" type="presParOf" srcId="{BFC5FD30-DE49-4D19-8AA6-A35582F6AE9E}" destId="{63004B77-8617-412C-8AB4-73D9B4141F21}" srcOrd="2" destOrd="0" presId="urn:microsoft.com/office/officeart/2005/8/layout/bProcess4"/>
    <dgm:cxn modelId="{ED4A90AA-3C27-4B2E-9891-C506B19E9E60}" type="presParOf" srcId="{63004B77-8617-412C-8AB4-73D9B4141F21}" destId="{7367964B-5673-4DEF-92DA-9381F4952B0A}" srcOrd="0" destOrd="0" presId="urn:microsoft.com/office/officeart/2005/8/layout/bProcess4"/>
    <dgm:cxn modelId="{95D674BB-6168-4409-B12F-5938B438C034}" type="presParOf" srcId="{63004B77-8617-412C-8AB4-73D9B4141F21}" destId="{57C3893F-7105-44C4-9A50-CA8FD3B69EA6}" srcOrd="1" destOrd="0" presId="urn:microsoft.com/office/officeart/2005/8/layout/bProcess4"/>
    <dgm:cxn modelId="{A581DC69-C3A3-4ED7-9D4C-6A45A3C837F7}" type="presParOf" srcId="{BFC5FD30-DE49-4D19-8AA6-A35582F6AE9E}" destId="{1D3951CD-5E6F-4FBC-947D-90936E73FAD0}" srcOrd="3" destOrd="0" presId="urn:microsoft.com/office/officeart/2005/8/layout/bProcess4"/>
    <dgm:cxn modelId="{B73154DA-3CE2-4B71-8DCA-09CE1D3C24BA}" type="presParOf" srcId="{BFC5FD30-DE49-4D19-8AA6-A35582F6AE9E}" destId="{B893B161-2622-4B0A-89DA-B654D15EB4DD}" srcOrd="4" destOrd="0" presId="urn:microsoft.com/office/officeart/2005/8/layout/bProcess4"/>
    <dgm:cxn modelId="{EF65EEFE-8E35-47B8-AE1D-C2E4CBB297F9}" type="presParOf" srcId="{B893B161-2622-4B0A-89DA-B654D15EB4DD}" destId="{712B2182-B0F1-4894-AD1F-DB81E5B37C52}" srcOrd="0" destOrd="0" presId="urn:microsoft.com/office/officeart/2005/8/layout/bProcess4"/>
    <dgm:cxn modelId="{72AD2044-EF1D-463A-ADC0-61A28275D9DB}" type="presParOf" srcId="{B893B161-2622-4B0A-89DA-B654D15EB4DD}" destId="{97C3D4C6-8850-4EF8-A2AB-28586A098E09}" srcOrd="1" destOrd="0" presId="urn:microsoft.com/office/officeart/2005/8/layout/bProcess4"/>
    <dgm:cxn modelId="{5C320CF2-2F12-46D7-A5C2-D3F5EE8D5DA2}" type="presParOf" srcId="{BFC5FD30-DE49-4D19-8AA6-A35582F6AE9E}" destId="{EE5FD775-8282-4884-8363-AEF0A7361D7D}" srcOrd="5" destOrd="0" presId="urn:microsoft.com/office/officeart/2005/8/layout/bProcess4"/>
    <dgm:cxn modelId="{DBCD7BD3-17CB-48D0-A884-659BB1D81A4E}" type="presParOf" srcId="{BFC5FD30-DE49-4D19-8AA6-A35582F6AE9E}" destId="{2C05EE1B-E512-4E0D-A353-DE00D4A4901E}" srcOrd="6" destOrd="0" presId="urn:microsoft.com/office/officeart/2005/8/layout/bProcess4"/>
    <dgm:cxn modelId="{851D97FA-D7EE-43C3-9316-B1A8090AAADE}" type="presParOf" srcId="{2C05EE1B-E512-4E0D-A353-DE00D4A4901E}" destId="{9C3B941B-96B1-4360-B60B-D8576BC3CAED}" srcOrd="0" destOrd="0" presId="urn:microsoft.com/office/officeart/2005/8/layout/bProcess4"/>
    <dgm:cxn modelId="{AF197525-D3DF-49F7-BD39-9E449062A799}" type="presParOf" srcId="{2C05EE1B-E512-4E0D-A353-DE00D4A4901E}" destId="{BAF40BE6-034B-42E7-95EB-573D5A20D645}" srcOrd="1" destOrd="0" presId="urn:microsoft.com/office/officeart/2005/8/layout/bProcess4"/>
    <dgm:cxn modelId="{2DBD4F99-627B-45AA-BB75-C4D1E6F8007A}" type="presParOf" srcId="{BFC5FD30-DE49-4D19-8AA6-A35582F6AE9E}" destId="{B0229823-FA1B-43B6-AC4E-EEF7E382182D}" srcOrd="7" destOrd="0" presId="urn:microsoft.com/office/officeart/2005/8/layout/bProcess4"/>
    <dgm:cxn modelId="{145694EE-A32F-4597-B884-A0B1222806C4}" type="presParOf" srcId="{BFC5FD30-DE49-4D19-8AA6-A35582F6AE9E}" destId="{405698FA-FA50-4858-8888-DCD6037401D4}" srcOrd="8" destOrd="0" presId="urn:microsoft.com/office/officeart/2005/8/layout/bProcess4"/>
    <dgm:cxn modelId="{5453F75B-78C6-4FC2-AD28-4DA319CF2B5F}" type="presParOf" srcId="{405698FA-FA50-4858-8888-DCD6037401D4}" destId="{817050E9-1BFF-4D78-9F6A-7BBCF8F3F9E8}" srcOrd="0" destOrd="0" presId="urn:microsoft.com/office/officeart/2005/8/layout/bProcess4"/>
    <dgm:cxn modelId="{774313FC-8AA8-41E0-A711-09930F0C2DF8}" type="presParOf" srcId="{405698FA-FA50-4858-8888-DCD6037401D4}" destId="{79C3BEF8-2436-471F-A31F-0FF721796E14}" srcOrd="1" destOrd="0" presId="urn:microsoft.com/office/officeart/2005/8/layout/bProcess4"/>
    <dgm:cxn modelId="{8F0C2225-3F54-46BF-B712-BE2EB77EB9A6}" type="presParOf" srcId="{BFC5FD30-DE49-4D19-8AA6-A35582F6AE9E}" destId="{50A2802C-257C-4091-8113-591CF09A501E}" srcOrd="9" destOrd="0" presId="urn:microsoft.com/office/officeart/2005/8/layout/bProcess4"/>
    <dgm:cxn modelId="{F563E1F4-E19D-41F8-8648-EDC569CC4CE3}" type="presParOf" srcId="{BFC5FD30-DE49-4D19-8AA6-A35582F6AE9E}" destId="{8E751365-A659-4533-8724-255A2D6C16FB}" srcOrd="10" destOrd="0" presId="urn:microsoft.com/office/officeart/2005/8/layout/bProcess4"/>
    <dgm:cxn modelId="{CF6ACA0D-2C90-4C82-B431-A84DC9C4BBD7}" type="presParOf" srcId="{8E751365-A659-4533-8724-255A2D6C16FB}" destId="{4ED71C9A-E0D4-46BD-ADE5-131F343F8A29}" srcOrd="0" destOrd="0" presId="urn:microsoft.com/office/officeart/2005/8/layout/bProcess4"/>
    <dgm:cxn modelId="{593B9EBB-F8CB-4605-AEBC-467D479D7750}" type="presParOf" srcId="{8E751365-A659-4533-8724-255A2D6C16FB}" destId="{B3479D25-4AF6-4B87-B9E4-618FA6D8C60E}" srcOrd="1" destOrd="0" presId="urn:microsoft.com/office/officeart/2005/8/layout/bProcess4"/>
    <dgm:cxn modelId="{C4B4FC7A-51E9-4BB4-88F3-102F7EFDB9EB}" type="presParOf" srcId="{BFC5FD30-DE49-4D19-8AA6-A35582F6AE9E}" destId="{9222DAF2-980E-4E9D-A447-DCEBAF0DFA93}" srcOrd="11" destOrd="0" presId="urn:microsoft.com/office/officeart/2005/8/layout/bProcess4"/>
    <dgm:cxn modelId="{AFC5CD2C-B1C3-45F8-8B92-58E506CC03B3}" type="presParOf" srcId="{BFC5FD30-DE49-4D19-8AA6-A35582F6AE9E}" destId="{118C4E80-04D2-4956-A8BC-F5CA29C4EB9A}" srcOrd="12" destOrd="0" presId="urn:microsoft.com/office/officeart/2005/8/layout/bProcess4"/>
    <dgm:cxn modelId="{BB0D9978-FF82-41F8-A6DF-1BB69288E37F}" type="presParOf" srcId="{118C4E80-04D2-4956-A8BC-F5CA29C4EB9A}" destId="{81D93BD5-BE36-4A1D-93AA-E68D9FBE727C}" srcOrd="0" destOrd="0" presId="urn:microsoft.com/office/officeart/2005/8/layout/bProcess4"/>
    <dgm:cxn modelId="{907A70E8-4F37-4F97-A382-E073BBA0656E}" type="presParOf" srcId="{118C4E80-04D2-4956-A8BC-F5CA29C4EB9A}" destId="{375DFB21-C73B-43F8-AFC4-4F2ED8FC5F3C}" srcOrd="1" destOrd="0" presId="urn:microsoft.com/office/officeart/2005/8/layout/bProcess4"/>
    <dgm:cxn modelId="{467A492B-0118-4024-B204-5FCD7D3E0A18}" type="presParOf" srcId="{BFC5FD30-DE49-4D19-8AA6-A35582F6AE9E}" destId="{EB6CC58D-8DA1-40D7-9507-E878E0226AE0}" srcOrd="13" destOrd="0" presId="urn:microsoft.com/office/officeart/2005/8/layout/bProcess4"/>
    <dgm:cxn modelId="{E5CDCF5D-D35E-4A4E-A08F-D1AE44D47291}" type="presParOf" srcId="{BFC5FD30-DE49-4D19-8AA6-A35582F6AE9E}" destId="{0113868D-F25C-4FFE-8CE7-2BDA3BF72D8B}" srcOrd="14" destOrd="0" presId="urn:microsoft.com/office/officeart/2005/8/layout/bProcess4"/>
    <dgm:cxn modelId="{3C5AA367-FD53-4B26-B29B-E52360518903}" type="presParOf" srcId="{0113868D-F25C-4FFE-8CE7-2BDA3BF72D8B}" destId="{2FDC026B-28A4-48C1-83DF-D802FE0E8457}" srcOrd="0" destOrd="0" presId="urn:microsoft.com/office/officeart/2005/8/layout/bProcess4"/>
    <dgm:cxn modelId="{7D555EC0-FCFF-4291-945D-55D803375C78}" type="presParOf" srcId="{0113868D-F25C-4FFE-8CE7-2BDA3BF72D8B}" destId="{FAC2B17B-88A8-48FE-AE8D-C065A3157904}" srcOrd="1" destOrd="0" presId="urn:microsoft.com/office/officeart/2005/8/layout/bProcess4"/>
    <dgm:cxn modelId="{06BE46FD-7C4F-43C8-A062-A4007513C3DA}" type="presParOf" srcId="{BFC5FD30-DE49-4D19-8AA6-A35582F6AE9E}" destId="{9775E665-AF64-4AB3-ADF1-2E6B3BF3A03B}" srcOrd="15" destOrd="0" presId="urn:microsoft.com/office/officeart/2005/8/layout/bProcess4"/>
    <dgm:cxn modelId="{3DCBB4D2-A680-40A4-A641-92892155BA86}" type="presParOf" srcId="{BFC5FD30-DE49-4D19-8AA6-A35582F6AE9E}" destId="{4182F315-869A-4610-85CD-ED7829E31084}" srcOrd="16" destOrd="0" presId="urn:microsoft.com/office/officeart/2005/8/layout/bProcess4"/>
    <dgm:cxn modelId="{8BF2A4D5-BDCF-460D-B68F-50796B94855F}" type="presParOf" srcId="{4182F315-869A-4610-85CD-ED7829E31084}" destId="{4E34B08C-0BD4-45F4-8035-FD061C1D923D}" srcOrd="0" destOrd="0" presId="urn:microsoft.com/office/officeart/2005/8/layout/bProcess4"/>
    <dgm:cxn modelId="{880A5355-E39C-4897-A846-C6C057C7356B}" type="presParOf" srcId="{4182F315-869A-4610-85CD-ED7829E31084}" destId="{1C3B1FA5-AF43-4098-86F6-67EDC8129078}" srcOrd="1" destOrd="0" presId="urn:microsoft.com/office/officeart/2005/8/layout/bProcess4"/>
    <dgm:cxn modelId="{90B52338-7AB1-4007-8061-CB7E7D9318FA}" type="presParOf" srcId="{BFC5FD30-DE49-4D19-8AA6-A35582F6AE9E}" destId="{E1F9C21A-8F7C-4B33-A13C-EA084F6807A1}" srcOrd="17" destOrd="0" presId="urn:microsoft.com/office/officeart/2005/8/layout/bProcess4"/>
    <dgm:cxn modelId="{656D4CB4-AF99-43FB-948C-E3F41FD52708}" type="presParOf" srcId="{BFC5FD30-DE49-4D19-8AA6-A35582F6AE9E}" destId="{2A802B12-2B1A-4735-AE35-BC9BFAA571C5}" srcOrd="18" destOrd="0" presId="urn:microsoft.com/office/officeart/2005/8/layout/bProcess4"/>
    <dgm:cxn modelId="{ABC963C1-1DD3-4D49-AFB4-2E14BEA51F9C}" type="presParOf" srcId="{2A802B12-2B1A-4735-AE35-BC9BFAA571C5}" destId="{FBA7C2EB-A302-469C-BB88-7C4DB95CE8D4}" srcOrd="0" destOrd="0" presId="urn:microsoft.com/office/officeart/2005/8/layout/bProcess4"/>
    <dgm:cxn modelId="{52DC499B-CA9F-4B38-9588-C8C2E51F3239}" type="presParOf" srcId="{2A802B12-2B1A-4735-AE35-BC9BFAA571C5}" destId="{45EACD0B-386D-417E-A4CC-96AC7491CD1A}" srcOrd="1" destOrd="0" presId="urn:microsoft.com/office/officeart/2005/8/layout/bProcess4"/>
    <dgm:cxn modelId="{37AE6A04-6888-420A-B39E-22236466D1DE}" type="presParOf" srcId="{BFC5FD30-DE49-4D19-8AA6-A35582F6AE9E}" destId="{EA40C12E-D8C9-4242-945D-32A47FD46DBD}" srcOrd="19" destOrd="0" presId="urn:microsoft.com/office/officeart/2005/8/layout/bProcess4"/>
    <dgm:cxn modelId="{3FFCD54E-8427-4E0F-BDE1-E2FBEE642179}" type="presParOf" srcId="{BFC5FD30-DE49-4D19-8AA6-A35582F6AE9E}" destId="{B6755E6B-D0D7-4ACE-A007-F04D922F0361}" srcOrd="20" destOrd="0" presId="urn:microsoft.com/office/officeart/2005/8/layout/bProcess4"/>
    <dgm:cxn modelId="{28E7573A-11F5-40A7-AED7-3A08173263EA}" type="presParOf" srcId="{B6755E6B-D0D7-4ACE-A007-F04D922F0361}" destId="{AC985814-8CF3-4D6B-B8F8-BE77C56CD6DE}" srcOrd="0" destOrd="0" presId="urn:microsoft.com/office/officeart/2005/8/layout/bProcess4"/>
    <dgm:cxn modelId="{4791AC1C-B0FD-4498-A5DE-6ED16EF71995}" type="presParOf" srcId="{B6755E6B-D0D7-4ACE-A007-F04D922F0361}" destId="{7B96F414-E6F1-491A-9DAD-B5D6D2F134C7}" srcOrd="1" destOrd="0" presId="urn:microsoft.com/office/officeart/2005/8/layout/bProcess4"/>
    <dgm:cxn modelId="{B0FFA858-A040-409E-98B3-4442C1E66E87}" type="presParOf" srcId="{BFC5FD30-DE49-4D19-8AA6-A35582F6AE9E}" destId="{BE81B66D-1677-419C-9990-6B01DBADC481}" srcOrd="21" destOrd="0" presId="urn:microsoft.com/office/officeart/2005/8/layout/bProcess4"/>
    <dgm:cxn modelId="{10283B25-F2AA-49BF-8880-41941BD51D03}" type="presParOf" srcId="{BFC5FD30-DE49-4D19-8AA6-A35582F6AE9E}" destId="{76324A49-95F7-45D1-BE56-EE989239DD78}" srcOrd="22" destOrd="0" presId="urn:microsoft.com/office/officeart/2005/8/layout/bProcess4"/>
    <dgm:cxn modelId="{6ECC9AF3-3B50-4D48-876D-7D3940EFDB7A}" type="presParOf" srcId="{76324A49-95F7-45D1-BE56-EE989239DD78}" destId="{B5E84020-949E-41FF-9176-A4186D0EA768}" srcOrd="0" destOrd="0" presId="urn:microsoft.com/office/officeart/2005/8/layout/bProcess4"/>
    <dgm:cxn modelId="{BE608792-16B9-4208-B98F-3754B4F09FDC}" type="presParOf" srcId="{76324A49-95F7-45D1-BE56-EE989239DD78}" destId="{D9674EFB-62D0-40F7-981D-3F362B31D00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7FCFE7-1D78-43A3-ADBB-6F8B4537AF0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3BEFF1B-A2B3-427B-8BAF-6A0A14B2F752}">
      <dgm:prSet phldrT="[Text]" custT="1"/>
      <dgm:spPr/>
      <dgm:t>
        <a:bodyPr/>
        <a:lstStyle/>
        <a:p>
          <a:r>
            <a:rPr lang="en-US" sz="2000" b="1" dirty="0" smtClean="0"/>
            <a:t>Customer Portal</a:t>
          </a:r>
          <a:endParaRPr lang="en-US" sz="2000" b="1" dirty="0"/>
        </a:p>
      </dgm:t>
    </dgm:pt>
    <dgm:pt modelId="{FB68B1B3-678B-49FE-B0AA-BF3D64EA9F43}" type="parTrans" cxnId="{E88C85DE-BE1F-45BD-8972-501BF76E8657}">
      <dgm:prSet/>
      <dgm:spPr/>
      <dgm:t>
        <a:bodyPr/>
        <a:lstStyle/>
        <a:p>
          <a:endParaRPr lang="en-US"/>
        </a:p>
      </dgm:t>
    </dgm:pt>
    <dgm:pt modelId="{43DF0627-8319-49E3-98BF-6A4DAFC79DC7}" type="sibTrans" cxnId="{E88C85DE-BE1F-45BD-8972-501BF76E8657}">
      <dgm:prSet/>
      <dgm:spPr/>
      <dgm:t>
        <a:bodyPr/>
        <a:lstStyle/>
        <a:p>
          <a:endParaRPr lang="en-US"/>
        </a:p>
      </dgm:t>
    </dgm:pt>
    <dgm:pt modelId="{2CFE71AC-A349-4DB2-8364-4918F9ABFCB1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 smtClean="0"/>
            <a:t>Subscription</a:t>
          </a:r>
          <a:endParaRPr lang="en-US" sz="1400" dirty="0"/>
        </a:p>
      </dgm:t>
    </dgm:pt>
    <dgm:pt modelId="{3A4A7F2B-9E48-4153-8B5B-871F7668E9F9}" type="parTrans" cxnId="{FA4B16C8-D0FB-4090-A71A-1C59FDC74781}">
      <dgm:prSet/>
      <dgm:spPr/>
      <dgm:t>
        <a:bodyPr/>
        <a:lstStyle/>
        <a:p>
          <a:endParaRPr lang="en-US"/>
        </a:p>
      </dgm:t>
    </dgm:pt>
    <dgm:pt modelId="{3F3F483D-68DD-4D9A-B34F-F0FEB6289224}" type="sibTrans" cxnId="{FA4B16C8-D0FB-4090-A71A-1C59FDC74781}">
      <dgm:prSet/>
      <dgm:spPr/>
      <dgm:t>
        <a:bodyPr/>
        <a:lstStyle/>
        <a:p>
          <a:endParaRPr lang="en-US"/>
        </a:p>
      </dgm:t>
    </dgm:pt>
    <dgm:pt modelId="{5544A63F-1CE2-4538-A1A2-558845EABEA9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 smtClean="0"/>
            <a:t>Execution</a:t>
          </a:r>
          <a:endParaRPr lang="en-US" sz="1400" dirty="0"/>
        </a:p>
      </dgm:t>
    </dgm:pt>
    <dgm:pt modelId="{74717DF3-53EE-4CD5-946F-0E9EFA213B88}" type="parTrans" cxnId="{993E5DC8-85E7-4918-A0A9-2F26CBE0CC84}">
      <dgm:prSet/>
      <dgm:spPr/>
      <dgm:t>
        <a:bodyPr/>
        <a:lstStyle/>
        <a:p>
          <a:endParaRPr lang="en-US"/>
        </a:p>
      </dgm:t>
    </dgm:pt>
    <dgm:pt modelId="{E6037AF2-CF49-4DB1-80ED-87BDC199C912}" type="sibTrans" cxnId="{993E5DC8-85E7-4918-A0A9-2F26CBE0CC84}">
      <dgm:prSet/>
      <dgm:spPr/>
      <dgm:t>
        <a:bodyPr/>
        <a:lstStyle/>
        <a:p>
          <a:endParaRPr lang="en-US"/>
        </a:p>
      </dgm:t>
    </dgm:pt>
    <dgm:pt modelId="{68F4F1DB-1C44-4915-BCDF-B97A8E1FEF76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 smtClean="0"/>
            <a:t>Results visualization and  interpretation</a:t>
          </a:r>
          <a:endParaRPr lang="en-US" sz="1400" dirty="0"/>
        </a:p>
      </dgm:t>
    </dgm:pt>
    <dgm:pt modelId="{6F939449-024F-4DAE-8B34-E4B629B01ED3}" type="parTrans" cxnId="{CE223D2F-EF19-43BE-92B0-A1582BD05BBF}">
      <dgm:prSet/>
      <dgm:spPr/>
      <dgm:t>
        <a:bodyPr/>
        <a:lstStyle/>
        <a:p>
          <a:endParaRPr lang="en-US"/>
        </a:p>
      </dgm:t>
    </dgm:pt>
    <dgm:pt modelId="{EBE592EE-F7F8-429E-B1E1-633FB1664672}" type="sibTrans" cxnId="{CE223D2F-EF19-43BE-92B0-A1582BD05BBF}">
      <dgm:prSet/>
      <dgm:spPr/>
      <dgm:t>
        <a:bodyPr/>
        <a:lstStyle/>
        <a:p>
          <a:endParaRPr lang="en-US"/>
        </a:p>
      </dgm:t>
    </dgm:pt>
    <dgm:pt modelId="{99B7615F-228E-4A0B-95AD-7D877E5C5FAB}" type="pres">
      <dgm:prSet presAssocID="{577FCFE7-1D78-43A3-ADBB-6F8B4537AF06}" presName="diagram" presStyleCnt="0">
        <dgm:presLayoutVars>
          <dgm:dir/>
          <dgm:animLvl val="lvl"/>
          <dgm:resizeHandles val="exact"/>
        </dgm:presLayoutVars>
      </dgm:prSet>
      <dgm:spPr/>
    </dgm:pt>
    <dgm:pt modelId="{C9215953-9CDD-4D1A-A5EB-D0FD644EADE8}" type="pres">
      <dgm:prSet presAssocID="{73BEFF1B-A2B3-427B-8BAF-6A0A14B2F752}" presName="compNode" presStyleCnt="0"/>
      <dgm:spPr/>
    </dgm:pt>
    <dgm:pt modelId="{642EDCAB-925B-42BB-80C5-D8E978068237}" type="pres">
      <dgm:prSet presAssocID="{73BEFF1B-A2B3-427B-8BAF-6A0A14B2F752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52A7-5305-4704-8C46-1EA6FCFAEEC2}" type="pres">
      <dgm:prSet presAssocID="{73BEFF1B-A2B3-427B-8BAF-6A0A14B2F75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7A155-D983-46A0-A2C8-AED4E0DBDDC9}" type="pres">
      <dgm:prSet presAssocID="{73BEFF1B-A2B3-427B-8BAF-6A0A14B2F752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AE3F13D5-90B5-4604-BEFA-06F56B780455}" type="pres">
      <dgm:prSet presAssocID="{73BEFF1B-A2B3-427B-8BAF-6A0A14B2F752}" presName="adorn" presStyleLbl="fgAccFollow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</dgm:ptLst>
  <dgm:cxnLst>
    <dgm:cxn modelId="{1CE643E7-F7EA-4031-82A5-84EC74C8F944}" type="presOf" srcId="{577FCFE7-1D78-43A3-ADBB-6F8B4537AF06}" destId="{99B7615F-228E-4A0B-95AD-7D877E5C5FAB}" srcOrd="0" destOrd="0" presId="urn:microsoft.com/office/officeart/2005/8/layout/bList2"/>
    <dgm:cxn modelId="{11C789F2-B1A9-41E1-9A72-9BABABCCFAEE}" type="presOf" srcId="{73BEFF1B-A2B3-427B-8BAF-6A0A14B2F752}" destId="{4E0A52A7-5305-4704-8C46-1EA6FCFAEEC2}" srcOrd="0" destOrd="0" presId="urn:microsoft.com/office/officeart/2005/8/layout/bList2"/>
    <dgm:cxn modelId="{FA4B16C8-D0FB-4090-A71A-1C59FDC74781}" srcId="{73BEFF1B-A2B3-427B-8BAF-6A0A14B2F752}" destId="{2CFE71AC-A349-4DB2-8364-4918F9ABFCB1}" srcOrd="0" destOrd="0" parTransId="{3A4A7F2B-9E48-4153-8B5B-871F7668E9F9}" sibTransId="{3F3F483D-68DD-4D9A-B34F-F0FEB6289224}"/>
    <dgm:cxn modelId="{CEE5D770-5609-40AC-81A4-E1FD871827C3}" type="presOf" srcId="{73BEFF1B-A2B3-427B-8BAF-6A0A14B2F752}" destId="{0177A155-D983-46A0-A2C8-AED4E0DBDDC9}" srcOrd="1" destOrd="0" presId="urn:microsoft.com/office/officeart/2005/8/layout/bList2"/>
    <dgm:cxn modelId="{E88C85DE-BE1F-45BD-8972-501BF76E8657}" srcId="{577FCFE7-1D78-43A3-ADBB-6F8B4537AF06}" destId="{73BEFF1B-A2B3-427B-8BAF-6A0A14B2F752}" srcOrd="0" destOrd="0" parTransId="{FB68B1B3-678B-49FE-B0AA-BF3D64EA9F43}" sibTransId="{43DF0627-8319-49E3-98BF-6A4DAFC79DC7}"/>
    <dgm:cxn modelId="{CE223D2F-EF19-43BE-92B0-A1582BD05BBF}" srcId="{73BEFF1B-A2B3-427B-8BAF-6A0A14B2F752}" destId="{68F4F1DB-1C44-4915-BCDF-B97A8E1FEF76}" srcOrd="2" destOrd="0" parTransId="{6F939449-024F-4DAE-8B34-E4B629B01ED3}" sibTransId="{EBE592EE-F7F8-429E-B1E1-633FB1664672}"/>
    <dgm:cxn modelId="{538749FC-E13F-4CEA-BB3E-040250AC52BE}" type="presOf" srcId="{5544A63F-1CE2-4538-A1A2-558845EABEA9}" destId="{642EDCAB-925B-42BB-80C5-D8E978068237}" srcOrd="0" destOrd="1" presId="urn:microsoft.com/office/officeart/2005/8/layout/bList2"/>
    <dgm:cxn modelId="{49BA31F6-4AE0-4975-A11D-CD33A14E1FE8}" type="presOf" srcId="{2CFE71AC-A349-4DB2-8364-4918F9ABFCB1}" destId="{642EDCAB-925B-42BB-80C5-D8E978068237}" srcOrd="0" destOrd="0" presId="urn:microsoft.com/office/officeart/2005/8/layout/bList2"/>
    <dgm:cxn modelId="{993E5DC8-85E7-4918-A0A9-2F26CBE0CC84}" srcId="{73BEFF1B-A2B3-427B-8BAF-6A0A14B2F752}" destId="{5544A63F-1CE2-4538-A1A2-558845EABEA9}" srcOrd="1" destOrd="0" parTransId="{74717DF3-53EE-4CD5-946F-0E9EFA213B88}" sibTransId="{E6037AF2-CF49-4DB1-80ED-87BDC199C912}"/>
    <dgm:cxn modelId="{9B6C6EAC-4A99-4F66-BED5-72A4D610637A}" type="presOf" srcId="{68F4F1DB-1C44-4915-BCDF-B97A8E1FEF76}" destId="{642EDCAB-925B-42BB-80C5-D8E978068237}" srcOrd="0" destOrd="2" presId="urn:microsoft.com/office/officeart/2005/8/layout/bList2"/>
    <dgm:cxn modelId="{D2F99BB3-1BF4-4355-9E4F-ED0A16F418CD}" type="presParOf" srcId="{99B7615F-228E-4A0B-95AD-7D877E5C5FAB}" destId="{C9215953-9CDD-4D1A-A5EB-D0FD644EADE8}" srcOrd="0" destOrd="0" presId="urn:microsoft.com/office/officeart/2005/8/layout/bList2"/>
    <dgm:cxn modelId="{A4937142-6704-46A6-898C-FD3390E891F4}" type="presParOf" srcId="{C9215953-9CDD-4D1A-A5EB-D0FD644EADE8}" destId="{642EDCAB-925B-42BB-80C5-D8E978068237}" srcOrd="0" destOrd="0" presId="urn:microsoft.com/office/officeart/2005/8/layout/bList2"/>
    <dgm:cxn modelId="{779BB7E0-9CA5-4223-8A3F-1CB7D3C01BE7}" type="presParOf" srcId="{C9215953-9CDD-4D1A-A5EB-D0FD644EADE8}" destId="{4E0A52A7-5305-4704-8C46-1EA6FCFAEEC2}" srcOrd="1" destOrd="0" presId="urn:microsoft.com/office/officeart/2005/8/layout/bList2"/>
    <dgm:cxn modelId="{C8C783BA-D686-459D-A490-25DA12B54C27}" type="presParOf" srcId="{C9215953-9CDD-4D1A-A5EB-D0FD644EADE8}" destId="{0177A155-D983-46A0-A2C8-AED4E0DBDDC9}" srcOrd="2" destOrd="0" presId="urn:microsoft.com/office/officeart/2005/8/layout/bList2"/>
    <dgm:cxn modelId="{3784D7E3-7335-45E6-9B5A-9A70279FFD0F}" type="presParOf" srcId="{C9215953-9CDD-4D1A-A5EB-D0FD644EADE8}" destId="{AE3F13D5-90B5-4604-BEFA-06F56B78045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7FCFE7-1D78-43A3-ADBB-6F8B4537AF06}" type="doc">
      <dgm:prSet loTypeId="urn:microsoft.com/office/officeart/2005/8/layout/bList2" loCatId="list" qsTypeId="urn:microsoft.com/office/officeart/2005/8/quickstyle/simple1" qsCatId="simple" csTypeId="urn:microsoft.com/office/officeart/2005/8/colors/accent0_3" csCatId="mainScheme" phldr="1"/>
      <dgm:spPr/>
    </dgm:pt>
    <dgm:pt modelId="{73BEFF1B-A2B3-427B-8BAF-6A0A14B2F752}">
      <dgm:prSet phldrT="[Text]" custT="1"/>
      <dgm:spPr/>
      <dgm:t>
        <a:bodyPr/>
        <a:lstStyle/>
        <a:p>
          <a:r>
            <a:rPr lang="en-US" sz="2000" b="1" dirty="0" smtClean="0"/>
            <a:t>Mapping Table</a:t>
          </a:r>
          <a:endParaRPr lang="en-US" sz="2000" b="1" dirty="0"/>
        </a:p>
      </dgm:t>
    </dgm:pt>
    <dgm:pt modelId="{FB68B1B3-678B-49FE-B0AA-BF3D64EA9F43}" type="parTrans" cxnId="{E88C85DE-BE1F-45BD-8972-501BF76E8657}">
      <dgm:prSet/>
      <dgm:spPr/>
      <dgm:t>
        <a:bodyPr/>
        <a:lstStyle/>
        <a:p>
          <a:endParaRPr lang="en-US"/>
        </a:p>
      </dgm:t>
    </dgm:pt>
    <dgm:pt modelId="{43DF0627-8319-49E3-98BF-6A4DAFC79DC7}" type="sibTrans" cxnId="{E88C85DE-BE1F-45BD-8972-501BF76E8657}">
      <dgm:prSet/>
      <dgm:spPr/>
      <dgm:t>
        <a:bodyPr/>
        <a:lstStyle/>
        <a:p>
          <a:endParaRPr lang="en-US"/>
        </a:p>
      </dgm:t>
    </dgm:pt>
    <dgm:pt modelId="{2CFE71AC-A349-4DB2-8364-4918F9ABFCB1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 smtClean="0"/>
            <a:t>Customer specific mapping of the components</a:t>
          </a:r>
          <a:endParaRPr lang="en-US" sz="1400" dirty="0"/>
        </a:p>
      </dgm:t>
    </dgm:pt>
    <dgm:pt modelId="{3A4A7F2B-9E48-4153-8B5B-871F7668E9F9}" type="parTrans" cxnId="{FA4B16C8-D0FB-4090-A71A-1C59FDC74781}">
      <dgm:prSet/>
      <dgm:spPr/>
      <dgm:t>
        <a:bodyPr/>
        <a:lstStyle/>
        <a:p>
          <a:endParaRPr lang="en-US"/>
        </a:p>
      </dgm:t>
    </dgm:pt>
    <dgm:pt modelId="{3F3F483D-68DD-4D9A-B34F-F0FEB6289224}" type="sibTrans" cxnId="{FA4B16C8-D0FB-4090-A71A-1C59FDC74781}">
      <dgm:prSet/>
      <dgm:spPr/>
      <dgm:t>
        <a:bodyPr/>
        <a:lstStyle/>
        <a:p>
          <a:endParaRPr lang="en-US"/>
        </a:p>
      </dgm:t>
    </dgm:pt>
    <dgm:pt modelId="{7D964E85-E8EB-43FA-B630-639564A36C80}">
      <dgm:prSet custT="1"/>
      <dgm:spPr/>
      <dgm:t>
        <a:bodyPr/>
        <a:lstStyle/>
        <a:p>
          <a:endParaRPr lang="en-US" sz="1400" dirty="0" smtClean="0"/>
        </a:p>
      </dgm:t>
    </dgm:pt>
    <dgm:pt modelId="{F3EEB944-6513-48C4-ACEB-78DF283F902C}" type="parTrans" cxnId="{4B61644B-1D80-4123-85BC-E2EC9EBACE03}">
      <dgm:prSet/>
      <dgm:spPr/>
      <dgm:t>
        <a:bodyPr/>
        <a:lstStyle/>
        <a:p>
          <a:endParaRPr lang="en-US"/>
        </a:p>
      </dgm:t>
    </dgm:pt>
    <dgm:pt modelId="{A83C74CB-2EA9-4088-95A6-02DE5641CD4C}" type="sibTrans" cxnId="{4B61644B-1D80-4123-85BC-E2EC9EBACE03}">
      <dgm:prSet/>
      <dgm:spPr/>
      <dgm:t>
        <a:bodyPr/>
        <a:lstStyle/>
        <a:p>
          <a:endParaRPr lang="en-US"/>
        </a:p>
      </dgm:t>
    </dgm:pt>
    <dgm:pt modelId="{C1CC8B1C-AE61-45A5-863D-7649C4C3C596}">
      <dgm:prSet custT="1"/>
      <dgm:spPr/>
      <dgm:t>
        <a:bodyPr/>
        <a:lstStyle/>
        <a:p>
          <a:r>
            <a:rPr lang="en-US" sz="1400" dirty="0" smtClean="0"/>
            <a:t>Data preparation SQL</a:t>
          </a:r>
          <a:endParaRPr lang="en-US" sz="1400" dirty="0" smtClean="0"/>
        </a:p>
      </dgm:t>
    </dgm:pt>
    <dgm:pt modelId="{148B14F0-B8E5-425C-9649-8F241DC68AC2}" type="parTrans" cxnId="{0008133D-95B3-40B5-8BBB-8A2A5692C296}">
      <dgm:prSet/>
      <dgm:spPr/>
      <dgm:t>
        <a:bodyPr/>
        <a:lstStyle/>
        <a:p>
          <a:endParaRPr lang="en-US"/>
        </a:p>
      </dgm:t>
    </dgm:pt>
    <dgm:pt modelId="{9BBA1EC4-EFE2-469E-82BC-1B1A64C23193}" type="sibTrans" cxnId="{0008133D-95B3-40B5-8BBB-8A2A5692C296}">
      <dgm:prSet/>
      <dgm:spPr/>
      <dgm:t>
        <a:bodyPr/>
        <a:lstStyle/>
        <a:p>
          <a:endParaRPr lang="en-US"/>
        </a:p>
      </dgm:t>
    </dgm:pt>
    <dgm:pt modelId="{F1C91189-B4B2-440A-8C9C-436C2E45254B}">
      <dgm:prSet custT="1"/>
      <dgm:spPr/>
      <dgm:t>
        <a:bodyPr/>
        <a:lstStyle/>
        <a:p>
          <a:r>
            <a:rPr lang="en-US" sz="1400" smtClean="0"/>
            <a:t>Analytic Model</a:t>
          </a:r>
          <a:endParaRPr lang="en-US" sz="1400" dirty="0" smtClean="0"/>
        </a:p>
      </dgm:t>
    </dgm:pt>
    <dgm:pt modelId="{791C365D-C7F5-491E-928D-0B3455645E94}" type="parTrans" cxnId="{32BE9705-7A1F-473E-8F77-55E6BC1BD59B}">
      <dgm:prSet/>
      <dgm:spPr/>
      <dgm:t>
        <a:bodyPr/>
        <a:lstStyle/>
        <a:p>
          <a:endParaRPr lang="en-US"/>
        </a:p>
      </dgm:t>
    </dgm:pt>
    <dgm:pt modelId="{5E015D14-D5F4-4041-9547-E53D024BD7AD}" type="sibTrans" cxnId="{32BE9705-7A1F-473E-8F77-55E6BC1BD59B}">
      <dgm:prSet/>
      <dgm:spPr/>
      <dgm:t>
        <a:bodyPr/>
        <a:lstStyle/>
        <a:p>
          <a:endParaRPr lang="en-US"/>
        </a:p>
      </dgm:t>
    </dgm:pt>
    <dgm:pt modelId="{5FC0C6D0-6028-42DF-87D8-B8E3CA66FE28}">
      <dgm:prSet custT="1"/>
      <dgm:spPr/>
      <dgm:t>
        <a:bodyPr/>
        <a:lstStyle/>
        <a:p>
          <a:r>
            <a:rPr lang="en-US" sz="1400" smtClean="0"/>
            <a:t>Visualization data preparation</a:t>
          </a:r>
          <a:endParaRPr lang="en-US" sz="1400" dirty="0" smtClean="0"/>
        </a:p>
      </dgm:t>
    </dgm:pt>
    <dgm:pt modelId="{DDAB41A4-AC43-4C23-B303-B5686BD38A26}" type="parTrans" cxnId="{7C490981-E8BB-4BD7-9AE6-9D2971FC241E}">
      <dgm:prSet/>
      <dgm:spPr/>
      <dgm:t>
        <a:bodyPr/>
        <a:lstStyle/>
        <a:p>
          <a:endParaRPr lang="en-US"/>
        </a:p>
      </dgm:t>
    </dgm:pt>
    <dgm:pt modelId="{250A44D4-0441-4221-8D0A-04294BF8E0FF}" type="sibTrans" cxnId="{7C490981-E8BB-4BD7-9AE6-9D2971FC241E}">
      <dgm:prSet/>
      <dgm:spPr/>
      <dgm:t>
        <a:bodyPr/>
        <a:lstStyle/>
        <a:p>
          <a:endParaRPr lang="en-US"/>
        </a:p>
      </dgm:t>
    </dgm:pt>
    <dgm:pt modelId="{17A167B3-42D6-43F9-A6A9-DE7A8AEB72F8}">
      <dgm:prSet custT="1"/>
      <dgm:spPr/>
      <dgm:t>
        <a:bodyPr/>
        <a:lstStyle/>
        <a:p>
          <a:r>
            <a:rPr lang="en-US" sz="1400" smtClean="0"/>
            <a:t>Visualization Model</a:t>
          </a:r>
          <a:endParaRPr lang="en-US" sz="1400" dirty="0" smtClean="0"/>
        </a:p>
      </dgm:t>
    </dgm:pt>
    <dgm:pt modelId="{5DA3B18E-21F0-4F8F-9F79-6732BC6791A4}" type="parTrans" cxnId="{63915649-A320-432A-9D39-D80D1CA246FE}">
      <dgm:prSet/>
      <dgm:spPr/>
      <dgm:t>
        <a:bodyPr/>
        <a:lstStyle/>
        <a:p>
          <a:endParaRPr lang="en-US"/>
        </a:p>
      </dgm:t>
    </dgm:pt>
    <dgm:pt modelId="{5E0DEC05-9501-4A02-B3E5-4BEEB771A252}" type="sibTrans" cxnId="{63915649-A320-432A-9D39-D80D1CA246FE}">
      <dgm:prSet/>
      <dgm:spPr/>
      <dgm:t>
        <a:bodyPr/>
        <a:lstStyle/>
        <a:p>
          <a:endParaRPr lang="en-US"/>
        </a:p>
      </dgm:t>
    </dgm:pt>
    <dgm:pt modelId="{35D88745-CDD0-4DF8-A557-E945715EACBE}">
      <dgm:prSet custT="1"/>
      <dgm:spPr/>
      <dgm:t>
        <a:bodyPr/>
        <a:lstStyle/>
        <a:p>
          <a:r>
            <a:rPr lang="en-US" sz="1400" dirty="0" smtClean="0"/>
            <a:t>Result Interpretation Guide</a:t>
          </a:r>
          <a:endParaRPr lang="en-US" sz="1400" dirty="0" smtClean="0"/>
        </a:p>
      </dgm:t>
    </dgm:pt>
    <dgm:pt modelId="{9B7F174C-AD86-45A8-AC19-51F40BD074ED}" type="parTrans" cxnId="{3AD9D822-B130-41B8-A0E6-D621C1FED233}">
      <dgm:prSet/>
      <dgm:spPr/>
      <dgm:t>
        <a:bodyPr/>
        <a:lstStyle/>
        <a:p>
          <a:endParaRPr lang="en-US"/>
        </a:p>
      </dgm:t>
    </dgm:pt>
    <dgm:pt modelId="{2CCCA43E-B955-4B1A-9258-1257C58ADB72}" type="sibTrans" cxnId="{3AD9D822-B130-41B8-A0E6-D621C1FED233}">
      <dgm:prSet/>
      <dgm:spPr/>
      <dgm:t>
        <a:bodyPr/>
        <a:lstStyle/>
        <a:p>
          <a:endParaRPr lang="en-US"/>
        </a:p>
      </dgm:t>
    </dgm:pt>
    <dgm:pt modelId="{2B523D12-E5DA-42AC-B888-2CCC506E7CDE}">
      <dgm:prSet custT="1"/>
      <dgm:spPr/>
      <dgm:t>
        <a:bodyPr/>
        <a:lstStyle/>
        <a:p>
          <a:endParaRPr lang="en-US" sz="1400" dirty="0" smtClean="0"/>
        </a:p>
      </dgm:t>
    </dgm:pt>
    <dgm:pt modelId="{F975645B-69C8-48B8-934A-AA8885E96DC8}" type="parTrans" cxnId="{A0770DEE-E2E6-4FF3-99A5-5426A101E7B9}">
      <dgm:prSet/>
      <dgm:spPr/>
      <dgm:t>
        <a:bodyPr/>
        <a:lstStyle/>
        <a:p>
          <a:endParaRPr lang="en-US"/>
        </a:p>
      </dgm:t>
    </dgm:pt>
    <dgm:pt modelId="{AFB2E155-3CB3-465D-891F-FD3AFFAD37E5}" type="sibTrans" cxnId="{A0770DEE-E2E6-4FF3-99A5-5426A101E7B9}">
      <dgm:prSet/>
      <dgm:spPr/>
      <dgm:t>
        <a:bodyPr/>
        <a:lstStyle/>
        <a:p>
          <a:endParaRPr lang="en-US"/>
        </a:p>
      </dgm:t>
    </dgm:pt>
    <dgm:pt modelId="{99B7615F-228E-4A0B-95AD-7D877E5C5FAB}" type="pres">
      <dgm:prSet presAssocID="{577FCFE7-1D78-43A3-ADBB-6F8B4537AF06}" presName="diagram" presStyleCnt="0">
        <dgm:presLayoutVars>
          <dgm:dir/>
          <dgm:animLvl val="lvl"/>
          <dgm:resizeHandles val="exact"/>
        </dgm:presLayoutVars>
      </dgm:prSet>
      <dgm:spPr/>
    </dgm:pt>
    <dgm:pt modelId="{C9215953-9CDD-4D1A-A5EB-D0FD644EADE8}" type="pres">
      <dgm:prSet presAssocID="{73BEFF1B-A2B3-427B-8BAF-6A0A14B2F752}" presName="compNode" presStyleCnt="0"/>
      <dgm:spPr/>
    </dgm:pt>
    <dgm:pt modelId="{642EDCAB-925B-42BB-80C5-D8E978068237}" type="pres">
      <dgm:prSet presAssocID="{73BEFF1B-A2B3-427B-8BAF-6A0A14B2F752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52A7-5305-4704-8C46-1EA6FCFAEEC2}" type="pres">
      <dgm:prSet presAssocID="{73BEFF1B-A2B3-427B-8BAF-6A0A14B2F75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177A155-D983-46A0-A2C8-AED4E0DBDDC9}" type="pres">
      <dgm:prSet presAssocID="{73BEFF1B-A2B3-427B-8BAF-6A0A14B2F752}" presName="parentRect" presStyleLbl="alignNode1" presStyleIdx="0" presStyleCnt="1"/>
      <dgm:spPr/>
    </dgm:pt>
    <dgm:pt modelId="{AE3F13D5-90B5-4604-BEFA-06F56B780455}" type="pres">
      <dgm:prSet presAssocID="{73BEFF1B-A2B3-427B-8BAF-6A0A14B2F752}" presName="adorn" presStyleLbl="fgAccFollow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2BE9705-7A1F-473E-8F77-55E6BC1BD59B}" srcId="{2CFE71AC-A349-4DB2-8364-4918F9ABFCB1}" destId="{F1C91189-B4B2-440A-8C9C-436C2E45254B}" srcOrd="2" destOrd="0" parTransId="{791C365D-C7F5-491E-928D-0B3455645E94}" sibTransId="{5E015D14-D5F4-4041-9547-E53D024BD7AD}"/>
    <dgm:cxn modelId="{F33C9CFC-97A6-451F-85D4-594FD08A6731}" type="presOf" srcId="{73BEFF1B-A2B3-427B-8BAF-6A0A14B2F752}" destId="{0177A155-D983-46A0-A2C8-AED4E0DBDDC9}" srcOrd="1" destOrd="0" presId="urn:microsoft.com/office/officeart/2005/8/layout/bList2"/>
    <dgm:cxn modelId="{A0770DEE-E2E6-4FF3-99A5-5426A101E7B9}" srcId="{2CFE71AC-A349-4DB2-8364-4918F9ABFCB1}" destId="{2B523D12-E5DA-42AC-B888-2CCC506E7CDE}" srcOrd="6" destOrd="0" parTransId="{F975645B-69C8-48B8-934A-AA8885E96DC8}" sibTransId="{AFB2E155-3CB3-465D-891F-FD3AFFAD37E5}"/>
    <dgm:cxn modelId="{63915649-A320-432A-9D39-D80D1CA246FE}" srcId="{2CFE71AC-A349-4DB2-8364-4918F9ABFCB1}" destId="{17A167B3-42D6-43F9-A6A9-DE7A8AEB72F8}" srcOrd="4" destOrd="0" parTransId="{5DA3B18E-21F0-4F8F-9F79-6732BC6791A4}" sibTransId="{5E0DEC05-9501-4A02-B3E5-4BEEB771A252}"/>
    <dgm:cxn modelId="{4B61644B-1D80-4123-85BC-E2EC9EBACE03}" srcId="{2CFE71AC-A349-4DB2-8364-4918F9ABFCB1}" destId="{7D964E85-E8EB-43FA-B630-639564A36C80}" srcOrd="0" destOrd="0" parTransId="{F3EEB944-6513-48C4-ACEB-78DF283F902C}" sibTransId="{A83C74CB-2EA9-4088-95A6-02DE5641CD4C}"/>
    <dgm:cxn modelId="{D56EDE36-9ED2-42EC-A330-F61FB9BC1B48}" type="presOf" srcId="{5FC0C6D0-6028-42DF-87D8-B8E3CA66FE28}" destId="{642EDCAB-925B-42BB-80C5-D8E978068237}" srcOrd="0" destOrd="4" presId="urn:microsoft.com/office/officeart/2005/8/layout/bList2"/>
    <dgm:cxn modelId="{627F86DF-1B46-467B-9C9C-38B027BF7B1F}" type="presOf" srcId="{2CFE71AC-A349-4DB2-8364-4918F9ABFCB1}" destId="{642EDCAB-925B-42BB-80C5-D8E978068237}" srcOrd="0" destOrd="0" presId="urn:microsoft.com/office/officeart/2005/8/layout/bList2"/>
    <dgm:cxn modelId="{3AD9D822-B130-41B8-A0E6-D621C1FED233}" srcId="{2CFE71AC-A349-4DB2-8364-4918F9ABFCB1}" destId="{35D88745-CDD0-4DF8-A557-E945715EACBE}" srcOrd="5" destOrd="0" parTransId="{9B7F174C-AD86-45A8-AC19-51F40BD074ED}" sibTransId="{2CCCA43E-B955-4B1A-9258-1257C58ADB72}"/>
    <dgm:cxn modelId="{F84888EF-9DC3-4248-83B9-F06A7F62049E}" type="presOf" srcId="{2B523D12-E5DA-42AC-B888-2CCC506E7CDE}" destId="{642EDCAB-925B-42BB-80C5-D8E978068237}" srcOrd="0" destOrd="7" presId="urn:microsoft.com/office/officeart/2005/8/layout/bList2"/>
    <dgm:cxn modelId="{E8B63F99-76B8-44B5-A328-628F0CC5620A}" type="presOf" srcId="{73BEFF1B-A2B3-427B-8BAF-6A0A14B2F752}" destId="{4E0A52A7-5305-4704-8C46-1EA6FCFAEEC2}" srcOrd="0" destOrd="0" presId="urn:microsoft.com/office/officeart/2005/8/layout/bList2"/>
    <dgm:cxn modelId="{5689215A-196E-4AC7-B47F-B35F75E92D37}" type="presOf" srcId="{577FCFE7-1D78-43A3-ADBB-6F8B4537AF06}" destId="{99B7615F-228E-4A0B-95AD-7D877E5C5FAB}" srcOrd="0" destOrd="0" presId="urn:microsoft.com/office/officeart/2005/8/layout/bList2"/>
    <dgm:cxn modelId="{FCFAD7C3-D943-4AFB-891A-CAFE48145561}" type="presOf" srcId="{17A167B3-42D6-43F9-A6A9-DE7A8AEB72F8}" destId="{642EDCAB-925B-42BB-80C5-D8E978068237}" srcOrd="0" destOrd="5" presId="urn:microsoft.com/office/officeart/2005/8/layout/bList2"/>
    <dgm:cxn modelId="{FA4B16C8-D0FB-4090-A71A-1C59FDC74781}" srcId="{73BEFF1B-A2B3-427B-8BAF-6A0A14B2F752}" destId="{2CFE71AC-A349-4DB2-8364-4918F9ABFCB1}" srcOrd="0" destOrd="0" parTransId="{3A4A7F2B-9E48-4153-8B5B-871F7668E9F9}" sibTransId="{3F3F483D-68DD-4D9A-B34F-F0FEB6289224}"/>
    <dgm:cxn modelId="{E88C85DE-BE1F-45BD-8972-501BF76E8657}" srcId="{577FCFE7-1D78-43A3-ADBB-6F8B4537AF06}" destId="{73BEFF1B-A2B3-427B-8BAF-6A0A14B2F752}" srcOrd="0" destOrd="0" parTransId="{FB68B1B3-678B-49FE-B0AA-BF3D64EA9F43}" sibTransId="{43DF0627-8319-49E3-98BF-6A4DAFC79DC7}"/>
    <dgm:cxn modelId="{EDA9F3E9-B19D-4AAD-8292-ADC46031FEAA}" type="presOf" srcId="{F1C91189-B4B2-440A-8C9C-436C2E45254B}" destId="{642EDCAB-925B-42BB-80C5-D8E978068237}" srcOrd="0" destOrd="3" presId="urn:microsoft.com/office/officeart/2005/8/layout/bList2"/>
    <dgm:cxn modelId="{7C490981-E8BB-4BD7-9AE6-9D2971FC241E}" srcId="{2CFE71AC-A349-4DB2-8364-4918F9ABFCB1}" destId="{5FC0C6D0-6028-42DF-87D8-B8E3CA66FE28}" srcOrd="3" destOrd="0" parTransId="{DDAB41A4-AC43-4C23-B303-B5686BD38A26}" sibTransId="{250A44D4-0441-4221-8D0A-04294BF8E0FF}"/>
    <dgm:cxn modelId="{0008133D-95B3-40B5-8BBB-8A2A5692C296}" srcId="{2CFE71AC-A349-4DB2-8364-4918F9ABFCB1}" destId="{C1CC8B1C-AE61-45A5-863D-7649C4C3C596}" srcOrd="1" destOrd="0" parTransId="{148B14F0-B8E5-425C-9649-8F241DC68AC2}" sibTransId="{9BBA1EC4-EFE2-469E-82BC-1B1A64C23193}"/>
    <dgm:cxn modelId="{DBF6CEFA-6A7B-40DF-AD17-0B95DEDB22BC}" type="presOf" srcId="{35D88745-CDD0-4DF8-A557-E945715EACBE}" destId="{642EDCAB-925B-42BB-80C5-D8E978068237}" srcOrd="0" destOrd="6" presId="urn:microsoft.com/office/officeart/2005/8/layout/bList2"/>
    <dgm:cxn modelId="{BC87D1BF-9E54-4680-A3BC-AC7564F15E2A}" type="presOf" srcId="{7D964E85-E8EB-43FA-B630-639564A36C80}" destId="{642EDCAB-925B-42BB-80C5-D8E978068237}" srcOrd="0" destOrd="1" presId="urn:microsoft.com/office/officeart/2005/8/layout/bList2"/>
    <dgm:cxn modelId="{76EE696C-B410-438D-8AEE-CE8797121C07}" type="presOf" srcId="{C1CC8B1C-AE61-45A5-863D-7649C4C3C596}" destId="{642EDCAB-925B-42BB-80C5-D8E978068237}" srcOrd="0" destOrd="2" presId="urn:microsoft.com/office/officeart/2005/8/layout/bList2"/>
    <dgm:cxn modelId="{97D6AF28-70E1-4863-A97B-AAB2E3304994}" type="presParOf" srcId="{99B7615F-228E-4A0B-95AD-7D877E5C5FAB}" destId="{C9215953-9CDD-4D1A-A5EB-D0FD644EADE8}" srcOrd="0" destOrd="0" presId="urn:microsoft.com/office/officeart/2005/8/layout/bList2"/>
    <dgm:cxn modelId="{B581A063-1328-4DDA-AC7C-812C9DE7B0A9}" type="presParOf" srcId="{C9215953-9CDD-4D1A-A5EB-D0FD644EADE8}" destId="{642EDCAB-925B-42BB-80C5-D8E978068237}" srcOrd="0" destOrd="0" presId="urn:microsoft.com/office/officeart/2005/8/layout/bList2"/>
    <dgm:cxn modelId="{B27AB8E0-5AF5-4CE7-B236-1D83375F6CB7}" type="presParOf" srcId="{C9215953-9CDD-4D1A-A5EB-D0FD644EADE8}" destId="{4E0A52A7-5305-4704-8C46-1EA6FCFAEEC2}" srcOrd="1" destOrd="0" presId="urn:microsoft.com/office/officeart/2005/8/layout/bList2"/>
    <dgm:cxn modelId="{A9D83F4F-8508-4363-9DB5-55FD9401CB64}" type="presParOf" srcId="{C9215953-9CDD-4D1A-A5EB-D0FD644EADE8}" destId="{0177A155-D983-46A0-A2C8-AED4E0DBDDC9}" srcOrd="2" destOrd="0" presId="urn:microsoft.com/office/officeart/2005/8/layout/bList2"/>
    <dgm:cxn modelId="{96F51A98-115C-4C65-8795-FD13E8154C67}" type="presParOf" srcId="{C9215953-9CDD-4D1A-A5EB-D0FD644EADE8}" destId="{AE3F13D5-90B5-4604-BEFA-06F56B78045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D3051-AC5E-4281-8748-A40F9F08C20B}">
      <dsp:nvSpPr>
        <dsp:cNvPr id="0" name=""/>
        <dsp:cNvSpPr/>
      </dsp:nvSpPr>
      <dsp:spPr>
        <a:xfrm rot="5400000">
          <a:off x="438917" y="995642"/>
          <a:ext cx="1555198" cy="18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3B562-7278-4E60-8F36-6799FBA7F6E4}">
      <dsp:nvSpPr>
        <dsp:cNvPr id="0" name=""/>
        <dsp:cNvSpPr/>
      </dsp:nvSpPr>
      <dsp:spPr>
        <a:xfrm>
          <a:off x="795557" y="1459"/>
          <a:ext cx="2084449" cy="1250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Define the problem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Defining the “right” problem is </a:t>
          </a:r>
          <a:r>
            <a:rPr lang="en-US" sz="1300" kern="1200" smtClean="0"/>
            <a:t>absolutely critical</a:t>
          </a:r>
          <a:endParaRPr lang="en-US" sz="1300" b="1" kern="120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0" kern="1200" dirty="0"/>
        </a:p>
      </dsp:txBody>
      <dsp:txXfrm>
        <a:off x="832188" y="38090"/>
        <a:ext cx="2011187" cy="1177407"/>
      </dsp:txXfrm>
    </dsp:sp>
    <dsp:sp modelId="{1D3951CD-5E6F-4FBC-947D-90936E73FAD0}">
      <dsp:nvSpPr>
        <dsp:cNvPr id="0" name=""/>
        <dsp:cNvSpPr/>
      </dsp:nvSpPr>
      <dsp:spPr>
        <a:xfrm rot="5400000">
          <a:off x="438917" y="2558979"/>
          <a:ext cx="1555198" cy="18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3893F-7105-44C4-9A50-CA8FD3B69EA6}">
      <dsp:nvSpPr>
        <dsp:cNvPr id="0" name=""/>
        <dsp:cNvSpPr/>
      </dsp:nvSpPr>
      <dsp:spPr>
        <a:xfrm>
          <a:off x="795557" y="1564796"/>
          <a:ext cx="2084449" cy="1250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Define Business Case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/>
            <a:t>Is this problem worth solving?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/>
            <a:t>What is in it for </a:t>
          </a:r>
          <a:r>
            <a:rPr lang="en-US" sz="1300" b="0" kern="1200" smtClean="0"/>
            <a:t>business?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832188" y="1601427"/>
        <a:ext cx="2011187" cy="1177407"/>
      </dsp:txXfrm>
    </dsp:sp>
    <dsp:sp modelId="{EE5FD775-8282-4884-8363-AEF0A7361D7D}">
      <dsp:nvSpPr>
        <dsp:cNvPr id="0" name=""/>
        <dsp:cNvSpPr/>
      </dsp:nvSpPr>
      <dsp:spPr>
        <a:xfrm rot="5400000">
          <a:off x="438917" y="4122316"/>
          <a:ext cx="1555198" cy="18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3D4C6-8850-4EF8-A2AB-28586A098E09}">
      <dsp:nvSpPr>
        <dsp:cNvPr id="0" name=""/>
        <dsp:cNvSpPr/>
      </dsp:nvSpPr>
      <dsp:spPr>
        <a:xfrm>
          <a:off x="795557" y="3128133"/>
          <a:ext cx="2084449" cy="1250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Define Model Objective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/>
            <a:t>What are we trying to achieve?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 </a:t>
          </a:r>
          <a:endParaRPr lang="en-US" sz="1300" kern="1200" dirty="0"/>
        </a:p>
      </dsp:txBody>
      <dsp:txXfrm>
        <a:off x="832188" y="3164764"/>
        <a:ext cx="2011187" cy="1177407"/>
      </dsp:txXfrm>
    </dsp:sp>
    <dsp:sp modelId="{B0229823-FA1B-43B6-AC4E-EEF7E382182D}">
      <dsp:nvSpPr>
        <dsp:cNvPr id="0" name=""/>
        <dsp:cNvSpPr/>
      </dsp:nvSpPr>
      <dsp:spPr>
        <a:xfrm>
          <a:off x="1220585" y="4903985"/>
          <a:ext cx="2764179" cy="18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40BE6-034B-42E7-95EB-573D5A20D645}">
      <dsp:nvSpPr>
        <dsp:cNvPr id="0" name=""/>
        <dsp:cNvSpPr/>
      </dsp:nvSpPr>
      <dsp:spPr>
        <a:xfrm>
          <a:off x="795557" y="4691470"/>
          <a:ext cx="2084449" cy="1250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Determine requirements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* Data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* </a:t>
          </a:r>
          <a:r>
            <a:rPr lang="en-US" sz="1200" kern="1200" dirty="0" smtClean="0">
              <a:solidFill>
                <a:schemeClr val="bg1"/>
              </a:solidFill>
            </a:rPr>
            <a:t>Analytic Module/Technique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* Visualization 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832188" y="4728101"/>
        <a:ext cx="2011187" cy="1177407"/>
      </dsp:txXfrm>
    </dsp:sp>
    <dsp:sp modelId="{50A2802C-257C-4091-8113-591CF09A501E}">
      <dsp:nvSpPr>
        <dsp:cNvPr id="0" name=""/>
        <dsp:cNvSpPr/>
      </dsp:nvSpPr>
      <dsp:spPr>
        <a:xfrm rot="16200000">
          <a:off x="3211235" y="4122316"/>
          <a:ext cx="1555198" cy="187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3BEF8-2436-471F-A31F-0FF721796E14}">
      <dsp:nvSpPr>
        <dsp:cNvPr id="0" name=""/>
        <dsp:cNvSpPr/>
      </dsp:nvSpPr>
      <dsp:spPr>
        <a:xfrm>
          <a:off x="3567875" y="4691470"/>
          <a:ext cx="2084449" cy="1250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Interpret the Results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Translate it to the customer’s language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 guideline for interpretation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04506" y="4728101"/>
        <a:ext cx="2011187" cy="1177407"/>
      </dsp:txXfrm>
    </dsp:sp>
    <dsp:sp modelId="{9222DAF2-980E-4E9D-A447-DCEBAF0DFA93}">
      <dsp:nvSpPr>
        <dsp:cNvPr id="0" name=""/>
        <dsp:cNvSpPr/>
      </dsp:nvSpPr>
      <dsp:spPr>
        <a:xfrm rot="16200000">
          <a:off x="3211235" y="2558979"/>
          <a:ext cx="1555198" cy="18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9D25-4AF6-4B87-B9E4-618FA6D8C60E}">
      <dsp:nvSpPr>
        <dsp:cNvPr id="0" name=""/>
        <dsp:cNvSpPr/>
      </dsp:nvSpPr>
      <dsp:spPr>
        <a:xfrm>
          <a:off x="3567875" y="3128133"/>
          <a:ext cx="2084449" cy="1250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Build the Model</a:t>
          </a:r>
          <a:r>
            <a:rPr lang="en-US" sz="1400" kern="1200" dirty="0" smtClean="0">
              <a:solidFill>
                <a:schemeClr val="tx1"/>
              </a:solidFill>
            </a:rPr>
            <a:t> 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Through iterative process develop the model</a:t>
          </a:r>
        </a:p>
      </dsp:txBody>
      <dsp:txXfrm>
        <a:off x="3604506" y="3164764"/>
        <a:ext cx="2011187" cy="1177407"/>
      </dsp:txXfrm>
    </dsp:sp>
    <dsp:sp modelId="{EB6CC58D-8DA1-40D7-9507-E878E0226AE0}">
      <dsp:nvSpPr>
        <dsp:cNvPr id="0" name=""/>
        <dsp:cNvSpPr/>
      </dsp:nvSpPr>
      <dsp:spPr>
        <a:xfrm rot="16200000">
          <a:off x="3211235" y="995642"/>
          <a:ext cx="1555198" cy="18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DFB21-C73B-43F8-AFC4-4F2ED8FC5F3C}">
      <dsp:nvSpPr>
        <dsp:cNvPr id="0" name=""/>
        <dsp:cNvSpPr/>
      </dsp:nvSpPr>
      <dsp:spPr>
        <a:xfrm>
          <a:off x="3567875" y="1564796"/>
          <a:ext cx="2084449" cy="1250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Process the Data 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Clean, complete, and reliable data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Remove inconsistencies and impute missing values</a:t>
          </a:r>
          <a:endParaRPr lang="en-US" sz="1300" kern="1200" dirty="0"/>
        </a:p>
      </dsp:txBody>
      <dsp:txXfrm>
        <a:off x="3604506" y="1601427"/>
        <a:ext cx="2011187" cy="1177407"/>
      </dsp:txXfrm>
    </dsp:sp>
    <dsp:sp modelId="{9775E665-AF64-4AB3-ADF1-2E6B3BF3A03B}">
      <dsp:nvSpPr>
        <dsp:cNvPr id="0" name=""/>
        <dsp:cNvSpPr/>
      </dsp:nvSpPr>
      <dsp:spPr>
        <a:xfrm>
          <a:off x="3992903" y="213973"/>
          <a:ext cx="2764179" cy="18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2B17B-88A8-48FE-AE8D-C065A3157904}">
      <dsp:nvSpPr>
        <dsp:cNvPr id="0" name=""/>
        <dsp:cNvSpPr/>
      </dsp:nvSpPr>
      <dsp:spPr>
        <a:xfrm>
          <a:off x="3567875" y="1459"/>
          <a:ext cx="2084449" cy="1250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Gather the Data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ETL process for data acquisition </a:t>
          </a:r>
          <a:endParaRPr lang="en-US" sz="1300" kern="1200" dirty="0"/>
        </a:p>
      </dsp:txBody>
      <dsp:txXfrm>
        <a:off x="3604506" y="38090"/>
        <a:ext cx="2011187" cy="1177407"/>
      </dsp:txXfrm>
    </dsp:sp>
    <dsp:sp modelId="{E1F9C21A-8F7C-4B33-A13C-EA084F6807A1}">
      <dsp:nvSpPr>
        <dsp:cNvPr id="0" name=""/>
        <dsp:cNvSpPr/>
      </dsp:nvSpPr>
      <dsp:spPr>
        <a:xfrm rot="5400000">
          <a:off x="5983553" y="995642"/>
          <a:ext cx="1555198" cy="18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1FA5-AF43-4098-86F6-67EDC8129078}">
      <dsp:nvSpPr>
        <dsp:cNvPr id="0" name=""/>
        <dsp:cNvSpPr/>
      </dsp:nvSpPr>
      <dsp:spPr>
        <a:xfrm>
          <a:off x="6340193" y="1459"/>
          <a:ext cx="2084449" cy="1250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Validate the Model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Evaluating accuracy and validation of predictive methods</a:t>
          </a:r>
          <a:r>
            <a:rPr lang="en-US" sz="1300" b="1" kern="1200" dirty="0" smtClean="0"/>
            <a:t> </a:t>
          </a:r>
          <a:endParaRPr lang="en-US" sz="1300" kern="1200" dirty="0"/>
        </a:p>
      </dsp:txBody>
      <dsp:txXfrm>
        <a:off x="6376824" y="38090"/>
        <a:ext cx="2011187" cy="1177407"/>
      </dsp:txXfrm>
    </dsp:sp>
    <dsp:sp modelId="{EA40C12E-D8C9-4242-945D-32A47FD46DBD}">
      <dsp:nvSpPr>
        <dsp:cNvPr id="0" name=""/>
        <dsp:cNvSpPr/>
      </dsp:nvSpPr>
      <dsp:spPr>
        <a:xfrm rot="5400000">
          <a:off x="5983553" y="2558979"/>
          <a:ext cx="1555198" cy="187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ACD0B-386D-417E-A4CC-96AC7491CD1A}">
      <dsp:nvSpPr>
        <dsp:cNvPr id="0" name=""/>
        <dsp:cNvSpPr/>
      </dsp:nvSpPr>
      <dsp:spPr>
        <a:xfrm>
          <a:off x="6340193" y="1564796"/>
          <a:ext cx="2084449" cy="1250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Perform Economic Analysis</a:t>
          </a:r>
          <a:r>
            <a:rPr lang="en-US" sz="1300" kern="1200" dirty="0" smtClean="0"/>
            <a:t> 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Quantify economic benefit of the solution into  dollar  and metric values</a:t>
          </a:r>
          <a:endParaRPr lang="en-US" sz="1300" kern="1200" dirty="0"/>
        </a:p>
      </dsp:txBody>
      <dsp:txXfrm>
        <a:off x="6376824" y="1601427"/>
        <a:ext cx="2011187" cy="1177407"/>
      </dsp:txXfrm>
    </dsp:sp>
    <dsp:sp modelId="{BE81B66D-1677-419C-9990-6B01DBADC481}">
      <dsp:nvSpPr>
        <dsp:cNvPr id="0" name=""/>
        <dsp:cNvSpPr/>
      </dsp:nvSpPr>
      <dsp:spPr>
        <a:xfrm rot="5400000">
          <a:off x="5983553" y="4122316"/>
          <a:ext cx="1555198" cy="18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6F414-E6F1-491A-9DAD-B5D6D2F134C7}">
      <dsp:nvSpPr>
        <dsp:cNvPr id="0" name=""/>
        <dsp:cNvSpPr/>
      </dsp:nvSpPr>
      <dsp:spPr>
        <a:xfrm>
          <a:off x="6340193" y="3128133"/>
          <a:ext cx="2084449" cy="1250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Present the Results</a:t>
          </a:r>
          <a:r>
            <a:rPr lang="en-US" sz="1400" kern="1200" dirty="0" smtClean="0">
              <a:solidFill>
                <a:schemeClr val="tx1"/>
              </a:solidFill>
            </a:rPr>
            <a:t> 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Presenting results and selling the solution</a:t>
          </a:r>
          <a:endParaRPr lang="en-US" sz="1300" kern="1200" dirty="0"/>
        </a:p>
      </dsp:txBody>
      <dsp:txXfrm>
        <a:off x="6376824" y="3164764"/>
        <a:ext cx="2011187" cy="1177407"/>
      </dsp:txXfrm>
    </dsp:sp>
    <dsp:sp modelId="{D9674EFB-62D0-40F7-981D-3F362B31D004}">
      <dsp:nvSpPr>
        <dsp:cNvPr id="0" name=""/>
        <dsp:cNvSpPr/>
      </dsp:nvSpPr>
      <dsp:spPr>
        <a:xfrm>
          <a:off x="6340193" y="4691470"/>
          <a:ext cx="2084449" cy="1250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Follow-up and Refine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Evaluate the effectiveness of the solution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Refine the model  </a:t>
          </a:r>
          <a:endParaRPr lang="en-US" sz="1300" kern="1200" dirty="0"/>
        </a:p>
      </dsp:txBody>
      <dsp:txXfrm>
        <a:off x="6376824" y="4728101"/>
        <a:ext cx="2011187" cy="1177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EDCAB-925B-42BB-80C5-D8E978068237}">
      <dsp:nvSpPr>
        <dsp:cNvPr id="0" name=""/>
        <dsp:cNvSpPr/>
      </dsp:nvSpPr>
      <dsp:spPr>
        <a:xfrm>
          <a:off x="575" y="529101"/>
          <a:ext cx="2528842" cy="188772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Subscription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Execution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Results visualization and  interpretation</a:t>
          </a:r>
          <a:endParaRPr lang="en-US" sz="1400" kern="1200" dirty="0"/>
        </a:p>
      </dsp:txBody>
      <dsp:txXfrm>
        <a:off x="44807" y="573333"/>
        <a:ext cx="2440378" cy="1843495"/>
      </dsp:txXfrm>
    </dsp:sp>
    <dsp:sp modelId="{0177A155-D983-46A0-A2C8-AED4E0DBDDC9}">
      <dsp:nvSpPr>
        <dsp:cNvPr id="0" name=""/>
        <dsp:cNvSpPr/>
      </dsp:nvSpPr>
      <dsp:spPr>
        <a:xfrm>
          <a:off x="575" y="2416829"/>
          <a:ext cx="2528842" cy="811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Customer Portal</a:t>
          </a:r>
          <a:endParaRPr lang="en-US" sz="2000" b="1" kern="1200" dirty="0"/>
        </a:p>
      </dsp:txBody>
      <dsp:txXfrm>
        <a:off x="575" y="2416829"/>
        <a:ext cx="1780875" cy="811722"/>
      </dsp:txXfrm>
    </dsp:sp>
    <dsp:sp modelId="{AE3F13D5-90B5-4604-BEFA-06F56B780455}">
      <dsp:nvSpPr>
        <dsp:cNvPr id="0" name=""/>
        <dsp:cNvSpPr/>
      </dsp:nvSpPr>
      <dsp:spPr>
        <a:xfrm>
          <a:off x="1855288" y="2548203"/>
          <a:ext cx="885094" cy="8850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EDCAB-925B-42BB-80C5-D8E978068237}">
      <dsp:nvSpPr>
        <dsp:cNvPr id="0" name=""/>
        <dsp:cNvSpPr/>
      </dsp:nvSpPr>
      <dsp:spPr>
        <a:xfrm>
          <a:off x="3062" y="912738"/>
          <a:ext cx="2526373" cy="1885884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Customer specific mapping of the components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preparation SQL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Analytic Model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Visualization data preparation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Visualization Model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Result Interpretation Guide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/>
        </a:p>
      </dsp:txBody>
      <dsp:txXfrm>
        <a:off x="47251" y="956927"/>
        <a:ext cx="2437995" cy="1841695"/>
      </dsp:txXfrm>
    </dsp:sp>
    <dsp:sp modelId="{0177A155-D983-46A0-A2C8-AED4E0DBDDC9}">
      <dsp:nvSpPr>
        <dsp:cNvPr id="0" name=""/>
        <dsp:cNvSpPr/>
      </dsp:nvSpPr>
      <dsp:spPr>
        <a:xfrm>
          <a:off x="3062" y="2798622"/>
          <a:ext cx="2526373" cy="8109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Mapping Table</a:t>
          </a:r>
          <a:endParaRPr lang="en-US" sz="2000" b="1" kern="1200" dirty="0"/>
        </a:p>
      </dsp:txBody>
      <dsp:txXfrm>
        <a:off x="3062" y="2798622"/>
        <a:ext cx="1779135" cy="810930"/>
      </dsp:txXfrm>
    </dsp:sp>
    <dsp:sp modelId="{AE3F13D5-90B5-4604-BEFA-06F56B780455}">
      <dsp:nvSpPr>
        <dsp:cNvPr id="0" name=""/>
        <dsp:cNvSpPr/>
      </dsp:nvSpPr>
      <dsp:spPr>
        <a:xfrm>
          <a:off x="1853665" y="2927431"/>
          <a:ext cx="884230" cy="8842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Developing </a:t>
            </a:r>
            <a:r>
              <a:rPr lang="en-US" sz="2800" b="1" dirty="0">
                <a:solidFill>
                  <a:schemeClr val="bg1"/>
                </a:solidFill>
              </a:rPr>
              <a:t>and Refining </a:t>
            </a:r>
            <a:r>
              <a:rPr lang="en-US" sz="2800" b="1" dirty="0" smtClean="0">
                <a:solidFill>
                  <a:schemeClr val="bg1"/>
                </a:solidFill>
              </a:rPr>
              <a:t>Analytics </a:t>
            </a:r>
            <a:r>
              <a:rPr lang="en-US" sz="2800" b="1" dirty="0" smtClean="0">
                <a:solidFill>
                  <a:schemeClr val="bg1"/>
                </a:solidFill>
              </a:rPr>
              <a:t>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5471355"/>
              </p:ext>
            </p:extLst>
          </p:nvPr>
        </p:nvGraphicFramePr>
        <p:xfrm>
          <a:off x="-228600" y="762000"/>
          <a:ext cx="92202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Analytics to Visualization – Process Flow 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94641" y="1219200"/>
            <a:ext cx="8554717" cy="4941423"/>
            <a:chOff x="310692" y="853806"/>
            <a:chExt cx="8554717" cy="4941423"/>
          </a:xfrm>
        </p:grpSpPr>
        <p:grpSp>
          <p:nvGrpSpPr>
            <p:cNvPr id="32" name="Group 31"/>
            <p:cNvGrpSpPr/>
            <p:nvPr/>
          </p:nvGrpSpPr>
          <p:grpSpPr>
            <a:xfrm>
              <a:off x="310692" y="853806"/>
              <a:ext cx="8518614" cy="2445190"/>
              <a:chOff x="312693" y="762001"/>
              <a:chExt cx="8518614" cy="244519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12693" y="762001"/>
                <a:ext cx="8518614" cy="24451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62740" y="1602352"/>
                <a:ext cx="7992355" cy="1174499"/>
                <a:chOff x="178973" y="906926"/>
                <a:chExt cx="7992355" cy="1174499"/>
              </a:xfrm>
            </p:grpSpPr>
            <p:sp>
              <p:nvSpPr>
                <p:cNvPr id="8" name="Flowchart: Data 7"/>
                <p:cNvSpPr/>
                <p:nvPr/>
              </p:nvSpPr>
              <p:spPr>
                <a:xfrm>
                  <a:off x="3332470" y="1090111"/>
                  <a:ext cx="1216152" cy="632790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Input Tables</a:t>
                  </a:r>
                  <a:endParaRPr lang="en-US" sz="1400" dirty="0"/>
                </a:p>
              </p:txBody>
            </p:sp>
            <p:sp>
              <p:nvSpPr>
                <p:cNvPr id="3" name="Flowchart: Process 2"/>
                <p:cNvSpPr/>
                <p:nvPr/>
              </p:nvSpPr>
              <p:spPr>
                <a:xfrm>
                  <a:off x="5124078" y="1121664"/>
                  <a:ext cx="1216152" cy="63093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Analytic Model</a:t>
                  </a:r>
                  <a:endParaRPr lang="en-US" sz="1400" dirty="0"/>
                </a:p>
              </p:txBody>
            </p:sp>
            <p:sp>
              <p:nvSpPr>
                <p:cNvPr id="10" name="Flowchart: Data 9"/>
                <p:cNvSpPr/>
                <p:nvPr/>
              </p:nvSpPr>
              <p:spPr>
                <a:xfrm>
                  <a:off x="6952129" y="1048503"/>
                  <a:ext cx="1219199" cy="660583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Output Table</a:t>
                  </a:r>
                  <a:endParaRPr lang="en-US" sz="1400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973" y="906926"/>
                  <a:ext cx="854462" cy="854462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186249" y="1777495"/>
                  <a:ext cx="839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Data Store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owchart: Process 16"/>
                <p:cNvSpPr/>
                <p:nvPr/>
              </p:nvSpPr>
              <p:spPr>
                <a:xfrm>
                  <a:off x="1540862" y="1056132"/>
                  <a:ext cx="1216152" cy="63093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Input Data Preparation</a:t>
                  </a:r>
                  <a:endParaRPr lang="en-US" sz="1400" dirty="0"/>
                </a:p>
              </p:txBody>
            </p:sp>
            <p:sp>
              <p:nvSpPr>
                <p:cNvPr id="18" name="Right Arrow 17"/>
                <p:cNvSpPr/>
                <p:nvPr/>
              </p:nvSpPr>
              <p:spPr>
                <a:xfrm>
                  <a:off x="1040876" y="1216006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550702" y="1794923"/>
                  <a:ext cx="1162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SQL Procedures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Right Arrow 19"/>
                <p:cNvSpPr/>
                <p:nvPr/>
              </p:nvSpPr>
              <p:spPr>
                <a:xfrm>
                  <a:off x="2913586" y="1242749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198633" y="1804426"/>
                  <a:ext cx="14373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Analytics Input Data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4610217" y="1253773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451313" y="1763871"/>
                  <a:ext cx="679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MADLib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928524" y="1763871"/>
                  <a:ext cx="12273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Analytics Output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>
                  <a:off x="6512920" y="1213318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8101" y="935805"/>
                <a:ext cx="2103120" cy="551086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563" y="860002"/>
                <a:ext cx="1028870" cy="64008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1127" y="860002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339966" y="3353781"/>
              <a:ext cx="8525443" cy="2441448"/>
              <a:chOff x="339966" y="3353781"/>
              <a:chExt cx="8525443" cy="2441448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43201" y="3353781"/>
                <a:ext cx="8522208" cy="24414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9966" y="3553656"/>
                <a:ext cx="8360536" cy="1559845"/>
                <a:chOff x="339966" y="3890703"/>
                <a:chExt cx="8360536" cy="1559845"/>
              </a:xfrm>
            </p:grpSpPr>
            <p:sp>
              <p:nvSpPr>
                <p:cNvPr id="11" name="Flowchart: Preparation 10"/>
                <p:cNvSpPr/>
                <p:nvPr/>
              </p:nvSpPr>
              <p:spPr>
                <a:xfrm>
                  <a:off x="7333895" y="4063241"/>
                  <a:ext cx="1216152" cy="623434"/>
                </a:xfrm>
                <a:prstGeom prst="flowChartPreparation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JSON </a:t>
                  </a:r>
                  <a:r>
                    <a:rPr lang="en-US" sz="1000" dirty="0" smtClean="0"/>
                    <a:t>Converter</a:t>
                  </a:r>
                  <a:endParaRPr lang="en-US" sz="1000" dirty="0"/>
                </a:p>
              </p:txBody>
            </p:sp>
            <p:sp>
              <p:nvSpPr>
                <p:cNvPr id="13" name="Flowchart: Process 12"/>
                <p:cNvSpPr/>
                <p:nvPr/>
              </p:nvSpPr>
              <p:spPr>
                <a:xfrm>
                  <a:off x="3775831" y="4062861"/>
                  <a:ext cx="1216152" cy="630936"/>
                </a:xfrm>
                <a:prstGeom prst="flowChart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Visualization Model</a:t>
                  </a:r>
                  <a:endParaRPr lang="en-US" sz="1400" dirty="0"/>
                </a:p>
              </p:txBody>
            </p:sp>
            <p:sp>
              <p:nvSpPr>
                <p:cNvPr id="14" name="Flowchart: Data 13"/>
                <p:cNvSpPr/>
                <p:nvPr/>
              </p:nvSpPr>
              <p:spPr>
                <a:xfrm>
                  <a:off x="5578426" y="4053885"/>
                  <a:ext cx="1219199" cy="632790"/>
                </a:xfrm>
                <a:prstGeom prst="flowChartInputOutpu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Data in JSON format</a:t>
                  </a:r>
                  <a:endParaRPr lang="en-US" sz="1200" dirty="0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10800000">
                  <a:off x="6854345" y="4124820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10800000">
                  <a:off x="5117571" y="4124820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/>
                <p:cNvSpPr/>
                <p:nvPr/>
              </p:nvSpPr>
              <p:spPr>
                <a:xfrm rot="10800000">
                  <a:off x="3284131" y="4148831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lowchart: Process 37"/>
                <p:cNvSpPr/>
                <p:nvPr/>
              </p:nvSpPr>
              <p:spPr>
                <a:xfrm>
                  <a:off x="1942391" y="4029639"/>
                  <a:ext cx="1216152" cy="630936"/>
                </a:xfrm>
                <a:prstGeom prst="flowChart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Rendering</a:t>
                  </a:r>
                  <a:endParaRPr lang="en-US" sz="1400" dirty="0"/>
                </a:p>
              </p:txBody>
            </p: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219" y="4390566"/>
                  <a:ext cx="274320" cy="278531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106" y="4200065"/>
                  <a:ext cx="274320" cy="278532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213" y="3890703"/>
                  <a:ext cx="274320" cy="272397"/>
                </a:xfrm>
                <a:prstGeom prst="rect">
                  <a:avLst/>
                </a:prstGeom>
              </p:spPr>
            </p:pic>
            <p:sp>
              <p:nvSpPr>
                <p:cNvPr id="42" name="Right Arrow 41"/>
                <p:cNvSpPr/>
                <p:nvPr/>
              </p:nvSpPr>
              <p:spPr>
                <a:xfrm rot="10800000">
                  <a:off x="1376668" y="4139347"/>
                  <a:ext cx="366113" cy="381000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39966" y="4804217"/>
                  <a:ext cx="106597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Analytic Output in Browser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24745" y="4955205"/>
                  <a:ext cx="15338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Rendering to browser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591402" y="4845268"/>
                  <a:ext cx="1461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Visualization Definition in JSON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454554" y="4900851"/>
                  <a:ext cx="1461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Data Input to Visual Model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38682" y="4870361"/>
                  <a:ext cx="1461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2"/>
                      </a:solidFill>
                    </a:rPr>
                    <a:t>Data Preparation for Visualization</a:t>
                  </a:r>
                  <a:endParaRPr lang="en-US" sz="1200" dirty="0">
                    <a:solidFill>
                      <a:schemeClr val="tx2"/>
                    </a:solidFill>
                  </a:endParaRPr>
                </a:p>
              </p:txBody>
            </p:sp>
          </p:grp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189" y="5240498"/>
                <a:ext cx="1188720" cy="32927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9108" y="5113501"/>
                <a:ext cx="548640" cy="59712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9616" y="5309018"/>
                <a:ext cx="1097280" cy="294042"/>
              </a:xfrm>
              <a:prstGeom prst="rect">
                <a:avLst/>
              </a:prstGeom>
            </p:spPr>
          </p:pic>
        </p:grpSp>
        <p:sp>
          <p:nvSpPr>
            <p:cNvPr id="33" name="Right Arrow 32"/>
            <p:cNvSpPr/>
            <p:nvPr/>
          </p:nvSpPr>
          <p:spPr>
            <a:xfrm rot="5400000">
              <a:off x="7637562" y="3143451"/>
              <a:ext cx="548640" cy="3810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Analytics to Visualization </a:t>
            </a:r>
            <a:r>
              <a:rPr lang="en-US" sz="2800" b="1" dirty="0" smtClean="0">
                <a:solidFill>
                  <a:schemeClr val="bg1"/>
                </a:solidFill>
              </a:rPr>
              <a:t>– Mapping Table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3518"/>
              </p:ext>
            </p:extLst>
          </p:nvPr>
        </p:nvGraphicFramePr>
        <p:xfrm>
          <a:off x="152400" y="838200"/>
          <a:ext cx="8686800" cy="55784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5607"/>
                <a:gridCol w="1085850"/>
                <a:gridCol w="1318532"/>
                <a:gridCol w="1939018"/>
                <a:gridCol w="3567793"/>
              </a:tblGrid>
              <a:tr h="376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Flow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Trigger/</a:t>
                      </a:r>
                    </a:p>
                    <a:p>
                      <a:pPr algn="ctr"/>
                      <a:r>
                        <a:rPr lang="en-US" sz="1400" dirty="0" smtClean="0"/>
                        <a:t>Attribute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Dependencies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End Point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Description/Remarks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Tenant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that</a:t>
                      </a:r>
                      <a:r>
                        <a:rPr lang="en-US" sz="1400" baseline="0" dirty="0" smtClean="0"/>
                        <a:t> subscribed the analytics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r>
                        <a:rPr lang="en-US" sz="1400" baseline="0" dirty="0" smtClean="0"/>
                        <a:t> Manufacturing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 Area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r>
                        <a:rPr lang="en-US" sz="1400" baseline="0" dirty="0" smtClean="0"/>
                        <a:t> Finance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Account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sub unit responsible</a:t>
                      </a:r>
                      <a:r>
                        <a:rPr lang="en-US" sz="1400" baseline="0" dirty="0" smtClean="0"/>
                        <a:t> for that process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Problem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Payables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Data</a:t>
                      </a:r>
                      <a:r>
                        <a:rPr lang="en-US" sz="1400" baseline="0" dirty="0" smtClean="0"/>
                        <a:t> Preparation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SQL</a:t>
                      </a:r>
                      <a:r>
                        <a:rPr lang="en-US" sz="1400" baseline="0" dirty="0" smtClean="0"/>
                        <a:t> that reads data from data store and populates the Input Table(s) for analytics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Table Definition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Tables to be populated with Input Data</a:t>
                      </a:r>
                      <a:r>
                        <a:rPr lang="en-US" sz="1400" baseline="0" dirty="0" smtClean="0"/>
                        <a:t> for Analytic Model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 Model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 Model that gets executed and populates</a:t>
                      </a:r>
                      <a:r>
                        <a:rPr lang="en-US" sz="1400" baseline="0" dirty="0" smtClean="0"/>
                        <a:t> the output Table(s)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 Table Definition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Tables populated with</a:t>
                      </a:r>
                      <a:r>
                        <a:rPr lang="en-US" sz="1400" baseline="0" dirty="0" smtClean="0"/>
                        <a:t> analytics results by Analytic Model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 Data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to JSON Converter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Converter</a:t>
                      </a:r>
                      <a:r>
                        <a:rPr lang="en-US" sz="1400" baseline="0" dirty="0" smtClean="0"/>
                        <a:t> that transforms the output table into JSON format that becomes input to Visualization model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Analytics to Visualization </a:t>
            </a:r>
            <a:r>
              <a:rPr lang="en-US" sz="2800" b="1" dirty="0" smtClean="0">
                <a:solidFill>
                  <a:schemeClr val="bg1"/>
                </a:solidFill>
              </a:rPr>
              <a:t>– Mapping Table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5848"/>
              </p:ext>
            </p:extLst>
          </p:nvPr>
        </p:nvGraphicFramePr>
        <p:xfrm>
          <a:off x="228600" y="762000"/>
          <a:ext cx="8686799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5607"/>
                <a:gridCol w="1008289"/>
                <a:gridCol w="1551214"/>
                <a:gridCol w="2456089"/>
                <a:gridCol w="2895600"/>
              </a:tblGrid>
              <a:tr h="376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Flow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Trigger/</a:t>
                      </a:r>
                    </a:p>
                    <a:p>
                      <a:pPr algn="ctr"/>
                      <a:r>
                        <a:rPr lang="en-US" sz="1400" dirty="0" smtClean="0"/>
                        <a:t>Attribute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Dependencies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End Point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Description/Remarks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Visualization</a:t>
                      </a:r>
                      <a:r>
                        <a:rPr lang="en-US" sz="1400" baseline="0" dirty="0" smtClean="0"/>
                        <a:t> input data JSON definition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prepared by JSON converter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Visualization Model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Visualization</a:t>
                      </a:r>
                      <a:r>
                        <a:rPr lang="en-US" sz="1400" baseline="0" dirty="0" smtClean="0"/>
                        <a:t> definition for that analytics in JSON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Rendering</a:t>
                      </a:r>
                      <a:r>
                        <a:rPr lang="en-US" sz="1400" baseline="0" dirty="0" smtClean="0"/>
                        <a:t> Component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component renders the visualization</a:t>
                      </a:r>
                      <a:r>
                        <a:rPr lang="en-US" sz="1400" baseline="0" dirty="0" smtClean="0"/>
                        <a:t> taking visualization model and input JSON data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How it works?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6554598"/>
              </p:ext>
            </p:extLst>
          </p:nvPr>
        </p:nvGraphicFramePr>
        <p:xfrm>
          <a:off x="340659" y="2133600"/>
          <a:ext cx="2740959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74541" y="685800"/>
            <a:ext cx="1385047" cy="6053475"/>
            <a:chOff x="6983506" y="727745"/>
            <a:chExt cx="1385047" cy="6053475"/>
          </a:xfrm>
        </p:grpSpPr>
        <p:sp>
          <p:nvSpPr>
            <p:cNvPr id="3" name="Flowchart: Multidocument 2"/>
            <p:cNvSpPr/>
            <p:nvPr/>
          </p:nvSpPr>
          <p:spPr>
            <a:xfrm>
              <a:off x="6983506" y="1903725"/>
              <a:ext cx="1371600" cy="1118347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Analytic Models</a:t>
              </a:r>
              <a:endParaRPr lang="en-US" sz="1200" b="1" dirty="0"/>
            </a:p>
          </p:txBody>
        </p:sp>
        <p:sp>
          <p:nvSpPr>
            <p:cNvPr id="4" name="Flowchart: Multidocument 3"/>
            <p:cNvSpPr/>
            <p:nvPr/>
          </p:nvSpPr>
          <p:spPr>
            <a:xfrm>
              <a:off x="6992471" y="4381847"/>
              <a:ext cx="1371600" cy="1143000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Visualization Models</a:t>
              </a:r>
              <a:endParaRPr lang="en-US" sz="1200" b="1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6992471" y="727745"/>
              <a:ext cx="1371600" cy="1143000"/>
            </a:xfrm>
            <a:prstGeom prst="flowChartMultidocumen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Input data preparation</a:t>
              </a:r>
              <a:endParaRPr lang="en-US" sz="1200" b="1" dirty="0"/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96953" y="3131891"/>
              <a:ext cx="1371600" cy="1143000"/>
            </a:xfrm>
            <a:prstGeom prst="flowChartMultidocumen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Visualization Data Preparation</a:t>
              </a:r>
              <a:endParaRPr lang="en-US" sz="1200" b="1" dirty="0"/>
            </a:p>
          </p:txBody>
        </p:sp>
        <p:sp>
          <p:nvSpPr>
            <p:cNvPr id="13" name="Flowchart: Multidocument 12"/>
            <p:cNvSpPr/>
            <p:nvPr/>
          </p:nvSpPr>
          <p:spPr>
            <a:xfrm>
              <a:off x="6983506" y="5638220"/>
              <a:ext cx="1371600" cy="1143000"/>
            </a:xfrm>
            <a:prstGeom prst="flowChartMultidocumen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Interpretation Guide</a:t>
              </a:r>
              <a:endParaRPr lang="en-US" sz="1200" b="1" dirty="0"/>
            </a:p>
          </p:txBody>
        </p:sp>
      </p:grp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596346168"/>
              </p:ext>
            </p:extLst>
          </p:nvPr>
        </p:nvGraphicFramePr>
        <p:xfrm>
          <a:off x="3657600" y="1752600"/>
          <a:ext cx="2740959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25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380</Words>
  <Application>Microsoft Office PowerPoint</Application>
  <PresentationFormat>On-screen Show (4:3)</PresentationFormat>
  <Paragraphs>116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Developing and Refining Analytics Model</vt:lpstr>
      <vt:lpstr>PowerPoint Presentation</vt:lpstr>
      <vt:lpstr>Analytics to Visualization – Mapping Table</vt:lpstr>
      <vt:lpstr>Analytics to Visualization – Mapping Table</vt:lpstr>
      <vt:lpstr>How it works?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222</cp:revision>
  <dcterms:created xsi:type="dcterms:W3CDTF">2006-08-16T00:00:00Z</dcterms:created>
  <dcterms:modified xsi:type="dcterms:W3CDTF">2017-01-20T08:51:33Z</dcterms:modified>
</cp:coreProperties>
</file>