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73" r:id="rId5"/>
    <p:sldId id="263" r:id="rId6"/>
    <p:sldId id="264" r:id="rId7"/>
    <p:sldId id="280" r:id="rId8"/>
    <p:sldId id="281" r:id="rId9"/>
    <p:sldId id="268" r:id="rId10"/>
    <p:sldId id="269" r:id="rId11"/>
    <p:sldId id="270" r:id="rId12"/>
    <p:sldId id="272" r:id="rId13"/>
    <p:sldId id="271" r:id="rId14"/>
    <p:sldId id="275" r:id="rId15"/>
    <p:sldId id="276" r:id="rId16"/>
    <p:sldId id="282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07247-E94D-4DDD-9286-631C32A423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F85FE-17E5-44DF-BB74-28E18E682F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HC-05 Bluetooth module connected to Android app called  Bluetooth controller . </a:t>
          </a:r>
        </a:p>
      </dgm:t>
    </dgm:pt>
    <dgm:pt modelId="{5FAB7F17-7036-4AF6-929D-4BBE12F163B2}" type="parTrans" cxnId="{B1B9A4AC-8303-4C7E-848B-CE46A3DDE007}">
      <dgm:prSet/>
      <dgm:spPr/>
      <dgm:t>
        <a:bodyPr/>
        <a:lstStyle/>
        <a:p>
          <a:endParaRPr lang="en-US"/>
        </a:p>
      </dgm:t>
    </dgm:pt>
    <dgm:pt modelId="{6CFF7538-25BC-4D47-ADA4-0FF099E145EE}" type="sibTrans" cxnId="{B1B9A4AC-8303-4C7E-848B-CE46A3DDE007}">
      <dgm:prSet/>
      <dgm:spPr/>
      <dgm:t>
        <a:bodyPr/>
        <a:lstStyle/>
        <a:p>
          <a:endParaRPr lang="en-US"/>
        </a:p>
      </dgm:t>
    </dgm:pt>
    <dgm:pt modelId="{F1053EC4-B2AE-422D-8BAC-B16E629B81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app install easily on any Android smartphone to data transmission. </a:t>
          </a:r>
        </a:p>
      </dgm:t>
    </dgm:pt>
    <dgm:pt modelId="{737243CA-F45A-47F7-B1FB-77A6F1B2ACEA}" type="parTrans" cxnId="{91AA417F-8D4C-4F8F-A9AE-C00967375707}">
      <dgm:prSet/>
      <dgm:spPr/>
      <dgm:t>
        <a:bodyPr/>
        <a:lstStyle/>
        <a:p>
          <a:endParaRPr lang="en-US"/>
        </a:p>
      </dgm:t>
    </dgm:pt>
    <dgm:pt modelId="{5AD02A58-57E3-4618-97A1-8BA73D365A3C}" type="sibTrans" cxnId="{91AA417F-8D4C-4F8F-A9AE-C00967375707}">
      <dgm:prSet/>
      <dgm:spPr/>
      <dgm:t>
        <a:bodyPr/>
        <a:lstStyle/>
        <a:p>
          <a:endParaRPr lang="en-US"/>
        </a:p>
      </dgm:t>
    </dgm:pt>
    <dgm:pt modelId="{6AC47D69-210B-4FDF-BDCA-354B314B8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 this project we have used the same app with modifications in data to be transmitted.</a:t>
          </a:r>
        </a:p>
      </dgm:t>
    </dgm:pt>
    <dgm:pt modelId="{19E54C92-86E8-40BA-9D0C-F12DA5ED5A99}" type="parTrans" cxnId="{EE131B7D-A5B8-4638-A778-02A9CD1EC8AE}">
      <dgm:prSet/>
      <dgm:spPr/>
      <dgm:t>
        <a:bodyPr/>
        <a:lstStyle/>
        <a:p>
          <a:endParaRPr lang="en-US"/>
        </a:p>
      </dgm:t>
    </dgm:pt>
    <dgm:pt modelId="{5D181401-617D-4C20-B330-A4A3FBE79508}" type="sibTrans" cxnId="{EE131B7D-A5B8-4638-A778-02A9CD1EC8AE}">
      <dgm:prSet/>
      <dgm:spPr/>
      <dgm:t>
        <a:bodyPr/>
        <a:lstStyle/>
        <a:p>
          <a:endParaRPr lang="en-US"/>
        </a:p>
      </dgm:t>
    </dgm:pt>
    <dgm:pt modelId="{A797FDBC-C130-4247-AB2C-FFB740BC2188}" type="pres">
      <dgm:prSet presAssocID="{5DB07247-E94D-4DDD-9286-631C32A42312}" presName="root" presStyleCnt="0">
        <dgm:presLayoutVars>
          <dgm:dir/>
          <dgm:resizeHandles val="exact"/>
        </dgm:presLayoutVars>
      </dgm:prSet>
      <dgm:spPr/>
    </dgm:pt>
    <dgm:pt modelId="{A08049DF-57C0-4D34-8961-C87AF69E44D5}" type="pres">
      <dgm:prSet presAssocID="{2F2F85FE-17E5-44DF-BB74-28E18E682F77}" presName="compNode" presStyleCnt="0"/>
      <dgm:spPr/>
    </dgm:pt>
    <dgm:pt modelId="{9A5D4AD3-6DB7-4619-92D6-38DDCE4C3D1A}" type="pres">
      <dgm:prSet presAssocID="{2F2F85FE-17E5-44DF-BB74-28E18E682F77}" presName="bgRect" presStyleLbl="bgShp" presStyleIdx="0" presStyleCnt="3"/>
      <dgm:spPr/>
    </dgm:pt>
    <dgm:pt modelId="{4F84E484-975A-4F02-A222-E627FC3C796E}" type="pres">
      <dgm:prSet presAssocID="{2F2F85FE-17E5-44DF-BB74-28E18E682F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E9B804DB-AD50-4490-996D-1B91D9AAE2D4}" type="pres">
      <dgm:prSet presAssocID="{2F2F85FE-17E5-44DF-BB74-28E18E682F77}" presName="spaceRect" presStyleCnt="0"/>
      <dgm:spPr/>
    </dgm:pt>
    <dgm:pt modelId="{7A9150E7-30B3-4EA0-8875-C81DBD72F699}" type="pres">
      <dgm:prSet presAssocID="{2F2F85FE-17E5-44DF-BB74-28E18E682F77}" presName="parTx" presStyleLbl="revTx" presStyleIdx="0" presStyleCnt="3">
        <dgm:presLayoutVars>
          <dgm:chMax val="0"/>
          <dgm:chPref val="0"/>
        </dgm:presLayoutVars>
      </dgm:prSet>
      <dgm:spPr/>
    </dgm:pt>
    <dgm:pt modelId="{F864CAC2-6C82-4817-81DA-520BC9AE4C76}" type="pres">
      <dgm:prSet presAssocID="{6CFF7538-25BC-4D47-ADA4-0FF099E145EE}" presName="sibTrans" presStyleCnt="0"/>
      <dgm:spPr/>
    </dgm:pt>
    <dgm:pt modelId="{39DCE4CC-84CC-431D-9909-AC59F4511B0E}" type="pres">
      <dgm:prSet presAssocID="{F1053EC4-B2AE-422D-8BAC-B16E629B8182}" presName="compNode" presStyleCnt="0"/>
      <dgm:spPr/>
    </dgm:pt>
    <dgm:pt modelId="{B8D7F22E-2D6B-4C58-9CC0-3A863DC8B78D}" type="pres">
      <dgm:prSet presAssocID="{F1053EC4-B2AE-422D-8BAC-B16E629B8182}" presName="bgRect" presStyleLbl="bgShp" presStyleIdx="1" presStyleCnt="3"/>
      <dgm:spPr/>
    </dgm:pt>
    <dgm:pt modelId="{92FDB677-9AD9-409F-9586-A838DF6F23B5}" type="pres">
      <dgm:prSet presAssocID="{F1053EC4-B2AE-422D-8BAC-B16E629B81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B97505-72C9-4DE4-8E2A-3D7E7317C52E}" type="pres">
      <dgm:prSet presAssocID="{F1053EC4-B2AE-422D-8BAC-B16E629B8182}" presName="spaceRect" presStyleCnt="0"/>
      <dgm:spPr/>
    </dgm:pt>
    <dgm:pt modelId="{0FB8AB40-F9CE-4AF7-A640-B5820B530391}" type="pres">
      <dgm:prSet presAssocID="{F1053EC4-B2AE-422D-8BAC-B16E629B8182}" presName="parTx" presStyleLbl="revTx" presStyleIdx="1" presStyleCnt="3">
        <dgm:presLayoutVars>
          <dgm:chMax val="0"/>
          <dgm:chPref val="0"/>
        </dgm:presLayoutVars>
      </dgm:prSet>
      <dgm:spPr/>
    </dgm:pt>
    <dgm:pt modelId="{81B06DC5-6B9B-4113-A0BB-4F7B3F1A439F}" type="pres">
      <dgm:prSet presAssocID="{5AD02A58-57E3-4618-97A1-8BA73D365A3C}" presName="sibTrans" presStyleCnt="0"/>
      <dgm:spPr/>
    </dgm:pt>
    <dgm:pt modelId="{1D483E79-C638-41F4-B8AC-CC14269FD56E}" type="pres">
      <dgm:prSet presAssocID="{6AC47D69-210B-4FDF-BDCA-354B314B8815}" presName="compNode" presStyleCnt="0"/>
      <dgm:spPr/>
    </dgm:pt>
    <dgm:pt modelId="{417BA56F-623E-447B-9F76-FBD12A5D334C}" type="pres">
      <dgm:prSet presAssocID="{6AC47D69-210B-4FDF-BDCA-354B314B8815}" presName="bgRect" presStyleLbl="bgShp" presStyleIdx="2" presStyleCnt="3"/>
      <dgm:spPr/>
    </dgm:pt>
    <dgm:pt modelId="{4FEA2787-095B-489D-8B0B-33FF7EA00BE7}" type="pres">
      <dgm:prSet presAssocID="{6AC47D69-210B-4FDF-BDCA-354B314B88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194120A-B749-4724-8D2A-D72C45480B85}" type="pres">
      <dgm:prSet presAssocID="{6AC47D69-210B-4FDF-BDCA-354B314B8815}" presName="spaceRect" presStyleCnt="0"/>
      <dgm:spPr/>
    </dgm:pt>
    <dgm:pt modelId="{A278EB9B-708B-479F-A24C-F7E5BAEE07C5}" type="pres">
      <dgm:prSet presAssocID="{6AC47D69-210B-4FDF-BDCA-354B314B88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3ABD43-37E4-4C8B-82D5-3DB28E95B4CC}" type="presOf" srcId="{2F2F85FE-17E5-44DF-BB74-28E18E682F77}" destId="{7A9150E7-30B3-4EA0-8875-C81DBD72F699}" srcOrd="0" destOrd="0" presId="urn:microsoft.com/office/officeart/2018/2/layout/IconVerticalSolidList"/>
    <dgm:cxn modelId="{EE131B7D-A5B8-4638-A778-02A9CD1EC8AE}" srcId="{5DB07247-E94D-4DDD-9286-631C32A42312}" destId="{6AC47D69-210B-4FDF-BDCA-354B314B8815}" srcOrd="2" destOrd="0" parTransId="{19E54C92-86E8-40BA-9D0C-F12DA5ED5A99}" sibTransId="{5D181401-617D-4C20-B330-A4A3FBE79508}"/>
    <dgm:cxn modelId="{91AA417F-8D4C-4F8F-A9AE-C00967375707}" srcId="{5DB07247-E94D-4DDD-9286-631C32A42312}" destId="{F1053EC4-B2AE-422D-8BAC-B16E629B8182}" srcOrd="1" destOrd="0" parTransId="{737243CA-F45A-47F7-B1FB-77A6F1B2ACEA}" sibTransId="{5AD02A58-57E3-4618-97A1-8BA73D365A3C}"/>
    <dgm:cxn modelId="{B1B9A4AC-8303-4C7E-848B-CE46A3DDE007}" srcId="{5DB07247-E94D-4DDD-9286-631C32A42312}" destId="{2F2F85FE-17E5-44DF-BB74-28E18E682F77}" srcOrd="0" destOrd="0" parTransId="{5FAB7F17-7036-4AF6-929D-4BBE12F163B2}" sibTransId="{6CFF7538-25BC-4D47-ADA4-0FF099E145EE}"/>
    <dgm:cxn modelId="{843B1BB8-AC6C-44C8-B9AC-B9B29B9FDFBB}" type="presOf" srcId="{F1053EC4-B2AE-422D-8BAC-B16E629B8182}" destId="{0FB8AB40-F9CE-4AF7-A640-B5820B530391}" srcOrd="0" destOrd="0" presId="urn:microsoft.com/office/officeart/2018/2/layout/IconVerticalSolidList"/>
    <dgm:cxn modelId="{9F43A3D1-EAA0-42E1-A128-00F333AA5FE1}" type="presOf" srcId="{6AC47D69-210B-4FDF-BDCA-354B314B8815}" destId="{A278EB9B-708B-479F-A24C-F7E5BAEE07C5}" srcOrd="0" destOrd="0" presId="urn:microsoft.com/office/officeart/2018/2/layout/IconVerticalSolidList"/>
    <dgm:cxn modelId="{021671EC-25D3-42C3-9FC4-62C49C70DBF0}" type="presOf" srcId="{5DB07247-E94D-4DDD-9286-631C32A42312}" destId="{A797FDBC-C130-4247-AB2C-FFB740BC2188}" srcOrd="0" destOrd="0" presId="urn:microsoft.com/office/officeart/2018/2/layout/IconVerticalSolidList"/>
    <dgm:cxn modelId="{2B695A92-DF91-47BF-9D46-442D23A9874F}" type="presParOf" srcId="{A797FDBC-C130-4247-AB2C-FFB740BC2188}" destId="{A08049DF-57C0-4D34-8961-C87AF69E44D5}" srcOrd="0" destOrd="0" presId="urn:microsoft.com/office/officeart/2018/2/layout/IconVerticalSolidList"/>
    <dgm:cxn modelId="{1B071308-4ABD-4B2F-BC41-CA48C782438B}" type="presParOf" srcId="{A08049DF-57C0-4D34-8961-C87AF69E44D5}" destId="{9A5D4AD3-6DB7-4619-92D6-38DDCE4C3D1A}" srcOrd="0" destOrd="0" presId="urn:microsoft.com/office/officeart/2018/2/layout/IconVerticalSolidList"/>
    <dgm:cxn modelId="{FCCE49BB-5FC3-4076-9764-3C24FA59D904}" type="presParOf" srcId="{A08049DF-57C0-4D34-8961-C87AF69E44D5}" destId="{4F84E484-975A-4F02-A222-E627FC3C796E}" srcOrd="1" destOrd="0" presId="urn:microsoft.com/office/officeart/2018/2/layout/IconVerticalSolidList"/>
    <dgm:cxn modelId="{7A5261E5-4416-4F58-BB98-75095D31D532}" type="presParOf" srcId="{A08049DF-57C0-4D34-8961-C87AF69E44D5}" destId="{E9B804DB-AD50-4490-996D-1B91D9AAE2D4}" srcOrd="2" destOrd="0" presId="urn:microsoft.com/office/officeart/2018/2/layout/IconVerticalSolidList"/>
    <dgm:cxn modelId="{368A65DC-C419-45AD-B6C0-CCBF16512D2E}" type="presParOf" srcId="{A08049DF-57C0-4D34-8961-C87AF69E44D5}" destId="{7A9150E7-30B3-4EA0-8875-C81DBD72F699}" srcOrd="3" destOrd="0" presId="urn:microsoft.com/office/officeart/2018/2/layout/IconVerticalSolidList"/>
    <dgm:cxn modelId="{A1525CB2-83CE-4B3B-8E70-734BDDE6E056}" type="presParOf" srcId="{A797FDBC-C130-4247-AB2C-FFB740BC2188}" destId="{F864CAC2-6C82-4817-81DA-520BC9AE4C76}" srcOrd="1" destOrd="0" presId="urn:microsoft.com/office/officeart/2018/2/layout/IconVerticalSolidList"/>
    <dgm:cxn modelId="{D44157CF-ABA6-46E4-A944-B70353E9D4D2}" type="presParOf" srcId="{A797FDBC-C130-4247-AB2C-FFB740BC2188}" destId="{39DCE4CC-84CC-431D-9909-AC59F4511B0E}" srcOrd="2" destOrd="0" presId="urn:microsoft.com/office/officeart/2018/2/layout/IconVerticalSolidList"/>
    <dgm:cxn modelId="{7EE11B03-07CD-4E60-8D9D-5BDE6D7BB327}" type="presParOf" srcId="{39DCE4CC-84CC-431D-9909-AC59F4511B0E}" destId="{B8D7F22E-2D6B-4C58-9CC0-3A863DC8B78D}" srcOrd="0" destOrd="0" presId="urn:microsoft.com/office/officeart/2018/2/layout/IconVerticalSolidList"/>
    <dgm:cxn modelId="{9FE160A8-8BDB-439B-AB29-13BF82C6090B}" type="presParOf" srcId="{39DCE4CC-84CC-431D-9909-AC59F4511B0E}" destId="{92FDB677-9AD9-409F-9586-A838DF6F23B5}" srcOrd="1" destOrd="0" presId="urn:microsoft.com/office/officeart/2018/2/layout/IconVerticalSolidList"/>
    <dgm:cxn modelId="{09CC630A-BF31-45FD-986D-B2E9EBFE30F5}" type="presParOf" srcId="{39DCE4CC-84CC-431D-9909-AC59F4511B0E}" destId="{AEB97505-72C9-4DE4-8E2A-3D7E7317C52E}" srcOrd="2" destOrd="0" presId="urn:microsoft.com/office/officeart/2018/2/layout/IconVerticalSolidList"/>
    <dgm:cxn modelId="{E838E03A-9442-432F-B7C8-9C2687CBB8E6}" type="presParOf" srcId="{39DCE4CC-84CC-431D-9909-AC59F4511B0E}" destId="{0FB8AB40-F9CE-4AF7-A640-B5820B530391}" srcOrd="3" destOrd="0" presId="urn:microsoft.com/office/officeart/2018/2/layout/IconVerticalSolidList"/>
    <dgm:cxn modelId="{7116DBEE-7304-41FB-9E42-DCD5EFC49175}" type="presParOf" srcId="{A797FDBC-C130-4247-AB2C-FFB740BC2188}" destId="{81B06DC5-6B9B-4113-A0BB-4F7B3F1A439F}" srcOrd="3" destOrd="0" presId="urn:microsoft.com/office/officeart/2018/2/layout/IconVerticalSolidList"/>
    <dgm:cxn modelId="{279D0BD7-0EDF-4BEA-BC6A-825B4E5F6B92}" type="presParOf" srcId="{A797FDBC-C130-4247-AB2C-FFB740BC2188}" destId="{1D483E79-C638-41F4-B8AC-CC14269FD56E}" srcOrd="4" destOrd="0" presId="urn:microsoft.com/office/officeart/2018/2/layout/IconVerticalSolidList"/>
    <dgm:cxn modelId="{E67432F3-42C3-4E72-A773-E7E7DAC42D58}" type="presParOf" srcId="{1D483E79-C638-41F4-B8AC-CC14269FD56E}" destId="{417BA56F-623E-447B-9F76-FBD12A5D334C}" srcOrd="0" destOrd="0" presId="urn:microsoft.com/office/officeart/2018/2/layout/IconVerticalSolidList"/>
    <dgm:cxn modelId="{7980C811-C76C-48D9-8BEF-F59A3ADDDBB9}" type="presParOf" srcId="{1D483E79-C638-41F4-B8AC-CC14269FD56E}" destId="{4FEA2787-095B-489D-8B0B-33FF7EA00BE7}" srcOrd="1" destOrd="0" presId="urn:microsoft.com/office/officeart/2018/2/layout/IconVerticalSolidList"/>
    <dgm:cxn modelId="{977E0371-2DBE-486F-BCE2-115EF9711464}" type="presParOf" srcId="{1D483E79-C638-41F4-B8AC-CC14269FD56E}" destId="{0194120A-B749-4724-8D2A-D72C45480B85}" srcOrd="2" destOrd="0" presId="urn:microsoft.com/office/officeart/2018/2/layout/IconVerticalSolidList"/>
    <dgm:cxn modelId="{8F4260A4-D3D1-4451-BEB9-5987A32332FB}" type="presParOf" srcId="{1D483E79-C638-41F4-B8AC-CC14269FD56E}" destId="{A278EB9B-708B-479F-A24C-F7E5BAEE07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D4AD3-6DB7-4619-92D6-38DDCE4C3D1A}">
      <dsp:nvSpPr>
        <dsp:cNvPr id="0" name=""/>
        <dsp:cNvSpPr/>
      </dsp:nvSpPr>
      <dsp:spPr>
        <a:xfrm>
          <a:off x="0" y="516"/>
          <a:ext cx="5257798" cy="1207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4E484-975A-4F02-A222-E627FC3C796E}">
      <dsp:nvSpPr>
        <dsp:cNvPr id="0" name=""/>
        <dsp:cNvSpPr/>
      </dsp:nvSpPr>
      <dsp:spPr>
        <a:xfrm>
          <a:off x="365407" y="272307"/>
          <a:ext cx="664378" cy="664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150E7-30B3-4EA0-8875-C81DBD72F699}">
      <dsp:nvSpPr>
        <dsp:cNvPr id="0" name=""/>
        <dsp:cNvSpPr/>
      </dsp:nvSpPr>
      <dsp:spPr>
        <a:xfrm>
          <a:off x="1395193" y="516"/>
          <a:ext cx="3862605" cy="120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42" tIns="127842" rIns="127842" bIns="1278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HC-05 Bluetooth module connected to Android app called  Bluetooth controller . </a:t>
          </a:r>
        </a:p>
      </dsp:txBody>
      <dsp:txXfrm>
        <a:off x="1395193" y="516"/>
        <a:ext cx="3862605" cy="1207960"/>
      </dsp:txXfrm>
    </dsp:sp>
    <dsp:sp modelId="{B8D7F22E-2D6B-4C58-9CC0-3A863DC8B78D}">
      <dsp:nvSpPr>
        <dsp:cNvPr id="0" name=""/>
        <dsp:cNvSpPr/>
      </dsp:nvSpPr>
      <dsp:spPr>
        <a:xfrm>
          <a:off x="0" y="1510466"/>
          <a:ext cx="5257798" cy="1207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DB677-9AD9-409F-9586-A838DF6F23B5}">
      <dsp:nvSpPr>
        <dsp:cNvPr id="0" name=""/>
        <dsp:cNvSpPr/>
      </dsp:nvSpPr>
      <dsp:spPr>
        <a:xfrm>
          <a:off x="365407" y="1782257"/>
          <a:ext cx="664378" cy="664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8AB40-F9CE-4AF7-A640-B5820B530391}">
      <dsp:nvSpPr>
        <dsp:cNvPr id="0" name=""/>
        <dsp:cNvSpPr/>
      </dsp:nvSpPr>
      <dsp:spPr>
        <a:xfrm>
          <a:off x="1395193" y="1510466"/>
          <a:ext cx="3862605" cy="120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42" tIns="127842" rIns="127842" bIns="1278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 install easily on any Android smartphone to data transmission. </a:t>
          </a:r>
        </a:p>
      </dsp:txBody>
      <dsp:txXfrm>
        <a:off x="1395193" y="1510466"/>
        <a:ext cx="3862605" cy="1207960"/>
      </dsp:txXfrm>
    </dsp:sp>
    <dsp:sp modelId="{417BA56F-623E-447B-9F76-FBD12A5D334C}">
      <dsp:nvSpPr>
        <dsp:cNvPr id="0" name=""/>
        <dsp:cNvSpPr/>
      </dsp:nvSpPr>
      <dsp:spPr>
        <a:xfrm>
          <a:off x="0" y="3020416"/>
          <a:ext cx="5257798" cy="1207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A2787-095B-489D-8B0B-33FF7EA00BE7}">
      <dsp:nvSpPr>
        <dsp:cNvPr id="0" name=""/>
        <dsp:cNvSpPr/>
      </dsp:nvSpPr>
      <dsp:spPr>
        <a:xfrm>
          <a:off x="365407" y="3292207"/>
          <a:ext cx="664378" cy="664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8EB9B-708B-479F-A24C-F7E5BAEE07C5}">
      <dsp:nvSpPr>
        <dsp:cNvPr id="0" name=""/>
        <dsp:cNvSpPr/>
      </dsp:nvSpPr>
      <dsp:spPr>
        <a:xfrm>
          <a:off x="1395193" y="3020416"/>
          <a:ext cx="3862605" cy="120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42" tIns="127842" rIns="127842" bIns="1278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this project we have used the same app with modifications in data to be transmitted.</a:t>
          </a:r>
        </a:p>
      </dsp:txBody>
      <dsp:txXfrm>
        <a:off x="1395193" y="3020416"/>
        <a:ext cx="3862605" cy="1207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D848B-D709-9F7E-FA35-AAA738A5F8EE}"/>
              </a:ext>
            </a:extLst>
          </p:cNvPr>
          <p:cNvSpPr txBox="1">
            <a:spLocks/>
          </p:cNvSpPr>
          <p:nvPr/>
        </p:nvSpPr>
        <p:spPr>
          <a:xfrm>
            <a:off x="4377313" y="687388"/>
            <a:ext cx="6290687" cy="5483225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BLUETOOTH CAR CONTROL USING ARDUINO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D1A86-7848-6D82-B38B-EC7C5F5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  <a:endParaRPr lang="en-IN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shot of a machine">
            <a:extLst>
              <a:ext uri="{FF2B5EF4-FFF2-40B4-BE49-F238E27FC236}">
                <a16:creationId xmlns:a16="http://schemas.microsoft.com/office/drawing/2014/main" id="{B1D647D1-4B0B-8E8B-AE94-AA9C9979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72" y="2666144"/>
            <a:ext cx="4187222" cy="2459992"/>
          </a:xfrm>
          <a:prstGeom prst="rect">
            <a:avLst/>
          </a:prstGeom>
        </p:spPr>
      </p:pic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6E28075-4510-1FA7-CE81-A0D91D784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51703"/>
              </p:ext>
            </p:extLst>
          </p:nvPr>
        </p:nvGraphicFramePr>
        <p:xfrm>
          <a:off x="6096000" y="1948069"/>
          <a:ext cx="5257799" cy="422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702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AA00B1-1BC3-6EE7-EBF4-420CE9BB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7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7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9FF7DE-F26A-2D01-7260-4EA27B49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Wider range to control.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change the remote at any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barriers like walls and obstacle do not affect control.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BCBE59D-520B-68BB-2C19-D3134F2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69" y="299593"/>
            <a:ext cx="5505331" cy="101975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6BCCC15-3CF3-BB6D-2C94-B598DA2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6" y="1502228"/>
            <a:ext cx="6572226" cy="4101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We can interface sensors to this car so that it can monitor some parameters.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add wireless camera to this robot.</a:t>
            </a:r>
            <a:endParaRPr lang="en-IN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28A7-7E56-1758-1B64-CDE75EB3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274" y="2135777"/>
            <a:ext cx="4579638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13A23-60AC-4734-01DB-733E7F6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9D75-FA29-63A2-6666-061F5B68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consists of a basic prototype of a Bluetooth control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car can recognize commands  from users.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can be  further improved  by using  different sensors like ultrasonic or infrared and with various levels of coding.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 mostly depends on the receiver transmission level..  With the ever-increasing problems, our knowledge has to expand to adapt better to the changes all around 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way, it is hoped that this activity is a small step that would lead us to further enhancements and goals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8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F9AA1-1EC6-B5CA-CBBC-5BFAA58F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B2DE8-F043-6D78-0710-4E548186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B.Y. (2009) Summary of IoT Technology Research. Journal of Electronic Measurement and Instrument, 12, 1-7.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Gubbi, R. </a:t>
            </a:r>
            <a:r>
              <a:rPr lang="en-IN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Marusic, M. </a:t>
            </a:r>
            <a:r>
              <a:rPr lang="en-IN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Palaniswami</a:t>
            </a:r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Internet of things (IoT): a vision  architectural elements and future directions, Future General. Computer. Syst. 29 (7)  (Sep. 2013) 1645–1660.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Ibrahim, D. Ibrahim, Real-time GPS-based outdoor Wi Fi localization system  with map display, Adv. Eng. Software. 41 (2010) 1080–1086.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1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419E8F49-8E69-B44B-8C50-2DAC4CCFF01D}"/>
              </a:ext>
            </a:extLst>
          </p:cNvPr>
          <p:cNvSpPr txBox="1"/>
          <p:nvPr/>
        </p:nvSpPr>
        <p:spPr>
          <a:xfrm>
            <a:off x="4377313" y="687388"/>
            <a:ext cx="6290687" cy="5483225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5DE07F0-DDE6-9CA4-60FF-DDA1B0FF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0917ACA-EF93-A80F-7325-1D164E51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2" y="1580019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IMPLEMENTATION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PIN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BUDGETS ESTIMATION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1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C28DD2-794E-03EF-7A4A-E3B10F71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4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4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154A1-6C0D-5C58-C1A9-00675B7C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2" y="1354937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control car app is used to send the signals and to receive signals.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Arduino acts as main controller of the device which sends these commands to motor driver to perform a particular 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android app which allows the user to sends commands via Bluetooth.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Received by Bluetooth modem (HC-05) connected to Arduino UNO.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Controls motor which allow the movement of robot.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Controls motor Which allows the Movement of Car</a:t>
            </a:r>
            <a:endParaRPr lang="en-IN" sz="20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078-DAB7-4135-3089-4EADD7EE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78" y="1499281"/>
            <a:ext cx="5136556" cy="39479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 and attach motors to the 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wheels to the motors.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to barriers in series.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motors to motor driver.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motor driver to Arduino.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Bluetooth module to Arduino.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motor driver to battery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bluetooth car with wires">
            <a:extLst>
              <a:ext uri="{FF2B5EF4-FFF2-40B4-BE49-F238E27FC236}">
                <a16:creationId xmlns:a16="http://schemas.microsoft.com/office/drawing/2014/main" id="{8891ABB2-F540-522D-C9CA-C586FA0B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91" y="1499282"/>
            <a:ext cx="4402963" cy="4081321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72125D8A-AB12-7547-D10F-84408D8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62" y="447307"/>
            <a:ext cx="8051075" cy="644434"/>
          </a:xfrm>
        </p:spPr>
        <p:txBody>
          <a:bodyPr>
            <a:noAutofit/>
          </a:bodyPr>
          <a:lstStyle/>
          <a:p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SYSTEM DESIGN AND IMPLEMENTATION</a:t>
            </a:r>
            <a:endParaRPr lang="en-IN" sz="3200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331EDE6B-6EDE-2B55-7745-DC93A596674C}"/>
              </a:ext>
            </a:extLst>
          </p:cNvPr>
          <p:cNvSpPr txBox="1">
            <a:spLocks/>
          </p:cNvSpPr>
          <p:nvPr/>
        </p:nvSpPr>
        <p:spPr>
          <a:xfrm>
            <a:off x="7307327" y="5682767"/>
            <a:ext cx="3634089" cy="727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</a:rPr>
              <a:t>Circuit diagram of Bluetooth Controlled 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CAR using Arduino, L293D AND HC-05.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38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F667-AA34-0982-B726-A4701D20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13" y="2175514"/>
            <a:ext cx="5102214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6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PIN DIAGRAM</a:t>
            </a:r>
          </a:p>
        </p:txBody>
      </p:sp>
      <p:pic>
        <p:nvPicPr>
          <p:cNvPr id="5" name="Picture 4" descr="A circuit board with many components">
            <a:extLst>
              <a:ext uri="{FF2B5EF4-FFF2-40B4-BE49-F238E27FC236}">
                <a16:creationId xmlns:a16="http://schemas.microsoft.com/office/drawing/2014/main" id="{126C13E0-0AD6-922B-8553-74AB8CA3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4822"/>
            <a:ext cx="5622387" cy="54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>
            <a:extLst>
              <a:ext uri="{FF2B5EF4-FFF2-40B4-BE49-F238E27FC236}">
                <a16:creationId xmlns:a16="http://schemas.microsoft.com/office/drawing/2014/main" id="{CE88EBC8-DC13-4EDF-3D5D-B17E2014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circuit board with black and silver wires">
            <a:extLst>
              <a:ext uri="{FF2B5EF4-FFF2-40B4-BE49-F238E27FC236}">
                <a16:creationId xmlns:a16="http://schemas.microsoft.com/office/drawing/2014/main" id="{09051D8D-5292-93F8-E94D-329C15DC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08" y="1826800"/>
            <a:ext cx="1725918" cy="1602200"/>
          </a:xfrm>
          <a:prstGeom prst="rect">
            <a:avLst/>
          </a:prstGeom>
        </p:spPr>
      </p:pic>
      <p:pic>
        <p:nvPicPr>
          <p:cNvPr id="6" name="Picture 5" descr="A blue circuit board with black and blue components">
            <a:extLst>
              <a:ext uri="{FF2B5EF4-FFF2-40B4-BE49-F238E27FC236}">
                <a16:creationId xmlns:a16="http://schemas.microsoft.com/office/drawing/2014/main" id="{982266BD-024B-4D7F-20F0-A61D86D0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695" y="1826800"/>
            <a:ext cx="1725918" cy="1641056"/>
          </a:xfrm>
          <a:prstGeom prst="rect">
            <a:avLst/>
          </a:prstGeom>
        </p:spPr>
      </p:pic>
      <p:pic>
        <p:nvPicPr>
          <p:cNvPr id="7" name="Picture 6" descr="A close-up of a blue and green electronic device">
            <a:extLst>
              <a:ext uri="{FF2B5EF4-FFF2-40B4-BE49-F238E27FC236}">
                <a16:creationId xmlns:a16="http://schemas.microsoft.com/office/drawing/2014/main" id="{F278550B-6F42-348F-8575-EB0957637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081" y="1878079"/>
            <a:ext cx="1818256" cy="164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C9D20-6F26-736E-871F-3AC41DA7B0EC}"/>
              </a:ext>
            </a:extLst>
          </p:cNvPr>
          <p:cNvSpPr txBox="1"/>
          <p:nvPr/>
        </p:nvSpPr>
        <p:spPr>
          <a:xfrm>
            <a:off x="2040305" y="3597246"/>
            <a:ext cx="154391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ARDUINO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1A873-D019-BAF8-8F41-DCF747D88820}"/>
              </a:ext>
            </a:extLst>
          </p:cNvPr>
          <p:cNvSpPr txBox="1"/>
          <p:nvPr/>
        </p:nvSpPr>
        <p:spPr>
          <a:xfrm>
            <a:off x="5199697" y="3532804"/>
            <a:ext cx="154391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L293D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33D87-C7EA-CC5E-50C3-00E92EE29116}"/>
              </a:ext>
            </a:extLst>
          </p:cNvPr>
          <p:cNvSpPr txBox="1"/>
          <p:nvPr/>
        </p:nvSpPr>
        <p:spPr>
          <a:xfrm>
            <a:off x="8175564" y="3518360"/>
            <a:ext cx="1901292" cy="61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HC-05  BLUETOOTH</a:t>
            </a:r>
          </a:p>
          <a:p>
            <a:pPr algn="ctr"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ack battery with red and black wires">
            <a:extLst>
              <a:ext uri="{FF2B5EF4-FFF2-40B4-BE49-F238E27FC236}">
                <a16:creationId xmlns:a16="http://schemas.microsoft.com/office/drawing/2014/main" id="{FD3B5352-A181-DEAA-967D-80566458D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695" y="4198232"/>
            <a:ext cx="1725918" cy="167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03EB76-1C70-2947-F384-5600EB719F75}"/>
              </a:ext>
            </a:extLst>
          </p:cNvPr>
          <p:cNvSpPr txBox="1"/>
          <p:nvPr/>
        </p:nvSpPr>
        <p:spPr>
          <a:xfrm>
            <a:off x="5058898" y="6141358"/>
            <a:ext cx="182551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HOLDER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lose-up of a battery">
            <a:extLst>
              <a:ext uri="{FF2B5EF4-FFF2-40B4-BE49-F238E27FC236}">
                <a16:creationId xmlns:a16="http://schemas.microsoft.com/office/drawing/2014/main" id="{313A0998-0A44-84C9-F538-4105FB4F1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608" y="4198232"/>
            <a:ext cx="1725313" cy="1679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E50C1-91C6-DC59-2E60-EEDD612B5904}"/>
              </a:ext>
            </a:extLst>
          </p:cNvPr>
          <p:cNvSpPr txBox="1"/>
          <p:nvPr/>
        </p:nvSpPr>
        <p:spPr>
          <a:xfrm>
            <a:off x="1782784" y="6141358"/>
            <a:ext cx="205895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LITHIUM –ION BATTERY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blue circuit board with black and white components">
            <a:extLst>
              <a:ext uri="{FF2B5EF4-FFF2-40B4-BE49-F238E27FC236}">
                <a16:creationId xmlns:a16="http://schemas.microsoft.com/office/drawing/2014/main" id="{E27FC7AD-E4FB-E8AA-5222-C927B3325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7081" y="4198232"/>
            <a:ext cx="1818255" cy="1677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1F37C4-4A45-95B4-BA44-092107BC1E77}"/>
              </a:ext>
            </a:extLst>
          </p:cNvPr>
          <p:cNvSpPr txBox="1"/>
          <p:nvPr/>
        </p:nvSpPr>
        <p:spPr>
          <a:xfrm>
            <a:off x="8350263" y="6030558"/>
            <a:ext cx="158835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 CHARGER MODULE TP4056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6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9">
            <a:extLst>
              <a:ext uri="{FF2B5EF4-FFF2-40B4-BE49-F238E27FC236}">
                <a16:creationId xmlns:a16="http://schemas.microsoft.com/office/drawing/2014/main" id="{9A2D33AA-A8E4-B7E6-4815-1517324A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D1A8C-5A15-61B1-A74F-53E6A81EEEBB}"/>
              </a:ext>
            </a:extLst>
          </p:cNvPr>
          <p:cNvSpPr txBox="1"/>
          <p:nvPr/>
        </p:nvSpPr>
        <p:spPr>
          <a:xfrm>
            <a:off x="7034263" y="3613671"/>
            <a:ext cx="1618487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WHEEL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unch of colorful wires">
            <a:extLst>
              <a:ext uri="{FF2B5EF4-FFF2-40B4-BE49-F238E27FC236}">
                <a16:creationId xmlns:a16="http://schemas.microsoft.com/office/drawing/2014/main" id="{CCB02833-446F-50BB-67F2-315A03E1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95" y="4205773"/>
            <a:ext cx="2497449" cy="1658164"/>
          </a:xfrm>
          <a:prstGeom prst="rect">
            <a:avLst/>
          </a:prstGeom>
        </p:spPr>
      </p:pic>
      <p:pic>
        <p:nvPicPr>
          <p:cNvPr id="7" name="Picture 6" descr="A black switch with a white text">
            <a:extLst>
              <a:ext uri="{FF2B5EF4-FFF2-40B4-BE49-F238E27FC236}">
                <a16:creationId xmlns:a16="http://schemas.microsoft.com/office/drawing/2014/main" id="{0327D81A-3E64-EB0F-B9E7-0324107B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893" y="4205774"/>
            <a:ext cx="2508989" cy="1658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86711-F302-4865-994D-024C0ADF84EC}"/>
              </a:ext>
            </a:extLst>
          </p:cNvPr>
          <p:cNvSpPr txBox="1"/>
          <p:nvPr/>
        </p:nvSpPr>
        <p:spPr>
          <a:xfrm>
            <a:off x="2874402" y="3613671"/>
            <a:ext cx="142454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 MOTOR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oup of yellow electric motors">
            <a:extLst>
              <a:ext uri="{FF2B5EF4-FFF2-40B4-BE49-F238E27FC236}">
                <a16:creationId xmlns:a16="http://schemas.microsoft.com/office/drawing/2014/main" id="{2196A599-D0FC-9018-71A6-DFFDAB204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757" y="1770836"/>
            <a:ext cx="2508987" cy="1658164"/>
          </a:xfrm>
          <a:prstGeom prst="rect">
            <a:avLst/>
          </a:prstGeom>
        </p:spPr>
      </p:pic>
      <p:pic>
        <p:nvPicPr>
          <p:cNvPr id="10" name="Picture 9" descr="A group of yellow and black wheels">
            <a:extLst>
              <a:ext uri="{FF2B5EF4-FFF2-40B4-BE49-F238E27FC236}">
                <a16:creationId xmlns:a16="http://schemas.microsoft.com/office/drawing/2014/main" id="{16487E70-3CFE-4B21-CBB8-F6872891F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895" y="1766625"/>
            <a:ext cx="2508988" cy="1666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E57E08-19B6-E665-6DD2-31DA3E9C01A8}"/>
              </a:ext>
            </a:extLst>
          </p:cNvPr>
          <p:cNvSpPr txBox="1"/>
          <p:nvPr/>
        </p:nvSpPr>
        <p:spPr>
          <a:xfrm>
            <a:off x="2874402" y="6037370"/>
            <a:ext cx="144761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11C55-6AF6-010E-4616-9E5946027750}"/>
              </a:ext>
            </a:extLst>
          </p:cNvPr>
          <p:cNvSpPr txBox="1"/>
          <p:nvPr/>
        </p:nvSpPr>
        <p:spPr>
          <a:xfrm>
            <a:off x="7211638" y="6037370"/>
            <a:ext cx="126373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US" sz="144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SWITCH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1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>
            <a:extLst>
              <a:ext uri="{FF2B5EF4-FFF2-40B4-BE49-F238E27FC236}">
                <a16:creationId xmlns:a16="http://schemas.microsoft.com/office/drawing/2014/main" id="{4A53E0D8-B3C9-FB26-3FDD-A96C2095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led with two wires">
            <a:extLst>
              <a:ext uri="{FF2B5EF4-FFF2-40B4-BE49-F238E27FC236}">
                <a16:creationId xmlns:a16="http://schemas.microsoft.com/office/drawing/2014/main" id="{F1887716-4791-4A90-C42D-326BA329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8" y="2468675"/>
            <a:ext cx="2508225" cy="2508225"/>
          </a:xfrm>
          <a:prstGeom prst="rect">
            <a:avLst/>
          </a:prstGeom>
        </p:spPr>
      </p:pic>
      <p:pic>
        <p:nvPicPr>
          <p:cNvPr id="6" name="Picture 5" descr="A clear led with two wires">
            <a:extLst>
              <a:ext uri="{FF2B5EF4-FFF2-40B4-BE49-F238E27FC236}">
                <a16:creationId xmlns:a16="http://schemas.microsoft.com/office/drawing/2014/main" id="{CE427203-2824-5EDB-CF09-693255DC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8" y="2468675"/>
            <a:ext cx="2508225" cy="2508225"/>
          </a:xfrm>
          <a:prstGeom prst="rect">
            <a:avLst/>
          </a:prstGeom>
        </p:spPr>
      </p:pic>
      <p:pic>
        <p:nvPicPr>
          <p:cNvPr id="7" name="Picture 6" descr="A group of resistors with different colors">
            <a:extLst>
              <a:ext uri="{FF2B5EF4-FFF2-40B4-BE49-F238E27FC236}">
                <a16:creationId xmlns:a16="http://schemas.microsoft.com/office/drawing/2014/main" id="{CF20DE20-FD88-374B-5750-60FE45BD6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288" y="2468675"/>
            <a:ext cx="2508225" cy="250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DBEBE-4D44-E328-FF85-21033ED5AE8F}"/>
              </a:ext>
            </a:extLst>
          </p:cNvPr>
          <p:cNvSpPr txBox="1"/>
          <p:nvPr/>
        </p:nvSpPr>
        <p:spPr>
          <a:xfrm>
            <a:off x="1668414" y="5145922"/>
            <a:ext cx="117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0060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LED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B1A9-9ED8-6A74-6524-D6673B462A10}"/>
              </a:ext>
            </a:extLst>
          </p:cNvPr>
          <p:cNvSpPr txBox="1"/>
          <p:nvPr/>
        </p:nvSpPr>
        <p:spPr>
          <a:xfrm>
            <a:off x="5380720" y="5145922"/>
            <a:ext cx="158178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0060">
              <a:spcAft>
                <a:spcPts val="600"/>
              </a:spcAft>
            </a:pPr>
            <a:r>
              <a:rPr lang="en-US" sz="189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LED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3CB5F-7BE6-FF0F-2CA2-276248D07562}"/>
              </a:ext>
            </a:extLst>
          </p:cNvPr>
          <p:cNvSpPr txBox="1"/>
          <p:nvPr/>
        </p:nvSpPr>
        <p:spPr>
          <a:xfrm>
            <a:off x="9243121" y="5145922"/>
            <a:ext cx="14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0060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31C08417-4801-EC07-3BEB-408E8ACF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ESTIMATION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FCB1AAE-3A70-9443-E109-2CD34AFC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ARDUINO – 650/-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L293D – 300/-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LITHIUM –ION BATTERY HOLDER – 100/-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LITHIUM BATTERY 2PIECE – 200/-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 MOTOR AND WHEEL 4 PIECE – 500/-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HC-05 (FC-114)  BLUETOOTH MODULE – 350/-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 CHARGER MODULE TP4056 – 100/-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SWITCH – 10/-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 – 20/-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ACRYLIC PVC CAR CHASIS – 300/-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RED LED (10mm) – 10/-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WHITE LED (8mm) – 10/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REGISTER 180 ohm – 20/-</a:t>
            </a:r>
          </a:p>
        </p:txBody>
      </p:sp>
    </p:spTree>
    <p:extLst>
      <p:ext uri="{BB962C8B-B14F-4D97-AF65-F5344CB8AC3E}">
        <p14:creationId xmlns:p14="http://schemas.microsoft.com/office/powerpoint/2010/main" val="26304825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719</TotalTime>
  <Words>605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Wingdings</vt:lpstr>
      <vt:lpstr>Depth</vt:lpstr>
      <vt:lpstr>PowerPoint Presentation</vt:lpstr>
      <vt:lpstr>CONTENT</vt:lpstr>
      <vt:lpstr>INTRODUCTION</vt:lpstr>
      <vt:lpstr>SYSTEM DESIGN AND IMPLEMENTATION</vt:lpstr>
      <vt:lpstr>ARDUINO PIN DIAGRAM</vt:lpstr>
      <vt:lpstr>COMPONENTS</vt:lpstr>
      <vt:lpstr>COMPONENTS</vt:lpstr>
      <vt:lpstr>COMPONENTS</vt:lpstr>
      <vt:lpstr>BUDGET ESTIMATION</vt:lpstr>
      <vt:lpstr>ANDROID APPLICATION</vt:lpstr>
      <vt:lpstr>ADVANTAGES</vt:lpstr>
      <vt:lpstr>FUTURE WORK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Roy</dc:creator>
  <cp:lastModifiedBy>Arup Roy</cp:lastModifiedBy>
  <cp:revision>32</cp:revision>
  <dcterms:created xsi:type="dcterms:W3CDTF">2023-11-28T12:55:53Z</dcterms:created>
  <dcterms:modified xsi:type="dcterms:W3CDTF">2023-12-03T15:30:20Z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2023-11-28T13:12:06Z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854abdc0-88d5-4dc6-b22f-079ba0597a8f</vt:lpwstr>
  </property>
  <property fmtid="{D5CDD505-2E9C-101B-9397-08002B2CF9AE}" pid="8" name="MSIP_Label_defa4170-0d19-0005-0004-bc88714345d2_ActionId">
    <vt:lpwstr>d43b0bf9-7a53-4100-97bb-688869f5d7ee</vt:lpwstr>
  </property>
  <property fmtid="{D5CDD505-2E9C-101B-9397-08002B2CF9AE}" pid="9" name="MSIP_Label_defa4170-0d19-0005-0004-bc88714345d2_ContentBits">
    <vt:lpwstr>0</vt:lpwstr>
  </property>
</Properties>
</file>