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8" r:id="rId3"/>
    <p:sldId id="259" r:id="rId4"/>
    <p:sldId id="262" r:id="rId5"/>
    <p:sldId id="264" r:id="rId6"/>
    <p:sldId id="263" r:id="rId7"/>
    <p:sldId id="261" r:id="rId8"/>
    <p:sldId id="26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B1"/>
    <a:srgbClr val="256CFE"/>
    <a:srgbClr val="0666BD"/>
    <a:srgbClr val="36B1FF"/>
    <a:srgbClr val="207EFF"/>
    <a:srgbClr val="251FA7"/>
    <a:srgbClr val="2028AD"/>
    <a:srgbClr val="1F83FF"/>
    <a:srgbClr val="2DBAFF"/>
    <a:srgbClr val="266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8767" autoAdjust="0"/>
  </p:normalViewPr>
  <p:slideViewPr>
    <p:cSldViewPr snapToGrid="0">
      <p:cViewPr varScale="1">
        <p:scale>
          <a:sx n="68" d="100"/>
          <a:sy n="68" d="100"/>
        </p:scale>
        <p:origin x="840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01133-9939-490B-BAAE-444B9FB8FA3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CFF11-17DD-475D-9713-5EF40531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FF11-17DD-475D-9713-5EF405314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7D8-C523-4845-B2A4-5D3BA457F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0460-EBA2-46A4-B814-FA2FB618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BE4-5DD3-48F6-A418-B49B3DD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AC9A-0A40-4D57-92CE-92A32A04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3F7C-47A9-40EE-9A9C-32985FE1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472-1DA5-4299-9CBD-476AE106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56A2D-7842-46F5-8C67-8C3EFBA3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29A1-36D9-4448-A1D6-2A3477E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6C5-E97A-455C-A990-FF525EDA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7387-A1B8-4F3C-9780-EFCD3A67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E1463-7178-4ADC-A139-E01F14AC0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BB213-A72E-443B-B741-C343A566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07B4-34C1-40A7-828C-FBC02306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AC74-1A32-4F0A-95BF-86964413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325C-6FF2-4C93-94B7-DBB45DD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DCE3-4F88-4520-B984-E53C63F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6231"/>
            <a:ext cx="11125200" cy="531812"/>
          </a:xfrm>
        </p:spPr>
        <p:txBody>
          <a:bodyPr lIns="0" tIns="0" rIns="0" bIns="0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843-3BBA-49A8-A2C0-E1CC0FDF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55700"/>
            <a:ext cx="11125200" cy="5021263"/>
          </a:xfrm>
        </p:spPr>
        <p:txBody>
          <a:bodyPr lIns="0" tIns="0" rIns="0" bIns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0CC-67DE-465B-BE4D-3D9986F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5251"/>
            <a:ext cx="3009900" cy="187324"/>
          </a:xfrm>
        </p:spPr>
        <p:txBody>
          <a:bodyPr lIns="0" tIns="0" rIns="0" bIns="0"/>
          <a:lstStyle>
            <a:lvl1pPr algn="l"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431C-A8B9-4D49-9C00-885FBCE0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445251"/>
            <a:ext cx="457200" cy="187324"/>
          </a:xfrm>
        </p:spPr>
        <p:txBody>
          <a:bodyPr lIns="0" tIns="0" rIns="0" bIns="0"/>
          <a:lstStyle>
            <a:lvl1pPr>
              <a:defRPr b="1">
                <a:latin typeface="+mj-lt"/>
              </a:defRPr>
            </a:lvl1pPr>
          </a:lstStyle>
          <a:p>
            <a:fld id="{64E5DA21-9633-4C63-89BE-08C82717DB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47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  <p15:guide id="2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2FE1-82A0-478F-B4ED-F8C36D9F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4BDD5-78BA-4AEF-9D23-62A5AE25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60DF-2976-4834-B0A5-2292A3BE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A1D0-C131-4337-AC6A-44F7ED09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CB8F-69EE-473E-901F-A4B8073F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240E-4278-40AC-8754-40DE093E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9204-3059-4C18-9869-2AB790A4C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AA22-6354-4F4F-89BA-24EEFB17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2D8F-50FC-475B-816E-3DC88F7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631F-07DF-409B-B298-270BF293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1D75-CD29-484A-9033-A1D3D7D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685B-A954-4E24-85DD-3694DB3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E523-4EE7-4D70-944F-69D46CC2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8F5F-AB10-4BB4-B30D-93665F97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F32C1-3AA1-40B6-B5D4-596DBAB12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97D67-28E3-4107-B022-BE0443065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F8CAD-EDC1-4D78-98AD-B509E36D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91DA7-F2B1-47E2-A8CE-095F9924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EBC35-195D-4733-B3E2-F56DD6C5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BBC7-12C1-4C09-AA02-2328F35A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09883-DD3A-4C13-8EE7-1730ACDF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978E5-72E8-45E8-819F-98CE6854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571A-15A9-4D43-B2A9-E62EF559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30F91-99CF-49BD-8E20-F18E8B85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4D454-8ABD-47BE-8244-DFAA2772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4EE7-ADEA-417F-B28D-8DD55911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029-075B-4EE8-876D-F2B83BD5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FCE1-0367-4AFB-8430-D430436D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159C-A595-4C0C-8834-8A7561B10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8E3C-FC1D-4A10-AE83-EC3B92C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65FA-7A63-4D8B-9B70-F794B762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5E77-D034-415B-9662-6086DC8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9A3-2F40-4449-BEB4-8322FCB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F573A-E203-4A61-968D-BE2ACF2B1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F98AB-6B23-4C43-A238-C929932D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3065-929A-4E4C-8883-2578758F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E3D7-F698-4123-87A8-F50D72AF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FAEA-8CF0-4EB6-B294-5745B977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39BD-0CA1-45F7-9806-59022EA0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6109-429D-481D-AF90-8B8574D4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C982-1B38-4D8A-9E43-6BF19B55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EABC-6AB8-4233-8E02-78A714375F7C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978B-EC82-432E-A496-BE04B278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0B0D-648F-4774-8F9F-F680F634E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A21-9633-4C63-89BE-08C82717D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hyperlink" Target="https://pypi.org/project/Summer-Project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github.com/ARU300/SummerProject" TargetMode="Externa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u300.gitbook.io/summer-project/" TargetMode="Externa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hyperlink" Target="https://github.com/ARU300/SummerProject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hyperlink" Target="https://www.habsboys.org.uk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50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19.sv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165ED75-D8EB-42E8-BE32-F11AE068D0D2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552DBE-BACF-4E29-95CD-30F3580CB469}"/>
              </a:ext>
            </a:extLst>
          </p:cNvPr>
          <p:cNvSpPr/>
          <p:nvPr/>
        </p:nvSpPr>
        <p:spPr>
          <a:xfrm>
            <a:off x="7001300" y="1"/>
            <a:ext cx="5190699" cy="3074942"/>
          </a:xfrm>
          <a:custGeom>
            <a:avLst/>
            <a:gdLst>
              <a:gd name="connsiteX0" fmla="*/ 0 w 5078398"/>
              <a:gd name="connsiteY0" fmla="*/ 0 h 3611237"/>
              <a:gd name="connsiteX1" fmla="*/ 5078398 w 5078398"/>
              <a:gd name="connsiteY1" fmla="*/ 0 h 3611237"/>
              <a:gd name="connsiteX2" fmla="*/ 5078398 w 5078398"/>
              <a:gd name="connsiteY2" fmla="*/ 3611237 h 3611237"/>
              <a:gd name="connsiteX3" fmla="*/ 4875321 w 5078398"/>
              <a:gd name="connsiteY3" fmla="*/ 3579100 h 3611237"/>
              <a:gd name="connsiteX4" fmla="*/ 3982028 w 5078398"/>
              <a:gd name="connsiteY4" fmla="*/ 3357349 h 3611237"/>
              <a:gd name="connsiteX5" fmla="*/ 2412535 w 5078398"/>
              <a:gd name="connsiteY5" fmla="*/ 1787857 h 3611237"/>
              <a:gd name="connsiteX6" fmla="*/ 883986 w 5078398"/>
              <a:gd name="connsiteY6" fmla="*/ 1255594 h 3611237"/>
              <a:gd name="connsiteX7" fmla="*/ 105584 w 5078398"/>
              <a:gd name="connsiteY7" fmla="*/ 205303 h 361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8398" h="3611237">
                <a:moveTo>
                  <a:pt x="0" y="0"/>
                </a:moveTo>
                <a:lnTo>
                  <a:pt x="5078398" y="0"/>
                </a:lnTo>
                <a:lnTo>
                  <a:pt x="5078398" y="3611237"/>
                </a:lnTo>
                <a:lnTo>
                  <a:pt x="4875321" y="3579100"/>
                </a:lnTo>
                <a:cubicBezTo>
                  <a:pt x="4531270" y="3518483"/>
                  <a:pt x="4212334" y="3432696"/>
                  <a:pt x="3982028" y="3357349"/>
                </a:cubicBezTo>
                <a:cubicBezTo>
                  <a:pt x="3245049" y="3116239"/>
                  <a:pt x="2928875" y="2138150"/>
                  <a:pt x="2412535" y="1787857"/>
                </a:cubicBezTo>
                <a:cubicBezTo>
                  <a:pt x="1896195" y="1437565"/>
                  <a:pt x="1304792" y="1589964"/>
                  <a:pt x="883986" y="1255594"/>
                </a:cubicBezTo>
                <a:cubicBezTo>
                  <a:pt x="568382" y="1004817"/>
                  <a:pt x="327626" y="621613"/>
                  <a:pt x="105584" y="205303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88888-3B4D-48EA-B6B3-63AF537C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23" y="3170947"/>
            <a:ext cx="3886200" cy="184665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Summer Project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A74F34-5128-472B-B261-22388106A9F7}"/>
              </a:ext>
            </a:extLst>
          </p:cNvPr>
          <p:cNvSpPr/>
          <p:nvPr/>
        </p:nvSpPr>
        <p:spPr>
          <a:xfrm rot="5400000" flipH="1" flipV="1">
            <a:off x="3370570" y="-1802463"/>
            <a:ext cx="5680943" cy="901552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2433-7905-4081-9006-E9A1081D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7" y="5117070"/>
            <a:ext cx="4083867" cy="294183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Stock Market Analysis Tool made in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Python 3.8+.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41B3A41-EBE8-427F-AB4E-F745F1620B51}"/>
              </a:ext>
            </a:extLst>
          </p:cNvPr>
          <p:cNvSpPr/>
          <p:nvPr/>
        </p:nvSpPr>
        <p:spPr>
          <a:xfrm>
            <a:off x="0" y="1031622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7543E3-DD72-4C07-B620-E391A4EA9B35}"/>
              </a:ext>
            </a:extLst>
          </p:cNvPr>
          <p:cNvSpPr/>
          <p:nvPr/>
        </p:nvSpPr>
        <p:spPr>
          <a:xfrm flipH="1" flipV="1">
            <a:off x="7464218" y="4777753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48E8882-4597-468D-969F-9B6EE12A6B59}"/>
              </a:ext>
            </a:extLst>
          </p:cNvPr>
          <p:cNvSpPr txBox="1">
            <a:spLocks/>
          </p:cNvSpPr>
          <p:nvPr/>
        </p:nvSpPr>
        <p:spPr>
          <a:xfrm>
            <a:off x="10488721" y="781076"/>
            <a:ext cx="1651000" cy="499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By Athavan, Anish,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Erekle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&amp; Yuvi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B90E68FB-68DF-4741-8022-68FEFA682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9027" b="9343"/>
          <a:stretch/>
        </p:blipFill>
        <p:spPr>
          <a:xfrm rot="20473656">
            <a:off x="9374093" y="3387325"/>
            <a:ext cx="2580474" cy="3882808"/>
          </a:xfrm>
          <a:custGeom>
            <a:avLst/>
            <a:gdLst>
              <a:gd name="connsiteX0" fmla="*/ 2580474 w 2580474"/>
              <a:gd name="connsiteY0" fmla="*/ 0 h 3882808"/>
              <a:gd name="connsiteX1" fmla="*/ 2580474 w 2580474"/>
              <a:gd name="connsiteY1" fmla="*/ 2921361 h 3882808"/>
              <a:gd name="connsiteX2" fmla="*/ 2253688 w 2580474"/>
              <a:gd name="connsiteY2" fmla="*/ 3882808 h 3882808"/>
              <a:gd name="connsiteX3" fmla="*/ 0 w 2580474"/>
              <a:gd name="connsiteY3" fmla="*/ 3116802 h 3882808"/>
              <a:gd name="connsiteX4" fmla="*/ 0 w 2580474"/>
              <a:gd name="connsiteY4" fmla="*/ 0 h 388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474" h="3882808">
                <a:moveTo>
                  <a:pt x="2580474" y="0"/>
                </a:moveTo>
                <a:lnTo>
                  <a:pt x="2580474" y="2921361"/>
                </a:lnTo>
                <a:lnTo>
                  <a:pt x="2253688" y="3882808"/>
                </a:lnTo>
                <a:lnTo>
                  <a:pt x="0" y="311680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74A57DA-6771-4E2D-9804-2B97AF7B1E44}"/>
              </a:ext>
            </a:extLst>
          </p:cNvPr>
          <p:cNvSpPr/>
          <p:nvPr/>
        </p:nvSpPr>
        <p:spPr>
          <a:xfrm flipV="1">
            <a:off x="4963240" y="4753726"/>
            <a:ext cx="2090258" cy="817192"/>
          </a:xfrm>
          <a:custGeom>
            <a:avLst/>
            <a:gdLst>
              <a:gd name="connsiteX0" fmla="*/ 95250 w 2286000"/>
              <a:gd name="connsiteY0" fmla="*/ 0 h 928688"/>
              <a:gd name="connsiteX1" fmla="*/ 0 w 2286000"/>
              <a:gd name="connsiteY1" fmla="*/ 928688 h 928688"/>
              <a:gd name="connsiteX2" fmla="*/ 2286000 w 2286000"/>
              <a:gd name="connsiteY2" fmla="*/ 900113 h 928688"/>
              <a:gd name="connsiteX3" fmla="*/ 2066925 w 2286000"/>
              <a:gd name="connsiteY3" fmla="*/ 19050 h 928688"/>
              <a:gd name="connsiteX4" fmla="*/ 95250 w 2286000"/>
              <a:gd name="connsiteY4" fmla="*/ 0 h 928688"/>
              <a:gd name="connsiteX0" fmla="*/ 95250 w 2170943"/>
              <a:gd name="connsiteY0" fmla="*/ 0 h 928688"/>
              <a:gd name="connsiteX1" fmla="*/ 0 w 2170943"/>
              <a:gd name="connsiteY1" fmla="*/ 928688 h 928688"/>
              <a:gd name="connsiteX2" fmla="*/ 2170943 w 2170943"/>
              <a:gd name="connsiteY2" fmla="*/ 910290 h 928688"/>
              <a:gd name="connsiteX3" fmla="*/ 2066925 w 2170943"/>
              <a:gd name="connsiteY3" fmla="*/ 19050 h 928688"/>
              <a:gd name="connsiteX4" fmla="*/ 95250 w 2170943"/>
              <a:gd name="connsiteY4" fmla="*/ 0 h 928688"/>
              <a:gd name="connsiteX0" fmla="*/ 95250 w 2170943"/>
              <a:gd name="connsiteY0" fmla="*/ 17432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95250 w 2170943"/>
              <a:gd name="connsiteY4" fmla="*/ 174322 h 1103010"/>
              <a:gd name="connsiteX0" fmla="*/ 102019 w 2170943"/>
              <a:gd name="connsiteY0" fmla="*/ 13361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2019 w 2170943"/>
              <a:gd name="connsiteY4" fmla="*/ 133612 h 1103010"/>
              <a:gd name="connsiteX0" fmla="*/ 107094 w 2170943"/>
              <a:gd name="connsiteY0" fmla="*/ 68731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7094 w 2170943"/>
              <a:gd name="connsiteY4" fmla="*/ 68731 h 1103010"/>
              <a:gd name="connsiteX0" fmla="*/ 107094 w 2214089"/>
              <a:gd name="connsiteY0" fmla="*/ 68731 h 1118961"/>
              <a:gd name="connsiteX1" fmla="*/ 0 w 2214089"/>
              <a:gd name="connsiteY1" fmla="*/ 1103010 h 1118961"/>
              <a:gd name="connsiteX2" fmla="*/ 2214089 w 2214089"/>
              <a:gd name="connsiteY2" fmla="*/ 1118961 h 1118961"/>
              <a:gd name="connsiteX3" fmla="*/ 1985708 w 2214089"/>
              <a:gd name="connsiteY3" fmla="*/ 0 h 1118961"/>
              <a:gd name="connsiteX4" fmla="*/ 107094 w 2214089"/>
              <a:gd name="connsiteY4" fmla="*/ 68731 h 1118961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2016164 w 2214089"/>
              <a:gd name="connsiteY3" fmla="*/ 0 h 1126593"/>
              <a:gd name="connsiteX4" fmla="*/ 107094 w 2214089"/>
              <a:gd name="connsiteY4" fmla="*/ 76363 h 1126593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1861853 w 2214089"/>
              <a:gd name="connsiteY3" fmla="*/ 0 h 1126593"/>
              <a:gd name="connsiteX4" fmla="*/ 107094 w 2214089"/>
              <a:gd name="connsiteY4" fmla="*/ 76363 h 1126593"/>
              <a:gd name="connsiteX0" fmla="*/ 107094 w 2059777"/>
              <a:gd name="connsiteY0" fmla="*/ 76363 h 1110642"/>
              <a:gd name="connsiteX1" fmla="*/ 0 w 2059777"/>
              <a:gd name="connsiteY1" fmla="*/ 1110642 h 1110642"/>
              <a:gd name="connsiteX2" fmla="*/ 2059777 w 2059777"/>
              <a:gd name="connsiteY2" fmla="*/ 1089954 h 1110642"/>
              <a:gd name="connsiteX3" fmla="*/ 1861853 w 2059777"/>
              <a:gd name="connsiteY3" fmla="*/ 0 h 1110642"/>
              <a:gd name="connsiteX4" fmla="*/ 107094 w 2059777"/>
              <a:gd name="connsiteY4" fmla="*/ 76363 h 1110642"/>
              <a:gd name="connsiteX0" fmla="*/ 107094 w 2138533"/>
              <a:gd name="connsiteY0" fmla="*/ 76363 h 1110642"/>
              <a:gd name="connsiteX1" fmla="*/ 0 w 2138533"/>
              <a:gd name="connsiteY1" fmla="*/ 1110642 h 1110642"/>
              <a:gd name="connsiteX2" fmla="*/ 2138533 w 2138533"/>
              <a:gd name="connsiteY2" fmla="*/ 1089954 h 1110642"/>
              <a:gd name="connsiteX3" fmla="*/ 1861853 w 2138533"/>
              <a:gd name="connsiteY3" fmla="*/ 0 h 1110642"/>
              <a:gd name="connsiteX4" fmla="*/ 107094 w 2138533"/>
              <a:gd name="connsiteY4" fmla="*/ 76363 h 1110642"/>
              <a:gd name="connsiteX0" fmla="*/ 107094 w 1996404"/>
              <a:gd name="connsiteY0" fmla="*/ 76363 h 1110642"/>
              <a:gd name="connsiteX1" fmla="*/ 0 w 1996404"/>
              <a:gd name="connsiteY1" fmla="*/ 1110642 h 1110642"/>
              <a:gd name="connsiteX2" fmla="*/ 1996404 w 1996404"/>
              <a:gd name="connsiteY2" fmla="*/ 1089954 h 1110642"/>
              <a:gd name="connsiteX3" fmla="*/ 1861853 w 1996404"/>
              <a:gd name="connsiteY3" fmla="*/ 0 h 1110642"/>
              <a:gd name="connsiteX4" fmla="*/ 107094 w 1996404"/>
              <a:gd name="connsiteY4" fmla="*/ 76363 h 1110642"/>
              <a:gd name="connsiteX0" fmla="*/ 107094 w 2231932"/>
              <a:gd name="connsiteY0" fmla="*/ 76363 h 1187657"/>
              <a:gd name="connsiteX1" fmla="*/ 0 w 2231932"/>
              <a:gd name="connsiteY1" fmla="*/ 1110642 h 1187657"/>
              <a:gd name="connsiteX2" fmla="*/ 2231932 w 2231932"/>
              <a:gd name="connsiteY2" fmla="*/ 1187657 h 1187657"/>
              <a:gd name="connsiteX3" fmla="*/ 1861853 w 2231932"/>
              <a:gd name="connsiteY3" fmla="*/ 0 h 1187657"/>
              <a:gd name="connsiteX4" fmla="*/ 107094 w 2231932"/>
              <a:gd name="connsiteY4" fmla="*/ 76363 h 1187657"/>
              <a:gd name="connsiteX0" fmla="*/ 245162 w 2370000"/>
              <a:gd name="connsiteY0" fmla="*/ 76363 h 1208345"/>
              <a:gd name="connsiteX1" fmla="*/ 0 w 2370000"/>
              <a:gd name="connsiteY1" fmla="*/ 1208345 h 1208345"/>
              <a:gd name="connsiteX2" fmla="*/ 2370000 w 2370000"/>
              <a:gd name="connsiteY2" fmla="*/ 1187657 h 1208345"/>
              <a:gd name="connsiteX3" fmla="*/ 1999921 w 2370000"/>
              <a:gd name="connsiteY3" fmla="*/ 0 h 1208345"/>
              <a:gd name="connsiteX4" fmla="*/ 245162 w 2370000"/>
              <a:gd name="connsiteY4" fmla="*/ 76363 h 1208345"/>
              <a:gd name="connsiteX0" fmla="*/ 245162 w 2370000"/>
              <a:gd name="connsiteY0" fmla="*/ 15298 h 1147280"/>
              <a:gd name="connsiteX1" fmla="*/ 0 w 2370000"/>
              <a:gd name="connsiteY1" fmla="*/ 1147280 h 1147280"/>
              <a:gd name="connsiteX2" fmla="*/ 2370000 w 2370000"/>
              <a:gd name="connsiteY2" fmla="*/ 1126592 h 1147280"/>
              <a:gd name="connsiteX3" fmla="*/ 2016164 w 2370000"/>
              <a:gd name="connsiteY3" fmla="*/ 0 h 1147280"/>
              <a:gd name="connsiteX4" fmla="*/ 245162 w 2370000"/>
              <a:gd name="connsiteY4" fmla="*/ 15298 h 1147280"/>
              <a:gd name="connsiteX0" fmla="*/ 245162 w 2370000"/>
              <a:gd name="connsiteY0" fmla="*/ 100789 h 1232771"/>
              <a:gd name="connsiteX1" fmla="*/ 0 w 2370000"/>
              <a:gd name="connsiteY1" fmla="*/ 1232771 h 1232771"/>
              <a:gd name="connsiteX2" fmla="*/ 2370000 w 2370000"/>
              <a:gd name="connsiteY2" fmla="*/ 1212083 h 1232771"/>
              <a:gd name="connsiteX3" fmla="*/ 2008042 w 2370000"/>
              <a:gd name="connsiteY3" fmla="*/ 0 h 1232771"/>
              <a:gd name="connsiteX4" fmla="*/ 245162 w 2370000"/>
              <a:gd name="connsiteY4" fmla="*/ 100789 h 1232771"/>
              <a:gd name="connsiteX0" fmla="*/ 245162 w 2370000"/>
              <a:gd name="connsiteY0" fmla="*/ 51937 h 1183919"/>
              <a:gd name="connsiteX1" fmla="*/ 0 w 2370000"/>
              <a:gd name="connsiteY1" fmla="*/ 1183919 h 1183919"/>
              <a:gd name="connsiteX2" fmla="*/ 2370000 w 2370000"/>
              <a:gd name="connsiteY2" fmla="*/ 1163231 h 1183919"/>
              <a:gd name="connsiteX3" fmla="*/ 1986385 w 2370000"/>
              <a:gd name="connsiteY3" fmla="*/ 0 h 1183919"/>
              <a:gd name="connsiteX4" fmla="*/ 245162 w 2370000"/>
              <a:gd name="connsiteY4" fmla="*/ 51937 h 1183919"/>
              <a:gd name="connsiteX0" fmla="*/ 245162 w 2116198"/>
              <a:gd name="connsiteY0" fmla="*/ 51937 h 1209029"/>
              <a:gd name="connsiteX1" fmla="*/ 0 w 2116198"/>
              <a:gd name="connsiteY1" fmla="*/ 1183919 h 1209029"/>
              <a:gd name="connsiteX2" fmla="*/ 2116198 w 2116198"/>
              <a:gd name="connsiteY2" fmla="*/ 1209029 h 1209029"/>
              <a:gd name="connsiteX3" fmla="*/ 1986385 w 2116198"/>
              <a:gd name="connsiteY3" fmla="*/ 0 h 1209029"/>
              <a:gd name="connsiteX4" fmla="*/ 245162 w 2116198"/>
              <a:gd name="connsiteY4" fmla="*/ 51937 h 1209029"/>
              <a:gd name="connsiteX0" fmla="*/ 245162 w 2116198"/>
              <a:gd name="connsiteY0" fmla="*/ 67203 h 1224295"/>
              <a:gd name="connsiteX1" fmla="*/ 0 w 2116198"/>
              <a:gd name="connsiteY1" fmla="*/ 1199185 h 1224295"/>
              <a:gd name="connsiteX2" fmla="*/ 2116198 w 2116198"/>
              <a:gd name="connsiteY2" fmla="*/ 1224295 h 1224295"/>
              <a:gd name="connsiteX3" fmla="*/ 2047297 w 2116198"/>
              <a:gd name="connsiteY3" fmla="*/ 0 h 1224295"/>
              <a:gd name="connsiteX4" fmla="*/ 245162 w 2116198"/>
              <a:gd name="connsiteY4" fmla="*/ 67203 h 1224295"/>
              <a:gd name="connsiteX0" fmla="*/ 245162 w 2156806"/>
              <a:gd name="connsiteY0" fmla="*/ 67203 h 1270094"/>
              <a:gd name="connsiteX1" fmla="*/ 0 w 2156806"/>
              <a:gd name="connsiteY1" fmla="*/ 1199185 h 1270094"/>
              <a:gd name="connsiteX2" fmla="*/ 2156806 w 2156806"/>
              <a:gd name="connsiteY2" fmla="*/ 1270094 h 1270094"/>
              <a:gd name="connsiteX3" fmla="*/ 2047297 w 2156806"/>
              <a:gd name="connsiteY3" fmla="*/ 0 h 1270094"/>
              <a:gd name="connsiteX4" fmla="*/ 245162 w 2156806"/>
              <a:gd name="connsiteY4" fmla="*/ 67203 h 1270094"/>
              <a:gd name="connsiteX0" fmla="*/ 316227 w 2227871"/>
              <a:gd name="connsiteY0" fmla="*/ 67203 h 1270094"/>
              <a:gd name="connsiteX1" fmla="*/ 0 w 2227871"/>
              <a:gd name="connsiteY1" fmla="*/ 863329 h 1270094"/>
              <a:gd name="connsiteX2" fmla="*/ 2227871 w 2227871"/>
              <a:gd name="connsiteY2" fmla="*/ 1270094 h 1270094"/>
              <a:gd name="connsiteX3" fmla="*/ 2118362 w 2227871"/>
              <a:gd name="connsiteY3" fmla="*/ 0 h 1270094"/>
              <a:gd name="connsiteX4" fmla="*/ 316227 w 2227871"/>
              <a:gd name="connsiteY4" fmla="*/ 67203 h 1270094"/>
              <a:gd name="connsiteX0" fmla="*/ 285771 w 2227871"/>
              <a:gd name="connsiteY0" fmla="*/ 0 h 1309754"/>
              <a:gd name="connsiteX1" fmla="*/ 0 w 2227871"/>
              <a:gd name="connsiteY1" fmla="*/ 902989 h 1309754"/>
              <a:gd name="connsiteX2" fmla="*/ 2227871 w 2227871"/>
              <a:gd name="connsiteY2" fmla="*/ 1309754 h 1309754"/>
              <a:gd name="connsiteX3" fmla="*/ 2118362 w 2227871"/>
              <a:gd name="connsiteY3" fmla="*/ 39660 h 1309754"/>
              <a:gd name="connsiteX4" fmla="*/ 285771 w 2227871"/>
              <a:gd name="connsiteY4" fmla="*/ 0 h 1309754"/>
              <a:gd name="connsiteX0" fmla="*/ 285771 w 2227871"/>
              <a:gd name="connsiteY0" fmla="*/ 0 h 1309754"/>
              <a:gd name="connsiteX1" fmla="*/ 0 w 2227871"/>
              <a:gd name="connsiteY1" fmla="*/ 902989 h 1309754"/>
              <a:gd name="connsiteX2" fmla="*/ 2227871 w 2227871"/>
              <a:gd name="connsiteY2" fmla="*/ 1309754 h 1309754"/>
              <a:gd name="connsiteX3" fmla="*/ 2118362 w 2227871"/>
              <a:gd name="connsiteY3" fmla="*/ 39660 h 1309754"/>
              <a:gd name="connsiteX4" fmla="*/ 285771 w 2227871"/>
              <a:gd name="connsiteY4" fmla="*/ 0 h 13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871" h="1309754">
                <a:moveTo>
                  <a:pt x="285771" y="0"/>
                </a:moveTo>
                <a:lnTo>
                  <a:pt x="0" y="902989"/>
                </a:lnTo>
                <a:lnTo>
                  <a:pt x="2227871" y="1309754"/>
                </a:lnTo>
                <a:lnTo>
                  <a:pt x="2118362" y="39660"/>
                </a:lnTo>
                <a:cubicBezTo>
                  <a:pt x="1507498" y="26440"/>
                  <a:pt x="1221502" y="104817"/>
                  <a:pt x="285771" y="0"/>
                </a:cubicBezTo>
                <a:close/>
              </a:path>
            </a:pathLst>
          </a:custGeom>
          <a:solidFill>
            <a:srgbClr val="36B1FF"/>
          </a:solidFill>
          <a:ln>
            <a:noFill/>
          </a:ln>
          <a:effectLst>
            <a:outerShdw blurRad="279400" dist="228600" dir="5400000" sx="90000" sy="9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37B5F1-26CF-4C24-A2E8-EF930F18D2E5}"/>
              </a:ext>
            </a:extLst>
          </p:cNvPr>
          <p:cNvSpPr/>
          <p:nvPr/>
        </p:nvSpPr>
        <p:spPr>
          <a:xfrm rot="21295218">
            <a:off x="5199652" y="4951413"/>
            <a:ext cx="1730077" cy="508155"/>
          </a:xfrm>
          <a:custGeom>
            <a:avLst/>
            <a:gdLst>
              <a:gd name="connsiteX0" fmla="*/ 95250 w 2286000"/>
              <a:gd name="connsiteY0" fmla="*/ 0 h 928688"/>
              <a:gd name="connsiteX1" fmla="*/ 0 w 2286000"/>
              <a:gd name="connsiteY1" fmla="*/ 928688 h 928688"/>
              <a:gd name="connsiteX2" fmla="*/ 2286000 w 2286000"/>
              <a:gd name="connsiteY2" fmla="*/ 900113 h 928688"/>
              <a:gd name="connsiteX3" fmla="*/ 2066925 w 2286000"/>
              <a:gd name="connsiteY3" fmla="*/ 19050 h 928688"/>
              <a:gd name="connsiteX4" fmla="*/ 95250 w 2286000"/>
              <a:gd name="connsiteY4" fmla="*/ 0 h 928688"/>
              <a:gd name="connsiteX0" fmla="*/ 95250 w 2170943"/>
              <a:gd name="connsiteY0" fmla="*/ 0 h 928688"/>
              <a:gd name="connsiteX1" fmla="*/ 0 w 2170943"/>
              <a:gd name="connsiteY1" fmla="*/ 928688 h 928688"/>
              <a:gd name="connsiteX2" fmla="*/ 2170943 w 2170943"/>
              <a:gd name="connsiteY2" fmla="*/ 910290 h 928688"/>
              <a:gd name="connsiteX3" fmla="*/ 2066925 w 2170943"/>
              <a:gd name="connsiteY3" fmla="*/ 19050 h 928688"/>
              <a:gd name="connsiteX4" fmla="*/ 95250 w 2170943"/>
              <a:gd name="connsiteY4" fmla="*/ 0 h 928688"/>
              <a:gd name="connsiteX0" fmla="*/ 95250 w 2170943"/>
              <a:gd name="connsiteY0" fmla="*/ 17432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95250 w 2170943"/>
              <a:gd name="connsiteY4" fmla="*/ 174322 h 1103010"/>
              <a:gd name="connsiteX0" fmla="*/ 102019 w 2170943"/>
              <a:gd name="connsiteY0" fmla="*/ 133612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2019 w 2170943"/>
              <a:gd name="connsiteY4" fmla="*/ 133612 h 1103010"/>
              <a:gd name="connsiteX0" fmla="*/ 107094 w 2170943"/>
              <a:gd name="connsiteY0" fmla="*/ 68731 h 1103010"/>
              <a:gd name="connsiteX1" fmla="*/ 0 w 2170943"/>
              <a:gd name="connsiteY1" fmla="*/ 1103010 h 1103010"/>
              <a:gd name="connsiteX2" fmla="*/ 2170943 w 2170943"/>
              <a:gd name="connsiteY2" fmla="*/ 1084612 h 1103010"/>
              <a:gd name="connsiteX3" fmla="*/ 1985708 w 2170943"/>
              <a:gd name="connsiteY3" fmla="*/ 0 h 1103010"/>
              <a:gd name="connsiteX4" fmla="*/ 107094 w 2170943"/>
              <a:gd name="connsiteY4" fmla="*/ 68731 h 1103010"/>
              <a:gd name="connsiteX0" fmla="*/ 107094 w 2214089"/>
              <a:gd name="connsiteY0" fmla="*/ 68731 h 1118961"/>
              <a:gd name="connsiteX1" fmla="*/ 0 w 2214089"/>
              <a:gd name="connsiteY1" fmla="*/ 1103010 h 1118961"/>
              <a:gd name="connsiteX2" fmla="*/ 2214089 w 2214089"/>
              <a:gd name="connsiteY2" fmla="*/ 1118961 h 1118961"/>
              <a:gd name="connsiteX3" fmla="*/ 1985708 w 2214089"/>
              <a:gd name="connsiteY3" fmla="*/ 0 h 1118961"/>
              <a:gd name="connsiteX4" fmla="*/ 107094 w 2214089"/>
              <a:gd name="connsiteY4" fmla="*/ 68731 h 1118961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2016164 w 2214089"/>
              <a:gd name="connsiteY3" fmla="*/ 0 h 1126593"/>
              <a:gd name="connsiteX4" fmla="*/ 107094 w 2214089"/>
              <a:gd name="connsiteY4" fmla="*/ 76363 h 1126593"/>
              <a:gd name="connsiteX0" fmla="*/ 107094 w 2214089"/>
              <a:gd name="connsiteY0" fmla="*/ 76363 h 1126593"/>
              <a:gd name="connsiteX1" fmla="*/ 0 w 2214089"/>
              <a:gd name="connsiteY1" fmla="*/ 1110642 h 1126593"/>
              <a:gd name="connsiteX2" fmla="*/ 2214089 w 2214089"/>
              <a:gd name="connsiteY2" fmla="*/ 1126593 h 1126593"/>
              <a:gd name="connsiteX3" fmla="*/ 1861853 w 2214089"/>
              <a:gd name="connsiteY3" fmla="*/ 0 h 1126593"/>
              <a:gd name="connsiteX4" fmla="*/ 107094 w 2214089"/>
              <a:gd name="connsiteY4" fmla="*/ 76363 h 1126593"/>
              <a:gd name="connsiteX0" fmla="*/ 107094 w 2059777"/>
              <a:gd name="connsiteY0" fmla="*/ 76363 h 1110642"/>
              <a:gd name="connsiteX1" fmla="*/ 0 w 2059777"/>
              <a:gd name="connsiteY1" fmla="*/ 1110642 h 1110642"/>
              <a:gd name="connsiteX2" fmla="*/ 2059777 w 2059777"/>
              <a:gd name="connsiteY2" fmla="*/ 1089954 h 1110642"/>
              <a:gd name="connsiteX3" fmla="*/ 1861853 w 2059777"/>
              <a:gd name="connsiteY3" fmla="*/ 0 h 1110642"/>
              <a:gd name="connsiteX4" fmla="*/ 107094 w 2059777"/>
              <a:gd name="connsiteY4" fmla="*/ 76363 h 1110642"/>
              <a:gd name="connsiteX0" fmla="*/ 107094 w 2138533"/>
              <a:gd name="connsiteY0" fmla="*/ 76363 h 1110642"/>
              <a:gd name="connsiteX1" fmla="*/ 0 w 2138533"/>
              <a:gd name="connsiteY1" fmla="*/ 1110642 h 1110642"/>
              <a:gd name="connsiteX2" fmla="*/ 2138533 w 2138533"/>
              <a:gd name="connsiteY2" fmla="*/ 1089954 h 1110642"/>
              <a:gd name="connsiteX3" fmla="*/ 1861853 w 2138533"/>
              <a:gd name="connsiteY3" fmla="*/ 0 h 1110642"/>
              <a:gd name="connsiteX4" fmla="*/ 107094 w 2138533"/>
              <a:gd name="connsiteY4" fmla="*/ 76363 h 1110642"/>
              <a:gd name="connsiteX0" fmla="*/ 107094 w 1996404"/>
              <a:gd name="connsiteY0" fmla="*/ 76363 h 1110642"/>
              <a:gd name="connsiteX1" fmla="*/ 0 w 1996404"/>
              <a:gd name="connsiteY1" fmla="*/ 1110642 h 1110642"/>
              <a:gd name="connsiteX2" fmla="*/ 1996404 w 1996404"/>
              <a:gd name="connsiteY2" fmla="*/ 1089954 h 1110642"/>
              <a:gd name="connsiteX3" fmla="*/ 1861853 w 1996404"/>
              <a:gd name="connsiteY3" fmla="*/ 0 h 1110642"/>
              <a:gd name="connsiteX4" fmla="*/ 107094 w 1996404"/>
              <a:gd name="connsiteY4" fmla="*/ 76363 h 1110642"/>
              <a:gd name="connsiteX0" fmla="*/ 107094 w 1861853"/>
              <a:gd name="connsiteY0" fmla="*/ 76363 h 1110642"/>
              <a:gd name="connsiteX1" fmla="*/ 0 w 1861853"/>
              <a:gd name="connsiteY1" fmla="*/ 1110642 h 1110642"/>
              <a:gd name="connsiteX2" fmla="*/ 1752754 w 1861853"/>
              <a:gd name="connsiteY2" fmla="*/ 870120 h 1110642"/>
              <a:gd name="connsiteX3" fmla="*/ 1861853 w 1861853"/>
              <a:gd name="connsiteY3" fmla="*/ 0 h 1110642"/>
              <a:gd name="connsiteX4" fmla="*/ 107094 w 1861853"/>
              <a:gd name="connsiteY4" fmla="*/ 76363 h 1110642"/>
              <a:gd name="connsiteX0" fmla="*/ 0 w 1754759"/>
              <a:gd name="connsiteY0" fmla="*/ 76363 h 890809"/>
              <a:gd name="connsiteX1" fmla="*/ 63461 w 1754759"/>
              <a:gd name="connsiteY1" fmla="*/ 890809 h 890809"/>
              <a:gd name="connsiteX2" fmla="*/ 1645660 w 1754759"/>
              <a:gd name="connsiteY2" fmla="*/ 870120 h 890809"/>
              <a:gd name="connsiteX3" fmla="*/ 1754759 w 1754759"/>
              <a:gd name="connsiteY3" fmla="*/ 0 h 890809"/>
              <a:gd name="connsiteX4" fmla="*/ 0 w 1754759"/>
              <a:gd name="connsiteY4" fmla="*/ 76363 h 890809"/>
              <a:gd name="connsiteX0" fmla="*/ 0 w 1738516"/>
              <a:gd name="connsiteY0" fmla="*/ 0 h 814446"/>
              <a:gd name="connsiteX1" fmla="*/ 63461 w 1738516"/>
              <a:gd name="connsiteY1" fmla="*/ 814446 h 814446"/>
              <a:gd name="connsiteX2" fmla="*/ 1645660 w 1738516"/>
              <a:gd name="connsiteY2" fmla="*/ 793757 h 814446"/>
              <a:gd name="connsiteX3" fmla="*/ 1738516 w 1738516"/>
              <a:gd name="connsiteY3" fmla="*/ 94618 h 814446"/>
              <a:gd name="connsiteX4" fmla="*/ 0 w 1738516"/>
              <a:gd name="connsiteY4" fmla="*/ 0 h 8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516" h="814446">
                <a:moveTo>
                  <a:pt x="0" y="0"/>
                </a:moveTo>
                <a:lnTo>
                  <a:pt x="63461" y="814446"/>
                </a:lnTo>
                <a:lnTo>
                  <a:pt x="1645660" y="793757"/>
                </a:lnTo>
                <a:lnTo>
                  <a:pt x="1738516" y="946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blurRad="279400" dist="228600" dir="5400000" sx="90000" sy="9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Get Started!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711C472-9DC9-4C83-A44E-32AED63C0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0530" y="585788"/>
            <a:ext cx="2823644" cy="3096460"/>
          </a:xfrm>
          <a:prstGeom prst="rect">
            <a:avLst/>
          </a:prstGeom>
          <a:effectLst>
            <a:outerShdw blurRad="508000" dist="1663700" dir="4200000" sx="80000" sy="8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A45B3F6A-15EC-42BD-9D70-6540D9387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78239" flipH="1">
            <a:off x="6015810" y="3116054"/>
            <a:ext cx="1077079" cy="1181144"/>
          </a:xfrm>
          <a:prstGeom prst="rect">
            <a:avLst/>
          </a:prstGeom>
          <a:effectLst>
            <a:outerShdw blurRad="381000" dist="1016000" dir="8100000" sx="70000" sy="7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A0B2D59-F8B4-4A0D-AA30-8BCBD53F7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1393" y="1124520"/>
            <a:ext cx="3459224" cy="1771798"/>
          </a:xfrm>
          <a:prstGeom prst="rect">
            <a:avLst/>
          </a:prstGeom>
          <a:effectLst>
            <a:outerShdw blurRad="342900" dist="1003300" dir="7800000" sx="70000" sy="7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18" name="Picture 2" descr="Verified free icon">
            <a:extLst>
              <a:ext uri="{FF2B5EF4-FFF2-40B4-BE49-F238E27FC236}">
                <a16:creationId xmlns:a16="http://schemas.microsoft.com/office/drawing/2014/main" id="{F79D4323-53AC-4DA7-8A13-B4200C22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98" y="4221404"/>
            <a:ext cx="732779" cy="7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Two premium icon">
            <a:extLst>
              <a:ext uri="{FF2B5EF4-FFF2-40B4-BE49-F238E27FC236}">
                <a16:creationId xmlns:a16="http://schemas.microsoft.com/office/drawing/2014/main" id="{007D6DB9-0656-4320-BA47-47CC2A4B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731" y="90109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Two premium icon">
            <a:extLst>
              <a:ext uri="{FF2B5EF4-FFF2-40B4-BE49-F238E27FC236}">
                <a16:creationId xmlns:a16="http://schemas.microsoft.com/office/drawing/2014/main" id="{E48AAF99-7556-4A42-897B-2788B448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683" y="113551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Zero premium icon">
            <a:extLst>
              <a:ext uri="{FF2B5EF4-FFF2-40B4-BE49-F238E27FC236}">
                <a16:creationId xmlns:a16="http://schemas.microsoft.com/office/drawing/2014/main" id="{615AF2D6-83C3-4DB1-8C77-391A42FF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207" y="90109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Zero premium icon">
            <a:extLst>
              <a:ext uri="{FF2B5EF4-FFF2-40B4-BE49-F238E27FC236}">
                <a16:creationId xmlns:a16="http://schemas.microsoft.com/office/drawing/2014/main" id="{81053F92-48BD-4CFE-9A5C-F25B3568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159" y="113106"/>
            <a:ext cx="578841" cy="5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E69B26-9E03-4F51-A5F5-A518A8ED7479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8A96D6-9F78-41EB-8E88-A44B9AC27B24}"/>
              </a:ext>
            </a:extLst>
          </p:cNvPr>
          <p:cNvSpPr/>
          <p:nvPr/>
        </p:nvSpPr>
        <p:spPr>
          <a:xfrm>
            <a:off x="0" y="3244166"/>
            <a:ext cx="11421587" cy="3613833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69EFDEA-E0BA-4E6F-AEF4-2E4357FA7E6B}"/>
              </a:ext>
            </a:extLst>
          </p:cNvPr>
          <p:cNvSpPr/>
          <p:nvPr/>
        </p:nvSpPr>
        <p:spPr>
          <a:xfrm flipH="1">
            <a:off x="0" y="4942531"/>
            <a:ext cx="7061200" cy="1915469"/>
          </a:xfrm>
          <a:custGeom>
            <a:avLst/>
            <a:gdLst>
              <a:gd name="connsiteX0" fmla="*/ 7578581 w 7578581"/>
              <a:gd name="connsiteY0" fmla="*/ 0 h 2055817"/>
              <a:gd name="connsiteX1" fmla="*/ 7578581 w 7578581"/>
              <a:gd name="connsiteY1" fmla="*/ 2055817 h 2055817"/>
              <a:gd name="connsiteX2" fmla="*/ 0 w 7578581"/>
              <a:gd name="connsiteY2" fmla="*/ 2055817 h 2055817"/>
              <a:gd name="connsiteX3" fmla="*/ 5904 w 7578581"/>
              <a:gd name="connsiteY3" fmla="*/ 2052090 h 2055817"/>
              <a:gd name="connsiteX4" fmla="*/ 2347212 w 7578581"/>
              <a:gd name="connsiteY4" fmla="*/ 1103317 h 2055817"/>
              <a:gd name="connsiteX5" fmla="*/ 6309612 w 7578581"/>
              <a:gd name="connsiteY5" fmla="*/ 1281117 h 2055817"/>
              <a:gd name="connsiteX6" fmla="*/ 7507926 w 7578581"/>
              <a:gd name="connsiteY6" fmla="*/ 97314 h 20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8581" h="2055817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1E62F5-C71C-4878-988C-6C3154281D28}"/>
              </a:ext>
            </a:extLst>
          </p:cNvPr>
          <p:cNvSpPr/>
          <p:nvPr/>
        </p:nvSpPr>
        <p:spPr>
          <a:xfrm>
            <a:off x="0" y="0"/>
            <a:ext cx="3517839" cy="1710413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EA47-EE46-43B9-A740-02C7D363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24" y="932896"/>
            <a:ext cx="3509087" cy="61555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The Idea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21892-F668-414A-B0DA-353342D6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24" y="2001558"/>
            <a:ext cx="2667258" cy="28548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Our Project is a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Stock Market Prediction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tool that utilises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Machine Learning algorithms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 models such as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Support Vector Machine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in order to forecast the Stock Market changes for a certain period of time in the future.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9D6907A-81D2-47E1-8653-8C7D8AAE107B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54E0A-61D5-4AC0-819B-CEF54CC05AE4}"/>
              </a:ext>
            </a:extLst>
          </p:cNvPr>
          <p:cNvSpPr/>
          <p:nvPr/>
        </p:nvSpPr>
        <p:spPr>
          <a:xfrm>
            <a:off x="4791148" y="932896"/>
            <a:ext cx="7411607" cy="3613832"/>
          </a:xfrm>
          <a:prstGeom prst="rect">
            <a:avLst/>
          </a:prstGeom>
          <a:gradFill flip="none" rotWithShape="1">
            <a:gsLst>
              <a:gs pos="0">
                <a:srgbClr val="6B37BC"/>
              </a:gs>
              <a:gs pos="82000">
                <a:srgbClr val="24006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E3606-EE4A-43C0-BF4E-6EE0D6D9FE6F}"/>
              </a:ext>
            </a:extLst>
          </p:cNvPr>
          <p:cNvSpPr/>
          <p:nvPr/>
        </p:nvSpPr>
        <p:spPr>
          <a:xfrm flipV="1">
            <a:off x="4791147" y="4497562"/>
            <a:ext cx="7411610" cy="49166"/>
          </a:xfrm>
          <a:prstGeom prst="rect">
            <a:avLst/>
          </a:prstGeom>
          <a:solidFill>
            <a:srgbClr val="453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A4399D1-CE02-4813-843A-3C55CC09E80E}"/>
              </a:ext>
            </a:extLst>
          </p:cNvPr>
          <p:cNvSpPr txBox="1">
            <a:spLocks/>
          </p:cNvSpPr>
          <p:nvPr/>
        </p:nvSpPr>
        <p:spPr>
          <a:xfrm>
            <a:off x="7349839" y="5155840"/>
            <a:ext cx="3877948" cy="294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 our API to access our data from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anywhere.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5508E7-0EBE-4FA1-BE76-6B81D3550B0C}"/>
              </a:ext>
            </a:extLst>
          </p:cNvPr>
          <p:cNvSpPr/>
          <p:nvPr/>
        </p:nvSpPr>
        <p:spPr>
          <a:xfrm>
            <a:off x="4791147" y="2646729"/>
            <a:ext cx="7411608" cy="1846659"/>
          </a:xfrm>
          <a:prstGeom prst="rect">
            <a:avLst/>
          </a:prstGeom>
          <a:gradFill flip="none" rotWithShape="1">
            <a:gsLst>
              <a:gs pos="0">
                <a:srgbClr val="3900AA">
                  <a:alpha val="80000"/>
                </a:srgbClr>
              </a:gs>
              <a:gs pos="82000">
                <a:srgbClr val="240067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0D5E4D-3BC4-4519-8D26-F6F79288405C}"/>
              </a:ext>
            </a:extLst>
          </p:cNvPr>
          <p:cNvGrpSpPr/>
          <p:nvPr/>
        </p:nvGrpSpPr>
        <p:grpSpPr>
          <a:xfrm>
            <a:off x="6756753" y="5136821"/>
            <a:ext cx="399286" cy="382802"/>
            <a:chOff x="5562601" y="1465264"/>
            <a:chExt cx="346075" cy="331788"/>
          </a:xfrm>
        </p:grpSpPr>
        <p:sp>
          <p:nvSpPr>
            <p:cNvPr id="81" name="Freeform 154">
              <a:extLst>
                <a:ext uri="{FF2B5EF4-FFF2-40B4-BE49-F238E27FC236}">
                  <a16:creationId xmlns:a16="http://schemas.microsoft.com/office/drawing/2014/main" id="{70B3FFA2-2267-414B-AC41-FE2818DDA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706564"/>
              <a:ext cx="120650" cy="30163"/>
            </a:xfrm>
            <a:custGeom>
              <a:avLst/>
              <a:gdLst>
                <a:gd name="T0" fmla="*/ 76 w 76"/>
                <a:gd name="T1" fmla="*/ 19 h 19"/>
                <a:gd name="T2" fmla="*/ 0 w 76"/>
                <a:gd name="T3" fmla="*/ 19 h 19"/>
                <a:gd name="T4" fmla="*/ 5 w 76"/>
                <a:gd name="T5" fmla="*/ 0 h 19"/>
                <a:gd name="T6" fmla="*/ 71 w 76"/>
                <a:gd name="T7" fmla="*/ 0 h 19"/>
                <a:gd name="T8" fmla="*/ 76 w 76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">
                  <a:moveTo>
                    <a:pt x="76" y="19"/>
                  </a:moveTo>
                  <a:lnTo>
                    <a:pt x="0" y="19"/>
                  </a:lnTo>
                  <a:lnTo>
                    <a:pt x="5" y="0"/>
                  </a:lnTo>
                  <a:lnTo>
                    <a:pt x="71" y="0"/>
                  </a:lnTo>
                  <a:lnTo>
                    <a:pt x="76" y="19"/>
                  </a:lnTo>
                  <a:close/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55">
              <a:extLst>
                <a:ext uri="{FF2B5EF4-FFF2-40B4-BE49-F238E27FC236}">
                  <a16:creationId xmlns:a16="http://schemas.microsoft.com/office/drawing/2014/main" id="{5B838125-14D0-4E7F-B18E-2762D174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1465264"/>
              <a:ext cx="346075" cy="331788"/>
            </a:xfrm>
            <a:custGeom>
              <a:avLst/>
              <a:gdLst>
                <a:gd name="T0" fmla="*/ 84 w 92"/>
                <a:gd name="T1" fmla="*/ 6 h 88"/>
                <a:gd name="T2" fmla="*/ 78 w 92"/>
                <a:gd name="T3" fmla="*/ 0 h 88"/>
                <a:gd name="T4" fmla="*/ 14 w 92"/>
                <a:gd name="T5" fmla="*/ 0 h 88"/>
                <a:gd name="T6" fmla="*/ 8 w 92"/>
                <a:gd name="T7" fmla="*/ 6 h 88"/>
                <a:gd name="T8" fmla="*/ 8 w 92"/>
                <a:gd name="T9" fmla="*/ 52 h 88"/>
                <a:gd name="T10" fmla="*/ 0 w 92"/>
                <a:gd name="T11" fmla="*/ 80 h 88"/>
                <a:gd name="T12" fmla="*/ 0 w 92"/>
                <a:gd name="T13" fmla="*/ 82 h 88"/>
                <a:gd name="T14" fmla="*/ 6 w 92"/>
                <a:gd name="T15" fmla="*/ 88 h 88"/>
                <a:gd name="T16" fmla="*/ 86 w 92"/>
                <a:gd name="T17" fmla="*/ 88 h 88"/>
                <a:gd name="T18" fmla="*/ 92 w 92"/>
                <a:gd name="T19" fmla="*/ 82 h 88"/>
                <a:gd name="T20" fmla="*/ 92 w 92"/>
                <a:gd name="T21" fmla="*/ 80 h 88"/>
                <a:gd name="T22" fmla="*/ 84 w 92"/>
                <a:gd name="T23" fmla="*/ 50 h 88"/>
                <a:gd name="T24" fmla="*/ 84 w 92"/>
                <a:gd name="T25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88">
                  <a:moveTo>
                    <a:pt x="84" y="6"/>
                  </a:moveTo>
                  <a:cubicBezTo>
                    <a:pt x="84" y="3"/>
                    <a:pt x="81" y="0"/>
                    <a:pt x="7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8" y="3"/>
                    <a:pt x="8" y="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3" y="88"/>
                    <a:pt x="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9" y="88"/>
                    <a:pt x="92" y="85"/>
                    <a:pt x="92" y="8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4" y="50"/>
                    <a:pt x="84" y="50"/>
                    <a:pt x="84" y="50"/>
                  </a:cubicBezTo>
                  <a:lnTo>
                    <a:pt x="84" y="6"/>
                  </a:lnTo>
                  <a:close/>
                </a:path>
              </a:pathLst>
            </a:cu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Line 156">
              <a:extLst>
                <a:ext uri="{FF2B5EF4-FFF2-40B4-BE49-F238E27FC236}">
                  <a16:creationId xmlns:a16="http://schemas.microsoft.com/office/drawing/2014/main" id="{AF98618D-2161-413F-846E-7B1F2D2B0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1660526"/>
              <a:ext cx="285750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Line 157">
              <a:extLst>
                <a:ext uri="{FF2B5EF4-FFF2-40B4-BE49-F238E27FC236}">
                  <a16:creationId xmlns:a16="http://schemas.microsoft.com/office/drawing/2014/main" id="{818E6A9D-2578-499E-A2EA-DFEB2854C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1" y="1766889"/>
              <a:ext cx="346075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Rectangle 158">
              <a:extLst>
                <a:ext uri="{FF2B5EF4-FFF2-40B4-BE49-F238E27FC236}">
                  <a16:creationId xmlns:a16="http://schemas.microsoft.com/office/drawing/2014/main" id="{C719A379-F2FF-4D37-AD57-54D3FC09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6" y="1495426"/>
              <a:ext cx="225425" cy="136525"/>
            </a:xfrm>
            <a:prstGeom prst="rect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A3E474D6-2DD4-402D-9E2F-03C1A91F3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40" b="58235"/>
          <a:stretch/>
        </p:blipFill>
        <p:spPr>
          <a:xfrm>
            <a:off x="4341857" y="492885"/>
            <a:ext cx="7850143" cy="401180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FB71C-A186-48E2-A32C-A64C41654619}"/>
              </a:ext>
            </a:extLst>
          </p:cNvPr>
          <p:cNvGrpSpPr/>
          <p:nvPr/>
        </p:nvGrpSpPr>
        <p:grpSpPr>
          <a:xfrm>
            <a:off x="2820952" y="3654131"/>
            <a:ext cx="3213120" cy="2746130"/>
            <a:chOff x="2150777" y="3370018"/>
            <a:chExt cx="3822603" cy="3267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C1693C-C4C0-4E3C-B97E-EA18285DC964}"/>
                </a:ext>
              </a:extLst>
            </p:cNvPr>
            <p:cNvSpPr/>
            <p:nvPr/>
          </p:nvSpPr>
          <p:spPr>
            <a:xfrm>
              <a:off x="2150777" y="6048042"/>
              <a:ext cx="2946400" cy="428957"/>
            </a:xfrm>
            <a:prstGeom prst="ellipse">
              <a:avLst/>
            </a:prstGeom>
            <a:solidFill>
              <a:srgbClr val="101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F47B5E8-5329-4946-A2BC-97EE92D76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25478" y="3370018"/>
              <a:ext cx="3047902" cy="3267032"/>
            </a:xfrm>
            <a:prstGeom prst="rect">
              <a:avLst/>
            </a:prstGeom>
          </p:spPr>
        </p:pic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5854308-2D81-4101-8FEE-834065C7DEA6}"/>
              </a:ext>
            </a:extLst>
          </p:cNvPr>
          <p:cNvSpPr/>
          <p:nvPr/>
        </p:nvSpPr>
        <p:spPr>
          <a:xfrm rot="11675713" flipH="1">
            <a:off x="5692481" y="5473171"/>
            <a:ext cx="923876" cy="538705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74" h="576254">
                <a:moveTo>
                  <a:pt x="988274" y="576254"/>
                </a:moveTo>
                <a:cubicBezTo>
                  <a:pt x="857446" y="391374"/>
                  <a:pt x="713566" y="214157"/>
                  <a:pt x="534006" y="132676"/>
                </a:cubicBezTo>
                <a:cubicBezTo>
                  <a:pt x="354446" y="51195"/>
                  <a:pt x="204458" y="27160"/>
                  <a:pt x="0" y="0"/>
                </a:cubicBezTo>
              </a:path>
            </a:pathLst>
          </a:custGeom>
          <a:noFill/>
          <a:ln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6598B9-D187-4986-B1F2-F35700946D36}"/>
              </a:ext>
            </a:extLst>
          </p:cNvPr>
          <p:cNvSpPr/>
          <p:nvPr/>
        </p:nvSpPr>
        <p:spPr>
          <a:xfrm>
            <a:off x="1888543" y="6683357"/>
            <a:ext cx="847037" cy="174642"/>
          </a:xfrm>
          <a:prstGeom prst="ellipse">
            <a:avLst/>
          </a:prstGeom>
          <a:solidFill>
            <a:srgbClr val="101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CBFAD90-DFCA-4F1D-B010-A732D74F2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4452" y="5663674"/>
            <a:ext cx="777393" cy="10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9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DC07A9-EF68-43A1-A0AA-BEEF4D3608C9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D6B6328-1A62-407B-8EAA-F9F5A43D6025}"/>
              </a:ext>
            </a:extLst>
          </p:cNvPr>
          <p:cNvSpPr/>
          <p:nvPr/>
        </p:nvSpPr>
        <p:spPr>
          <a:xfrm>
            <a:off x="1" y="0"/>
            <a:ext cx="12191999" cy="2010882"/>
          </a:xfrm>
          <a:custGeom>
            <a:avLst/>
            <a:gdLst>
              <a:gd name="connsiteX0" fmla="*/ 0 w 12191999"/>
              <a:gd name="connsiteY0" fmla="*/ 0 h 2010882"/>
              <a:gd name="connsiteX1" fmla="*/ 12191999 w 12191999"/>
              <a:gd name="connsiteY1" fmla="*/ 0 h 2010882"/>
              <a:gd name="connsiteX2" fmla="*/ 12191999 w 12191999"/>
              <a:gd name="connsiteY2" fmla="*/ 223204 h 2010882"/>
              <a:gd name="connsiteX3" fmla="*/ 12165349 w 12191999"/>
              <a:gd name="connsiteY3" fmla="*/ 253823 h 2010882"/>
              <a:gd name="connsiteX4" fmla="*/ 9129486 w 12191999"/>
              <a:gd name="connsiteY4" fmla="*/ 1988457 h 2010882"/>
              <a:gd name="connsiteX5" fmla="*/ 3657600 w 12191999"/>
              <a:gd name="connsiteY5" fmla="*/ 783771 h 2010882"/>
              <a:gd name="connsiteX6" fmla="*/ 303362 w 12191999"/>
              <a:gd name="connsiteY6" fmla="*/ 1690234 h 2010882"/>
              <a:gd name="connsiteX7" fmla="*/ 0 w 12191999"/>
              <a:gd name="connsiteY7" fmla="*/ 1842927 h 201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2010882">
                <a:moveTo>
                  <a:pt x="0" y="0"/>
                </a:moveTo>
                <a:lnTo>
                  <a:pt x="12191999" y="0"/>
                </a:lnTo>
                <a:lnTo>
                  <a:pt x="12191999" y="223204"/>
                </a:lnTo>
                <a:lnTo>
                  <a:pt x="12165349" y="253823"/>
                </a:lnTo>
                <a:cubicBezTo>
                  <a:pt x="11503554" y="957234"/>
                  <a:pt x="10147300" y="1840442"/>
                  <a:pt x="9129486" y="1988457"/>
                </a:cubicBezTo>
                <a:cubicBezTo>
                  <a:pt x="7649029" y="2203752"/>
                  <a:pt x="5198533" y="798285"/>
                  <a:pt x="3657600" y="783771"/>
                </a:cubicBezTo>
                <a:cubicBezTo>
                  <a:pt x="2309284" y="771071"/>
                  <a:pt x="1286008" y="1202871"/>
                  <a:pt x="303362" y="1690234"/>
                </a:cubicBezTo>
                <a:lnTo>
                  <a:pt x="0" y="1842927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F20E71-4084-4A4D-B7F7-C26377A53983}"/>
              </a:ext>
            </a:extLst>
          </p:cNvPr>
          <p:cNvSpPr/>
          <p:nvPr/>
        </p:nvSpPr>
        <p:spPr>
          <a:xfrm>
            <a:off x="-4288" y="2935439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246FB5-5054-4B75-AAC3-0F9B19A2FA94}"/>
              </a:ext>
            </a:extLst>
          </p:cNvPr>
          <p:cNvSpPr/>
          <p:nvPr/>
        </p:nvSpPr>
        <p:spPr>
          <a:xfrm flipH="1" flipV="1">
            <a:off x="7464218" y="4777753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D982C-108F-43DF-A039-A0603B29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97" y="738837"/>
            <a:ext cx="3098800" cy="1477328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How does it work?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F6C5E6-2132-4AFE-AB2D-2E9419144626}"/>
              </a:ext>
            </a:extLst>
          </p:cNvPr>
          <p:cNvSpPr txBox="1">
            <a:spLocks/>
          </p:cNvSpPr>
          <p:nvPr/>
        </p:nvSpPr>
        <p:spPr>
          <a:xfrm>
            <a:off x="1581711" y="3423636"/>
            <a:ext cx="2740489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then initialize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Machine Learning Model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depending on the user’s interest and pass the data through.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7535632-A316-4754-B66C-04F61345615A}"/>
              </a:ext>
            </a:extLst>
          </p:cNvPr>
          <p:cNvSpPr txBox="1">
            <a:spLocks/>
          </p:cNvSpPr>
          <p:nvPr/>
        </p:nvSpPr>
        <p:spPr>
          <a:xfrm>
            <a:off x="565727" y="3423636"/>
            <a:ext cx="646545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03.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E509AA-9EF6-43F9-8821-C9F4DDEABF29}"/>
              </a:ext>
            </a:extLst>
          </p:cNvPr>
          <p:cNvSpPr txBox="1">
            <a:spLocks/>
          </p:cNvSpPr>
          <p:nvPr/>
        </p:nvSpPr>
        <p:spPr>
          <a:xfrm>
            <a:off x="533399" y="4777753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04.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EC1C7C7-8A2D-4AE9-AF8E-1F8EC866D433}"/>
              </a:ext>
            </a:extLst>
          </p:cNvPr>
          <p:cNvSpPr txBox="1">
            <a:spLocks/>
          </p:cNvSpPr>
          <p:nvPr/>
        </p:nvSpPr>
        <p:spPr>
          <a:xfrm>
            <a:off x="1395411" y="4777753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Finally we organize our data into an informative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JSON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format and return it through our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back to our customers.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0FB3A54-FD3B-49CE-816C-0D0C60D5B493}"/>
              </a:ext>
            </a:extLst>
          </p:cNvPr>
          <p:cNvSpPr txBox="1">
            <a:spLocks/>
          </p:cNvSpPr>
          <p:nvPr/>
        </p:nvSpPr>
        <p:spPr>
          <a:xfrm>
            <a:off x="6488113" y="738837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gather information from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Yahoo! Finance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by making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requests giving us data in a form that can be easily manipulated.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A62473B-1416-42B6-A757-19EB10EECF25}"/>
              </a:ext>
            </a:extLst>
          </p:cNvPr>
          <p:cNvSpPr txBox="1">
            <a:spLocks/>
          </p:cNvSpPr>
          <p:nvPr/>
        </p:nvSpPr>
        <p:spPr>
          <a:xfrm>
            <a:off x="5626100" y="866282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01.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8F01F86-2273-4AD8-A053-D178667839F4}"/>
              </a:ext>
            </a:extLst>
          </p:cNvPr>
          <p:cNvSpPr txBox="1">
            <a:spLocks/>
          </p:cNvSpPr>
          <p:nvPr/>
        </p:nvSpPr>
        <p:spPr>
          <a:xfrm>
            <a:off x="5626100" y="1963364"/>
            <a:ext cx="711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02.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78F938-BA7F-4E8D-8E19-FCFAC8C6AAF2}"/>
              </a:ext>
            </a:extLst>
          </p:cNvPr>
          <p:cNvSpPr txBox="1">
            <a:spLocks/>
          </p:cNvSpPr>
          <p:nvPr/>
        </p:nvSpPr>
        <p:spPr>
          <a:xfrm>
            <a:off x="6488113" y="1952185"/>
            <a:ext cx="3113087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then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normalise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and reshape the data in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arrays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lists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in order to fit the Machine Learning Models requirements.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404D344-1EAA-46D6-805B-0136714CA04D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1A19F2-2B4F-4299-9E89-35712744C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039" y="3103588"/>
            <a:ext cx="6974122" cy="3487061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724612B-19B8-4093-92A6-B41BA12DF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56538" flipH="1">
            <a:off x="11523140" y="990706"/>
            <a:ext cx="522694" cy="73603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0D78A396-E8EC-4BB0-B2B5-EB867B745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307405" flipH="1" flipV="1">
            <a:off x="11727138" y="1485096"/>
            <a:ext cx="311354" cy="438437"/>
          </a:xfrm>
          <a:prstGeom prst="rect">
            <a:avLst/>
          </a:prstGeom>
        </p:spPr>
      </p:pic>
      <p:pic>
        <p:nvPicPr>
          <p:cNvPr id="8198" name="Picture 6" descr="Left arrow free icon">
            <a:extLst>
              <a:ext uri="{FF2B5EF4-FFF2-40B4-BE49-F238E27FC236}">
                <a16:creationId xmlns:a16="http://schemas.microsoft.com/office/drawing/2014/main" id="{16F07615-8407-49D0-AD85-80549CB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513">
            <a:off x="4512177" y="25447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2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4309876D-F9B3-45DA-9131-79347723911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6DD2E2A-005B-4F48-9863-67BB52BD8FFA}"/>
              </a:ext>
            </a:extLst>
          </p:cNvPr>
          <p:cNvSpPr/>
          <p:nvPr/>
        </p:nvSpPr>
        <p:spPr>
          <a:xfrm>
            <a:off x="-4288" y="2935439"/>
            <a:ext cx="11421587" cy="3922561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BB9D1F0-3365-43E7-AECE-62A0B0AAC35E}"/>
              </a:ext>
            </a:extLst>
          </p:cNvPr>
          <p:cNvSpPr/>
          <p:nvPr/>
        </p:nvSpPr>
        <p:spPr>
          <a:xfrm>
            <a:off x="0" y="0"/>
            <a:ext cx="4727781" cy="2744366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B023B-C3D8-4149-B998-4F201AB53AED}"/>
              </a:ext>
            </a:extLst>
          </p:cNvPr>
          <p:cNvSpPr/>
          <p:nvPr/>
        </p:nvSpPr>
        <p:spPr>
          <a:xfrm rot="5400000" flipH="1">
            <a:off x="9077250" y="2966691"/>
            <a:ext cx="1985588" cy="4305174"/>
          </a:xfrm>
          <a:custGeom>
            <a:avLst/>
            <a:gdLst>
              <a:gd name="connsiteX0" fmla="*/ 0 w 1614441"/>
              <a:gd name="connsiteY0" fmla="*/ 0 h 4376144"/>
              <a:gd name="connsiteX1" fmla="*/ 1614441 w 1614441"/>
              <a:gd name="connsiteY1" fmla="*/ 0 h 4376144"/>
              <a:gd name="connsiteX2" fmla="*/ 1614441 w 1614441"/>
              <a:gd name="connsiteY2" fmla="*/ 4376144 h 4376144"/>
              <a:gd name="connsiteX3" fmla="*/ 0 w 1614441"/>
              <a:gd name="connsiteY3" fmla="*/ 4376144 h 4376144"/>
              <a:gd name="connsiteX4" fmla="*/ 0 w 1614441"/>
              <a:gd name="connsiteY4" fmla="*/ 0 h 4376144"/>
              <a:gd name="connsiteX0" fmla="*/ 0 w 1772096"/>
              <a:gd name="connsiteY0" fmla="*/ 0 h 4376144"/>
              <a:gd name="connsiteX1" fmla="*/ 1772096 w 1772096"/>
              <a:gd name="connsiteY1" fmla="*/ 10510 h 4376144"/>
              <a:gd name="connsiteX2" fmla="*/ 1614441 w 1772096"/>
              <a:gd name="connsiteY2" fmla="*/ 4376144 h 4376144"/>
              <a:gd name="connsiteX3" fmla="*/ 0 w 1772096"/>
              <a:gd name="connsiteY3" fmla="*/ 4376144 h 4376144"/>
              <a:gd name="connsiteX4" fmla="*/ 0 w 1772096"/>
              <a:gd name="connsiteY4" fmla="*/ 0 h 4376144"/>
              <a:gd name="connsiteX0" fmla="*/ 420414 w 1772096"/>
              <a:gd name="connsiteY0" fmla="*/ 0 h 4386654"/>
              <a:gd name="connsiteX1" fmla="*/ 1772096 w 1772096"/>
              <a:gd name="connsiteY1" fmla="*/ 21020 h 4386654"/>
              <a:gd name="connsiteX2" fmla="*/ 1614441 w 1772096"/>
              <a:gd name="connsiteY2" fmla="*/ 4386654 h 4386654"/>
              <a:gd name="connsiteX3" fmla="*/ 0 w 1772096"/>
              <a:gd name="connsiteY3" fmla="*/ 4386654 h 4386654"/>
              <a:gd name="connsiteX4" fmla="*/ 420414 w 1772096"/>
              <a:gd name="connsiteY4" fmla="*/ 0 h 4386654"/>
              <a:gd name="connsiteX0" fmla="*/ 420414 w 1835158"/>
              <a:gd name="connsiteY0" fmla="*/ 0 h 4386654"/>
              <a:gd name="connsiteX1" fmla="*/ 1835158 w 1835158"/>
              <a:gd name="connsiteY1" fmla="*/ 52551 h 4386654"/>
              <a:gd name="connsiteX2" fmla="*/ 1614441 w 1835158"/>
              <a:gd name="connsiteY2" fmla="*/ 4386654 h 4386654"/>
              <a:gd name="connsiteX3" fmla="*/ 0 w 1835158"/>
              <a:gd name="connsiteY3" fmla="*/ 4386654 h 4386654"/>
              <a:gd name="connsiteX4" fmla="*/ 420414 w 1835158"/>
              <a:gd name="connsiteY4" fmla="*/ 0 h 4386654"/>
              <a:gd name="connsiteX0" fmla="*/ 472966 w 1835158"/>
              <a:gd name="connsiteY0" fmla="*/ 0 h 4386654"/>
              <a:gd name="connsiteX1" fmla="*/ 1835158 w 1835158"/>
              <a:gd name="connsiteY1" fmla="*/ 52551 h 4386654"/>
              <a:gd name="connsiteX2" fmla="*/ 1614441 w 1835158"/>
              <a:gd name="connsiteY2" fmla="*/ 4386654 h 4386654"/>
              <a:gd name="connsiteX3" fmla="*/ 0 w 1835158"/>
              <a:gd name="connsiteY3" fmla="*/ 4386654 h 4386654"/>
              <a:gd name="connsiteX4" fmla="*/ 472966 w 1835158"/>
              <a:gd name="connsiteY4" fmla="*/ 0 h 4386654"/>
              <a:gd name="connsiteX0" fmla="*/ 472966 w 1814137"/>
              <a:gd name="connsiteY0" fmla="*/ 0 h 4386654"/>
              <a:gd name="connsiteX1" fmla="*/ 1814137 w 1814137"/>
              <a:gd name="connsiteY1" fmla="*/ 0 h 4386654"/>
              <a:gd name="connsiteX2" fmla="*/ 1614441 w 1814137"/>
              <a:gd name="connsiteY2" fmla="*/ 4386654 h 4386654"/>
              <a:gd name="connsiteX3" fmla="*/ 0 w 1814137"/>
              <a:gd name="connsiteY3" fmla="*/ 4386654 h 4386654"/>
              <a:gd name="connsiteX4" fmla="*/ 472966 w 1814137"/>
              <a:gd name="connsiteY4" fmla="*/ 0 h 4386654"/>
              <a:gd name="connsiteX0" fmla="*/ 472966 w 1880812"/>
              <a:gd name="connsiteY0" fmla="*/ 0 h 4386654"/>
              <a:gd name="connsiteX1" fmla="*/ 1880812 w 1880812"/>
              <a:gd name="connsiteY1" fmla="*/ 9525 h 4386654"/>
              <a:gd name="connsiteX2" fmla="*/ 1614441 w 1880812"/>
              <a:gd name="connsiteY2" fmla="*/ 4386654 h 4386654"/>
              <a:gd name="connsiteX3" fmla="*/ 0 w 1880812"/>
              <a:gd name="connsiteY3" fmla="*/ 4386654 h 4386654"/>
              <a:gd name="connsiteX4" fmla="*/ 472966 w 1880812"/>
              <a:gd name="connsiteY4" fmla="*/ 0 h 4386654"/>
              <a:gd name="connsiteX0" fmla="*/ 520591 w 1880812"/>
              <a:gd name="connsiteY0" fmla="*/ 0 h 4386654"/>
              <a:gd name="connsiteX1" fmla="*/ 1880812 w 1880812"/>
              <a:gd name="connsiteY1" fmla="*/ 9525 h 4386654"/>
              <a:gd name="connsiteX2" fmla="*/ 1614441 w 1880812"/>
              <a:gd name="connsiteY2" fmla="*/ 4386654 h 4386654"/>
              <a:gd name="connsiteX3" fmla="*/ 0 w 1880812"/>
              <a:gd name="connsiteY3" fmla="*/ 4386654 h 4386654"/>
              <a:gd name="connsiteX4" fmla="*/ 520591 w 1880812"/>
              <a:gd name="connsiteY4" fmla="*/ 0 h 4386654"/>
              <a:gd name="connsiteX0" fmla="*/ 520591 w 1909387"/>
              <a:gd name="connsiteY0" fmla="*/ 0 h 4386654"/>
              <a:gd name="connsiteX1" fmla="*/ 1909387 w 1909387"/>
              <a:gd name="connsiteY1" fmla="*/ 9525 h 4386654"/>
              <a:gd name="connsiteX2" fmla="*/ 1614441 w 1909387"/>
              <a:gd name="connsiteY2" fmla="*/ 4386654 h 4386654"/>
              <a:gd name="connsiteX3" fmla="*/ 0 w 1909387"/>
              <a:gd name="connsiteY3" fmla="*/ 4386654 h 4386654"/>
              <a:gd name="connsiteX4" fmla="*/ 520591 w 1909387"/>
              <a:gd name="connsiteY4" fmla="*/ 0 h 4386654"/>
              <a:gd name="connsiteX0" fmla="*/ 596792 w 1985588"/>
              <a:gd name="connsiteY0" fmla="*/ 0 h 4386654"/>
              <a:gd name="connsiteX1" fmla="*/ 1985588 w 1985588"/>
              <a:gd name="connsiteY1" fmla="*/ 9525 h 4386654"/>
              <a:gd name="connsiteX2" fmla="*/ 1690642 w 1985588"/>
              <a:gd name="connsiteY2" fmla="*/ 4386654 h 4386654"/>
              <a:gd name="connsiteX3" fmla="*/ 0 w 1985588"/>
              <a:gd name="connsiteY3" fmla="*/ 4358079 h 4386654"/>
              <a:gd name="connsiteX4" fmla="*/ 596792 w 1985588"/>
              <a:gd name="connsiteY4" fmla="*/ 0 h 43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8" h="4386654">
                <a:moveTo>
                  <a:pt x="596792" y="0"/>
                </a:moveTo>
                <a:lnTo>
                  <a:pt x="1985588" y="9525"/>
                </a:lnTo>
                <a:lnTo>
                  <a:pt x="1690642" y="4386654"/>
                </a:lnTo>
                <a:lnTo>
                  <a:pt x="0" y="4358079"/>
                </a:lnTo>
                <a:lnTo>
                  <a:pt x="596792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D26A3-3AF7-4F3A-883F-1B6353832E02}"/>
              </a:ext>
            </a:extLst>
          </p:cNvPr>
          <p:cNvSpPr/>
          <p:nvPr/>
        </p:nvSpPr>
        <p:spPr>
          <a:xfrm rot="5400000" flipH="1">
            <a:off x="8448173" y="519750"/>
            <a:ext cx="1844325" cy="5673809"/>
          </a:xfrm>
          <a:custGeom>
            <a:avLst/>
            <a:gdLst>
              <a:gd name="connsiteX0" fmla="*/ 0 w 1720500"/>
              <a:gd name="connsiteY0" fmla="*/ 0 h 5769696"/>
              <a:gd name="connsiteX1" fmla="*/ 1720500 w 1720500"/>
              <a:gd name="connsiteY1" fmla="*/ 0 h 5769696"/>
              <a:gd name="connsiteX2" fmla="*/ 1720500 w 1720500"/>
              <a:gd name="connsiteY2" fmla="*/ 5769696 h 5769696"/>
              <a:gd name="connsiteX3" fmla="*/ 0 w 1720500"/>
              <a:gd name="connsiteY3" fmla="*/ 5769696 h 5769696"/>
              <a:gd name="connsiteX4" fmla="*/ 0 w 1720500"/>
              <a:gd name="connsiteY4" fmla="*/ 0 h 5769696"/>
              <a:gd name="connsiteX0" fmla="*/ 0 w 1720500"/>
              <a:gd name="connsiteY0" fmla="*/ 10510 h 5780206"/>
              <a:gd name="connsiteX1" fmla="*/ 1520804 w 1720500"/>
              <a:gd name="connsiteY1" fmla="*/ 0 h 5780206"/>
              <a:gd name="connsiteX2" fmla="*/ 1720500 w 1720500"/>
              <a:gd name="connsiteY2" fmla="*/ 5780206 h 5780206"/>
              <a:gd name="connsiteX3" fmla="*/ 0 w 1720500"/>
              <a:gd name="connsiteY3" fmla="*/ 5780206 h 5780206"/>
              <a:gd name="connsiteX4" fmla="*/ 0 w 1720500"/>
              <a:gd name="connsiteY4" fmla="*/ 10510 h 5780206"/>
              <a:gd name="connsiteX0" fmla="*/ 294289 w 1720500"/>
              <a:gd name="connsiteY0" fmla="*/ 0 h 5790717"/>
              <a:gd name="connsiteX1" fmla="*/ 1520804 w 1720500"/>
              <a:gd name="connsiteY1" fmla="*/ 10511 h 5790717"/>
              <a:gd name="connsiteX2" fmla="*/ 1720500 w 1720500"/>
              <a:gd name="connsiteY2" fmla="*/ 5790717 h 5790717"/>
              <a:gd name="connsiteX3" fmla="*/ 0 w 1720500"/>
              <a:gd name="connsiteY3" fmla="*/ 5790717 h 5790717"/>
              <a:gd name="connsiteX4" fmla="*/ 294289 w 1720500"/>
              <a:gd name="connsiteY4" fmla="*/ 0 h 5790717"/>
              <a:gd name="connsiteX0" fmla="*/ 294289 w 1768125"/>
              <a:gd name="connsiteY0" fmla="*/ 0 h 5828817"/>
              <a:gd name="connsiteX1" fmla="*/ 1520804 w 1768125"/>
              <a:gd name="connsiteY1" fmla="*/ 10511 h 5828817"/>
              <a:gd name="connsiteX2" fmla="*/ 1768125 w 1768125"/>
              <a:gd name="connsiteY2" fmla="*/ 5828817 h 5828817"/>
              <a:gd name="connsiteX3" fmla="*/ 0 w 1768125"/>
              <a:gd name="connsiteY3" fmla="*/ 5790717 h 5828817"/>
              <a:gd name="connsiteX4" fmla="*/ 294289 w 1768125"/>
              <a:gd name="connsiteY4" fmla="*/ 0 h 5828817"/>
              <a:gd name="connsiteX0" fmla="*/ 341914 w 1815750"/>
              <a:gd name="connsiteY0" fmla="*/ 0 h 5828817"/>
              <a:gd name="connsiteX1" fmla="*/ 1568429 w 1815750"/>
              <a:gd name="connsiteY1" fmla="*/ 10511 h 5828817"/>
              <a:gd name="connsiteX2" fmla="*/ 1815750 w 1815750"/>
              <a:gd name="connsiteY2" fmla="*/ 5828817 h 5828817"/>
              <a:gd name="connsiteX3" fmla="*/ 0 w 1815750"/>
              <a:gd name="connsiteY3" fmla="*/ 5752617 h 5828817"/>
              <a:gd name="connsiteX4" fmla="*/ 341914 w 1815750"/>
              <a:gd name="connsiteY4" fmla="*/ 0 h 5828817"/>
              <a:gd name="connsiteX0" fmla="*/ 341914 w 1844325"/>
              <a:gd name="connsiteY0" fmla="*/ 0 h 5781192"/>
              <a:gd name="connsiteX1" fmla="*/ 1568429 w 1844325"/>
              <a:gd name="connsiteY1" fmla="*/ 10511 h 5781192"/>
              <a:gd name="connsiteX2" fmla="*/ 1844325 w 1844325"/>
              <a:gd name="connsiteY2" fmla="*/ 5781192 h 5781192"/>
              <a:gd name="connsiteX3" fmla="*/ 0 w 1844325"/>
              <a:gd name="connsiteY3" fmla="*/ 5752617 h 5781192"/>
              <a:gd name="connsiteX4" fmla="*/ 341914 w 1844325"/>
              <a:gd name="connsiteY4" fmla="*/ 0 h 578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325" h="5781192">
                <a:moveTo>
                  <a:pt x="341914" y="0"/>
                </a:moveTo>
                <a:lnTo>
                  <a:pt x="1568429" y="10511"/>
                </a:lnTo>
                <a:lnTo>
                  <a:pt x="1844325" y="5781192"/>
                </a:lnTo>
                <a:lnTo>
                  <a:pt x="0" y="5752617"/>
                </a:lnTo>
                <a:lnTo>
                  <a:pt x="341914" y="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146B8-6550-4490-937F-17EC6A027B49}"/>
              </a:ext>
            </a:extLst>
          </p:cNvPr>
          <p:cNvSpPr/>
          <p:nvPr/>
        </p:nvSpPr>
        <p:spPr>
          <a:xfrm rot="5400000" flipH="1">
            <a:off x="9134797" y="-568474"/>
            <a:ext cx="1880814" cy="4315492"/>
          </a:xfrm>
          <a:custGeom>
            <a:avLst/>
            <a:gdLst>
              <a:gd name="connsiteX0" fmla="*/ 0 w 1614441"/>
              <a:gd name="connsiteY0" fmla="*/ 0 h 4376144"/>
              <a:gd name="connsiteX1" fmla="*/ 1614441 w 1614441"/>
              <a:gd name="connsiteY1" fmla="*/ 0 h 4376144"/>
              <a:gd name="connsiteX2" fmla="*/ 1614441 w 1614441"/>
              <a:gd name="connsiteY2" fmla="*/ 4376144 h 4376144"/>
              <a:gd name="connsiteX3" fmla="*/ 0 w 1614441"/>
              <a:gd name="connsiteY3" fmla="*/ 4376144 h 4376144"/>
              <a:gd name="connsiteX4" fmla="*/ 0 w 1614441"/>
              <a:gd name="connsiteY4" fmla="*/ 0 h 4376144"/>
              <a:gd name="connsiteX0" fmla="*/ 0 w 1803628"/>
              <a:gd name="connsiteY0" fmla="*/ 0 h 4397168"/>
              <a:gd name="connsiteX1" fmla="*/ 1803628 w 1803628"/>
              <a:gd name="connsiteY1" fmla="*/ 21024 h 4397168"/>
              <a:gd name="connsiteX2" fmla="*/ 1803628 w 1803628"/>
              <a:gd name="connsiteY2" fmla="*/ 4397168 h 4397168"/>
              <a:gd name="connsiteX3" fmla="*/ 189187 w 1803628"/>
              <a:gd name="connsiteY3" fmla="*/ 4397168 h 4397168"/>
              <a:gd name="connsiteX4" fmla="*/ 0 w 1803628"/>
              <a:gd name="connsiteY4" fmla="*/ 0 h 4397168"/>
              <a:gd name="connsiteX0" fmla="*/ 0 w 1803628"/>
              <a:gd name="connsiteY0" fmla="*/ 0 h 4397168"/>
              <a:gd name="connsiteX1" fmla="*/ 1236069 w 1803628"/>
              <a:gd name="connsiteY1" fmla="*/ 3 h 4397168"/>
              <a:gd name="connsiteX2" fmla="*/ 1803628 w 1803628"/>
              <a:gd name="connsiteY2" fmla="*/ 4397168 h 4397168"/>
              <a:gd name="connsiteX3" fmla="*/ 189187 w 1803628"/>
              <a:gd name="connsiteY3" fmla="*/ 4397168 h 4397168"/>
              <a:gd name="connsiteX4" fmla="*/ 0 w 1803628"/>
              <a:gd name="connsiteY4" fmla="*/ 0 h 4397168"/>
              <a:gd name="connsiteX0" fmla="*/ 0 w 1761587"/>
              <a:gd name="connsiteY0" fmla="*/ 0 h 4407679"/>
              <a:gd name="connsiteX1" fmla="*/ 1194028 w 1761587"/>
              <a:gd name="connsiteY1" fmla="*/ 10514 h 4407679"/>
              <a:gd name="connsiteX2" fmla="*/ 1761587 w 1761587"/>
              <a:gd name="connsiteY2" fmla="*/ 4407679 h 4407679"/>
              <a:gd name="connsiteX3" fmla="*/ 147146 w 1761587"/>
              <a:gd name="connsiteY3" fmla="*/ 4407679 h 4407679"/>
              <a:gd name="connsiteX4" fmla="*/ 0 w 1761587"/>
              <a:gd name="connsiteY4" fmla="*/ 0 h 4407679"/>
              <a:gd name="connsiteX0" fmla="*/ 0 w 1814139"/>
              <a:gd name="connsiteY0" fmla="*/ 42038 h 4397165"/>
              <a:gd name="connsiteX1" fmla="*/ 1246580 w 1814139"/>
              <a:gd name="connsiteY1" fmla="*/ 0 h 4397165"/>
              <a:gd name="connsiteX2" fmla="*/ 1814139 w 1814139"/>
              <a:gd name="connsiteY2" fmla="*/ 4397165 h 4397165"/>
              <a:gd name="connsiteX3" fmla="*/ 199698 w 1814139"/>
              <a:gd name="connsiteY3" fmla="*/ 4397165 h 4397165"/>
              <a:gd name="connsiteX4" fmla="*/ 0 w 1814139"/>
              <a:gd name="connsiteY4" fmla="*/ 42038 h 4397165"/>
              <a:gd name="connsiteX0" fmla="*/ 0 w 1823664"/>
              <a:gd name="connsiteY0" fmla="*/ 13463 h 4397165"/>
              <a:gd name="connsiteX1" fmla="*/ 1256105 w 1823664"/>
              <a:gd name="connsiteY1" fmla="*/ 0 h 4397165"/>
              <a:gd name="connsiteX2" fmla="*/ 1823664 w 1823664"/>
              <a:gd name="connsiteY2" fmla="*/ 4397165 h 4397165"/>
              <a:gd name="connsiteX3" fmla="*/ 209223 w 1823664"/>
              <a:gd name="connsiteY3" fmla="*/ 4397165 h 4397165"/>
              <a:gd name="connsiteX4" fmla="*/ 0 w 1823664"/>
              <a:gd name="connsiteY4" fmla="*/ 13463 h 4397165"/>
              <a:gd name="connsiteX0" fmla="*/ 0 w 1880814"/>
              <a:gd name="connsiteY0" fmla="*/ 13463 h 4397165"/>
              <a:gd name="connsiteX1" fmla="*/ 1256105 w 1880814"/>
              <a:gd name="connsiteY1" fmla="*/ 0 h 4397165"/>
              <a:gd name="connsiteX2" fmla="*/ 1880814 w 1880814"/>
              <a:gd name="connsiteY2" fmla="*/ 4349540 h 4397165"/>
              <a:gd name="connsiteX3" fmla="*/ 209223 w 1880814"/>
              <a:gd name="connsiteY3" fmla="*/ 4397165 h 4397165"/>
              <a:gd name="connsiteX4" fmla="*/ 0 w 1880814"/>
              <a:gd name="connsiteY4" fmla="*/ 13463 h 43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814" h="4397165">
                <a:moveTo>
                  <a:pt x="0" y="13463"/>
                </a:moveTo>
                <a:lnTo>
                  <a:pt x="1256105" y="0"/>
                </a:lnTo>
                <a:lnTo>
                  <a:pt x="1880814" y="4349540"/>
                </a:lnTo>
                <a:lnTo>
                  <a:pt x="209223" y="4397165"/>
                </a:lnTo>
                <a:lnTo>
                  <a:pt x="0" y="13463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056B4-3D92-4EB0-A11B-138A7A73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26" y="4373087"/>
            <a:ext cx="3003452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AI Models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B13BF5-B2D1-4B45-8457-4D48371BAC11}"/>
              </a:ext>
            </a:extLst>
          </p:cNvPr>
          <p:cNvSpPr txBox="1">
            <a:spLocks/>
          </p:cNvSpPr>
          <p:nvPr/>
        </p:nvSpPr>
        <p:spPr>
          <a:xfrm rot="243751">
            <a:off x="9561004" y="1438636"/>
            <a:ext cx="2377180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FFFF"/>
                </a:solidFill>
              </a:rPr>
              <a:t>Associated Learning Algorithm used for data classification and regression analysis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39FA39-A01A-49C4-B6B2-9BB1DF530657}"/>
              </a:ext>
            </a:extLst>
          </p:cNvPr>
          <p:cNvSpPr txBox="1">
            <a:spLocks/>
          </p:cNvSpPr>
          <p:nvPr/>
        </p:nvSpPr>
        <p:spPr>
          <a:xfrm>
            <a:off x="9548177" y="3047038"/>
            <a:ext cx="2593520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Units of a Recurrent Neural Network Structure used in classification algorithms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7383C17-6243-4996-BF01-A244F054E4E4}"/>
              </a:ext>
            </a:extLst>
          </p:cNvPr>
          <p:cNvSpPr txBox="1">
            <a:spLocks/>
          </p:cNvSpPr>
          <p:nvPr/>
        </p:nvSpPr>
        <p:spPr>
          <a:xfrm rot="374999">
            <a:off x="8199844" y="855904"/>
            <a:ext cx="1815977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Support Vector Machine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E947D0-B30E-434F-A4A4-1398040D5E33}"/>
              </a:ext>
            </a:extLst>
          </p:cNvPr>
          <p:cNvSpPr txBox="1">
            <a:spLocks/>
          </p:cNvSpPr>
          <p:nvPr/>
        </p:nvSpPr>
        <p:spPr>
          <a:xfrm rot="21244042">
            <a:off x="8134180" y="4629955"/>
            <a:ext cx="2108546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Linear Regression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DDB89021-5C03-4BED-B491-8883FC946E12}"/>
              </a:ext>
            </a:extLst>
          </p:cNvPr>
          <p:cNvSpPr txBox="1">
            <a:spLocks/>
          </p:cNvSpPr>
          <p:nvPr/>
        </p:nvSpPr>
        <p:spPr>
          <a:xfrm>
            <a:off x="6558483" y="2647239"/>
            <a:ext cx="3758989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Long Short-Term Memory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6A20DFC-665B-4D75-AF9A-ED2DEC802994}"/>
              </a:ext>
            </a:extLst>
          </p:cNvPr>
          <p:cNvSpPr txBox="1">
            <a:spLocks/>
          </p:cNvSpPr>
          <p:nvPr/>
        </p:nvSpPr>
        <p:spPr>
          <a:xfrm rot="21244042">
            <a:off x="9312649" y="4431003"/>
            <a:ext cx="2844716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FFFFFF"/>
                </a:solidFill>
              </a:rPr>
              <a:t>A method for modelling relationships between a dependent variable and an independent variables.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1839E56D-D4BF-42FA-BDE9-A441F82378A6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85BBF20-F3C4-4657-8ED8-9DC3AE5E7516}"/>
              </a:ext>
            </a:extLst>
          </p:cNvPr>
          <p:cNvSpPr/>
          <p:nvPr/>
        </p:nvSpPr>
        <p:spPr>
          <a:xfrm flipH="1">
            <a:off x="0" y="4942531"/>
            <a:ext cx="7061200" cy="1915469"/>
          </a:xfrm>
          <a:custGeom>
            <a:avLst/>
            <a:gdLst>
              <a:gd name="connsiteX0" fmla="*/ 7578581 w 7578581"/>
              <a:gd name="connsiteY0" fmla="*/ 0 h 2055817"/>
              <a:gd name="connsiteX1" fmla="*/ 7578581 w 7578581"/>
              <a:gd name="connsiteY1" fmla="*/ 2055817 h 2055817"/>
              <a:gd name="connsiteX2" fmla="*/ 0 w 7578581"/>
              <a:gd name="connsiteY2" fmla="*/ 2055817 h 2055817"/>
              <a:gd name="connsiteX3" fmla="*/ 5904 w 7578581"/>
              <a:gd name="connsiteY3" fmla="*/ 2052090 h 2055817"/>
              <a:gd name="connsiteX4" fmla="*/ 2347212 w 7578581"/>
              <a:gd name="connsiteY4" fmla="*/ 1103317 h 2055817"/>
              <a:gd name="connsiteX5" fmla="*/ 6309612 w 7578581"/>
              <a:gd name="connsiteY5" fmla="*/ 1281117 h 2055817"/>
              <a:gd name="connsiteX6" fmla="*/ 7507926 w 7578581"/>
              <a:gd name="connsiteY6" fmla="*/ 97314 h 20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8581" h="2055817">
                <a:moveTo>
                  <a:pt x="7578581" y="0"/>
                </a:moveTo>
                <a:lnTo>
                  <a:pt x="7578581" y="2055817"/>
                </a:lnTo>
                <a:lnTo>
                  <a:pt x="0" y="2055817"/>
                </a:lnTo>
                <a:lnTo>
                  <a:pt x="5904" y="2052090"/>
                </a:lnTo>
                <a:cubicBezTo>
                  <a:pt x="679990" y="1631508"/>
                  <a:pt x="1385981" y="1242224"/>
                  <a:pt x="2347212" y="1103317"/>
                </a:cubicBezTo>
                <a:cubicBezTo>
                  <a:pt x="3445762" y="944567"/>
                  <a:pt x="5365579" y="1503367"/>
                  <a:pt x="6309612" y="1281117"/>
                </a:cubicBezTo>
                <a:cubicBezTo>
                  <a:pt x="6899633" y="1142211"/>
                  <a:pt x="7226724" y="504731"/>
                  <a:pt x="7507926" y="97314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9D9D4FD-4D5F-44DC-A707-6CB0C58A969B}"/>
              </a:ext>
            </a:extLst>
          </p:cNvPr>
          <p:cNvSpPr/>
          <p:nvPr/>
        </p:nvSpPr>
        <p:spPr>
          <a:xfrm>
            <a:off x="6511925" y="2438400"/>
            <a:ext cx="2136775" cy="1009650"/>
          </a:xfrm>
          <a:custGeom>
            <a:avLst/>
            <a:gdLst>
              <a:gd name="connsiteX0" fmla="*/ 38100 w 2124075"/>
              <a:gd name="connsiteY0" fmla="*/ 1009650 h 1009650"/>
              <a:gd name="connsiteX1" fmla="*/ 85725 w 2124075"/>
              <a:gd name="connsiteY1" fmla="*/ 66675 h 1009650"/>
              <a:gd name="connsiteX2" fmla="*/ 2124075 w 2124075"/>
              <a:gd name="connsiteY2" fmla="*/ 123825 h 1009650"/>
              <a:gd name="connsiteX3" fmla="*/ 0 w 2124075"/>
              <a:gd name="connsiteY3" fmla="*/ 0 h 1009650"/>
              <a:gd name="connsiteX4" fmla="*/ 38100 w 2124075"/>
              <a:gd name="connsiteY4" fmla="*/ 1009650 h 1009650"/>
              <a:gd name="connsiteX0" fmla="*/ 38100 w 2136775"/>
              <a:gd name="connsiteY0" fmla="*/ 1009650 h 1009650"/>
              <a:gd name="connsiteX1" fmla="*/ 85725 w 2136775"/>
              <a:gd name="connsiteY1" fmla="*/ 66675 h 1009650"/>
              <a:gd name="connsiteX2" fmla="*/ 2136775 w 2136775"/>
              <a:gd name="connsiteY2" fmla="*/ 95250 h 1009650"/>
              <a:gd name="connsiteX3" fmla="*/ 0 w 2136775"/>
              <a:gd name="connsiteY3" fmla="*/ 0 h 1009650"/>
              <a:gd name="connsiteX4" fmla="*/ 38100 w 2136775"/>
              <a:gd name="connsiteY4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6775" h="1009650">
                <a:moveTo>
                  <a:pt x="38100" y="1009650"/>
                </a:moveTo>
                <a:lnTo>
                  <a:pt x="85725" y="66675"/>
                </a:lnTo>
                <a:lnTo>
                  <a:pt x="2136775" y="95250"/>
                </a:lnTo>
                <a:lnTo>
                  <a:pt x="0" y="0"/>
                </a:lnTo>
                <a:lnTo>
                  <a:pt x="38100" y="100965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AAEF463-B33B-4C9E-9302-0D5A9EDC9BD8}"/>
              </a:ext>
            </a:extLst>
          </p:cNvPr>
          <p:cNvSpPr/>
          <p:nvPr/>
        </p:nvSpPr>
        <p:spPr>
          <a:xfrm>
            <a:off x="7950835" y="589280"/>
            <a:ext cx="3194685" cy="798195"/>
          </a:xfrm>
          <a:custGeom>
            <a:avLst/>
            <a:gdLst>
              <a:gd name="connsiteX0" fmla="*/ 10160 w 3220720"/>
              <a:gd name="connsiteY0" fmla="*/ 782320 h 782320"/>
              <a:gd name="connsiteX1" fmla="*/ 101600 w 3220720"/>
              <a:gd name="connsiteY1" fmla="*/ 121920 h 782320"/>
              <a:gd name="connsiteX2" fmla="*/ 3220720 w 3220720"/>
              <a:gd name="connsiteY2" fmla="*/ 518160 h 782320"/>
              <a:gd name="connsiteX3" fmla="*/ 0 w 3220720"/>
              <a:gd name="connsiteY3" fmla="*/ 0 h 782320"/>
              <a:gd name="connsiteX4" fmla="*/ 40640 w 3220720"/>
              <a:gd name="connsiteY4" fmla="*/ 701040 h 782320"/>
              <a:gd name="connsiteX0" fmla="*/ 10160 w 3220720"/>
              <a:gd name="connsiteY0" fmla="*/ 782320 h 782320"/>
              <a:gd name="connsiteX1" fmla="*/ 101600 w 3220720"/>
              <a:gd name="connsiteY1" fmla="*/ 121920 h 782320"/>
              <a:gd name="connsiteX2" fmla="*/ 3220720 w 3220720"/>
              <a:gd name="connsiteY2" fmla="*/ 518160 h 782320"/>
              <a:gd name="connsiteX3" fmla="*/ 0 w 3220720"/>
              <a:gd name="connsiteY3" fmla="*/ 0 h 782320"/>
              <a:gd name="connsiteX0" fmla="*/ 26035 w 3220720"/>
              <a:gd name="connsiteY0" fmla="*/ 798195 h 798195"/>
              <a:gd name="connsiteX1" fmla="*/ 101600 w 3220720"/>
              <a:gd name="connsiteY1" fmla="*/ 121920 h 798195"/>
              <a:gd name="connsiteX2" fmla="*/ 3220720 w 3220720"/>
              <a:gd name="connsiteY2" fmla="*/ 518160 h 798195"/>
              <a:gd name="connsiteX3" fmla="*/ 0 w 3220720"/>
              <a:gd name="connsiteY3" fmla="*/ 0 h 798195"/>
              <a:gd name="connsiteX0" fmla="*/ 0 w 3194685"/>
              <a:gd name="connsiteY0" fmla="*/ 798195 h 798195"/>
              <a:gd name="connsiteX1" fmla="*/ 75565 w 3194685"/>
              <a:gd name="connsiteY1" fmla="*/ 121920 h 798195"/>
              <a:gd name="connsiteX2" fmla="*/ 3194685 w 3194685"/>
              <a:gd name="connsiteY2" fmla="*/ 518160 h 798195"/>
              <a:gd name="connsiteX3" fmla="*/ 12065 w 3194685"/>
              <a:gd name="connsiteY3" fmla="*/ 0 h 79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685" h="798195">
                <a:moveTo>
                  <a:pt x="0" y="798195"/>
                </a:moveTo>
                <a:lnTo>
                  <a:pt x="75565" y="121920"/>
                </a:lnTo>
                <a:lnTo>
                  <a:pt x="3194685" y="518160"/>
                </a:lnTo>
                <a:lnTo>
                  <a:pt x="1206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5E3AFB-2746-4D1D-B865-3329D84AB96E}"/>
              </a:ext>
            </a:extLst>
          </p:cNvPr>
          <p:cNvSpPr/>
          <p:nvPr/>
        </p:nvSpPr>
        <p:spPr>
          <a:xfrm>
            <a:off x="7902576" y="4394201"/>
            <a:ext cx="444500" cy="1435100"/>
          </a:xfrm>
          <a:custGeom>
            <a:avLst/>
            <a:gdLst>
              <a:gd name="connsiteX0" fmla="*/ 38100 w 266700"/>
              <a:gd name="connsiteY0" fmla="*/ 866775 h 1190625"/>
              <a:gd name="connsiteX1" fmla="*/ 0 w 266700"/>
              <a:gd name="connsiteY1" fmla="*/ 9525 h 1190625"/>
              <a:gd name="connsiteX2" fmla="*/ 266700 w 266700"/>
              <a:gd name="connsiteY2" fmla="*/ 0 h 1190625"/>
              <a:gd name="connsiteX3" fmla="*/ 85725 w 266700"/>
              <a:gd name="connsiteY3" fmla="*/ 76200 h 1190625"/>
              <a:gd name="connsiteX4" fmla="*/ 47625 w 266700"/>
              <a:gd name="connsiteY4" fmla="*/ 1190625 h 1190625"/>
              <a:gd name="connsiteX0" fmla="*/ 0 w 266700"/>
              <a:gd name="connsiteY0" fmla="*/ 9525 h 1190625"/>
              <a:gd name="connsiteX1" fmla="*/ 266700 w 266700"/>
              <a:gd name="connsiteY1" fmla="*/ 0 h 1190625"/>
              <a:gd name="connsiteX2" fmla="*/ 85725 w 266700"/>
              <a:gd name="connsiteY2" fmla="*/ 76200 h 1190625"/>
              <a:gd name="connsiteX3" fmla="*/ 47625 w 266700"/>
              <a:gd name="connsiteY3" fmla="*/ 1190625 h 1190625"/>
              <a:gd name="connsiteX0" fmla="*/ 0 w 266700"/>
              <a:gd name="connsiteY0" fmla="*/ 9525 h 1428750"/>
              <a:gd name="connsiteX1" fmla="*/ 266700 w 266700"/>
              <a:gd name="connsiteY1" fmla="*/ 0 h 1428750"/>
              <a:gd name="connsiteX2" fmla="*/ 85725 w 266700"/>
              <a:gd name="connsiteY2" fmla="*/ 76200 h 1428750"/>
              <a:gd name="connsiteX3" fmla="*/ 60325 w 266700"/>
              <a:gd name="connsiteY3" fmla="*/ 1428750 h 1428750"/>
              <a:gd name="connsiteX0" fmla="*/ 0 w 266700"/>
              <a:gd name="connsiteY0" fmla="*/ 9525 h 1428750"/>
              <a:gd name="connsiteX1" fmla="*/ 266700 w 266700"/>
              <a:gd name="connsiteY1" fmla="*/ 0 h 1428750"/>
              <a:gd name="connsiteX2" fmla="*/ 50800 w 266700"/>
              <a:gd name="connsiteY2" fmla="*/ 79375 h 1428750"/>
              <a:gd name="connsiteX3" fmla="*/ 60325 w 266700"/>
              <a:gd name="connsiteY3" fmla="*/ 1428750 h 1428750"/>
              <a:gd name="connsiteX0" fmla="*/ 0 w 403225"/>
              <a:gd name="connsiteY0" fmla="*/ 15875 h 1435100"/>
              <a:gd name="connsiteX1" fmla="*/ 403225 w 403225"/>
              <a:gd name="connsiteY1" fmla="*/ 0 h 1435100"/>
              <a:gd name="connsiteX2" fmla="*/ 50800 w 403225"/>
              <a:gd name="connsiteY2" fmla="*/ 85725 h 1435100"/>
              <a:gd name="connsiteX3" fmla="*/ 60325 w 403225"/>
              <a:gd name="connsiteY3" fmla="*/ 1435100 h 1435100"/>
              <a:gd name="connsiteX0" fmla="*/ 0 w 412750"/>
              <a:gd name="connsiteY0" fmla="*/ 85725 h 1435100"/>
              <a:gd name="connsiteX1" fmla="*/ 412750 w 412750"/>
              <a:gd name="connsiteY1" fmla="*/ 0 h 1435100"/>
              <a:gd name="connsiteX2" fmla="*/ 60325 w 412750"/>
              <a:gd name="connsiteY2" fmla="*/ 85725 h 1435100"/>
              <a:gd name="connsiteX3" fmla="*/ 69850 w 412750"/>
              <a:gd name="connsiteY3" fmla="*/ 1435100 h 1435100"/>
              <a:gd name="connsiteX0" fmla="*/ 0 w 377825"/>
              <a:gd name="connsiteY0" fmla="*/ 19050 h 1435100"/>
              <a:gd name="connsiteX1" fmla="*/ 377825 w 377825"/>
              <a:gd name="connsiteY1" fmla="*/ 0 h 1435100"/>
              <a:gd name="connsiteX2" fmla="*/ 25400 w 377825"/>
              <a:gd name="connsiteY2" fmla="*/ 85725 h 1435100"/>
              <a:gd name="connsiteX3" fmla="*/ 34925 w 377825"/>
              <a:gd name="connsiteY3" fmla="*/ 1435100 h 1435100"/>
              <a:gd name="connsiteX0" fmla="*/ 0 w 377825"/>
              <a:gd name="connsiteY0" fmla="*/ 19050 h 1435100"/>
              <a:gd name="connsiteX1" fmla="*/ 377825 w 377825"/>
              <a:gd name="connsiteY1" fmla="*/ 0 h 1435100"/>
              <a:gd name="connsiteX2" fmla="*/ 53975 w 377825"/>
              <a:gd name="connsiteY2" fmla="*/ 76200 h 1435100"/>
              <a:gd name="connsiteX3" fmla="*/ 34925 w 377825"/>
              <a:gd name="connsiteY3" fmla="*/ 1435100 h 1435100"/>
              <a:gd name="connsiteX0" fmla="*/ 0 w 384175"/>
              <a:gd name="connsiteY0" fmla="*/ 34925 h 1435100"/>
              <a:gd name="connsiteX1" fmla="*/ 384175 w 384175"/>
              <a:gd name="connsiteY1" fmla="*/ 0 h 1435100"/>
              <a:gd name="connsiteX2" fmla="*/ 60325 w 384175"/>
              <a:gd name="connsiteY2" fmla="*/ 76200 h 1435100"/>
              <a:gd name="connsiteX3" fmla="*/ 41275 w 384175"/>
              <a:gd name="connsiteY3" fmla="*/ 1435100 h 1435100"/>
              <a:gd name="connsiteX0" fmla="*/ 0 w 384175"/>
              <a:gd name="connsiteY0" fmla="*/ 34925 h 1435100"/>
              <a:gd name="connsiteX1" fmla="*/ 384175 w 384175"/>
              <a:gd name="connsiteY1" fmla="*/ 0 h 1435100"/>
              <a:gd name="connsiteX2" fmla="*/ 79375 w 384175"/>
              <a:gd name="connsiteY2" fmla="*/ 88900 h 1435100"/>
              <a:gd name="connsiteX3" fmla="*/ 41275 w 384175"/>
              <a:gd name="connsiteY3" fmla="*/ 1435100 h 1435100"/>
              <a:gd name="connsiteX0" fmla="*/ 0 w 384175"/>
              <a:gd name="connsiteY0" fmla="*/ 28575 h 1435100"/>
              <a:gd name="connsiteX1" fmla="*/ 384175 w 384175"/>
              <a:gd name="connsiteY1" fmla="*/ 0 h 1435100"/>
              <a:gd name="connsiteX2" fmla="*/ 79375 w 384175"/>
              <a:gd name="connsiteY2" fmla="*/ 88900 h 1435100"/>
              <a:gd name="connsiteX3" fmla="*/ 41275 w 384175"/>
              <a:gd name="connsiteY3" fmla="*/ 1435100 h 1435100"/>
              <a:gd name="connsiteX0" fmla="*/ 0 w 444500"/>
              <a:gd name="connsiteY0" fmla="*/ 28575 h 1435100"/>
              <a:gd name="connsiteX1" fmla="*/ 444500 w 444500"/>
              <a:gd name="connsiteY1" fmla="*/ 0 h 1435100"/>
              <a:gd name="connsiteX2" fmla="*/ 79375 w 444500"/>
              <a:gd name="connsiteY2" fmla="*/ 88900 h 1435100"/>
              <a:gd name="connsiteX3" fmla="*/ 41275 w 444500"/>
              <a:gd name="connsiteY3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" h="1435100">
                <a:moveTo>
                  <a:pt x="0" y="28575"/>
                </a:moveTo>
                <a:lnTo>
                  <a:pt x="444500" y="0"/>
                </a:lnTo>
                <a:lnTo>
                  <a:pt x="79375" y="88900"/>
                </a:lnTo>
                <a:lnTo>
                  <a:pt x="41275" y="143510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FF4880-2AB9-4AF2-8D86-C7B20344B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945"/>
          <a:stretch/>
        </p:blipFill>
        <p:spPr>
          <a:xfrm>
            <a:off x="3023679" y="1743797"/>
            <a:ext cx="2897692" cy="508476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488EE-2AE5-4251-ACED-134DCEDC6855}"/>
              </a:ext>
            </a:extLst>
          </p:cNvPr>
          <p:cNvGrpSpPr/>
          <p:nvPr/>
        </p:nvGrpSpPr>
        <p:grpSpPr>
          <a:xfrm rot="20388619">
            <a:off x="1561676" y="2972908"/>
            <a:ext cx="754916" cy="761567"/>
            <a:chOff x="2670175" y="2884488"/>
            <a:chExt cx="360363" cy="363538"/>
          </a:xfrm>
          <a:solidFill>
            <a:srgbClr val="9FFFFF"/>
          </a:solidFill>
        </p:grpSpPr>
        <p:sp>
          <p:nvSpPr>
            <p:cNvPr id="59" name="Freeform 1696">
              <a:extLst>
                <a:ext uri="{FF2B5EF4-FFF2-40B4-BE49-F238E27FC236}">
                  <a16:creationId xmlns:a16="http://schemas.microsoft.com/office/drawing/2014/main" id="{40D58FC5-4C2A-4D2C-A877-3601FA3B0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697">
              <a:extLst>
                <a:ext uri="{FF2B5EF4-FFF2-40B4-BE49-F238E27FC236}">
                  <a16:creationId xmlns:a16="http://schemas.microsoft.com/office/drawing/2014/main" id="{3D4FE87D-98CC-4A97-9237-F2911AFA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698">
              <a:extLst>
                <a:ext uri="{FF2B5EF4-FFF2-40B4-BE49-F238E27FC236}">
                  <a16:creationId xmlns:a16="http://schemas.microsoft.com/office/drawing/2014/main" id="{644A03BE-E1A4-49C9-80D8-2BB20AF95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699">
              <a:extLst>
                <a:ext uri="{FF2B5EF4-FFF2-40B4-BE49-F238E27FC236}">
                  <a16:creationId xmlns:a16="http://schemas.microsoft.com/office/drawing/2014/main" id="{6AF2D4A3-9E55-4D56-A0CF-787E7C29A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E74BCD-9559-49F8-A1BD-CAA301C95322}"/>
              </a:ext>
            </a:extLst>
          </p:cNvPr>
          <p:cNvGrpSpPr/>
          <p:nvPr/>
        </p:nvGrpSpPr>
        <p:grpSpPr>
          <a:xfrm rot="727643">
            <a:off x="2427502" y="2496482"/>
            <a:ext cx="412319" cy="415952"/>
            <a:chOff x="2670175" y="2884488"/>
            <a:chExt cx="360363" cy="363538"/>
          </a:xfrm>
          <a:solidFill>
            <a:srgbClr val="36B1FF"/>
          </a:solidFill>
        </p:grpSpPr>
        <p:sp>
          <p:nvSpPr>
            <p:cNvPr id="64" name="Freeform 1696">
              <a:extLst>
                <a:ext uri="{FF2B5EF4-FFF2-40B4-BE49-F238E27FC236}">
                  <a16:creationId xmlns:a16="http://schemas.microsoft.com/office/drawing/2014/main" id="{0F3C4C59-C29F-4C99-AFD4-03DC1EBE8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697">
              <a:extLst>
                <a:ext uri="{FF2B5EF4-FFF2-40B4-BE49-F238E27FC236}">
                  <a16:creationId xmlns:a16="http://schemas.microsoft.com/office/drawing/2014/main" id="{5398B748-E664-48EA-B705-BCBA0E99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698">
              <a:extLst>
                <a:ext uri="{FF2B5EF4-FFF2-40B4-BE49-F238E27FC236}">
                  <a16:creationId xmlns:a16="http://schemas.microsoft.com/office/drawing/2014/main" id="{2518B3E4-EB85-4B43-A977-9004FE5E2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699">
              <a:extLst>
                <a:ext uri="{FF2B5EF4-FFF2-40B4-BE49-F238E27FC236}">
                  <a16:creationId xmlns:a16="http://schemas.microsoft.com/office/drawing/2014/main" id="{3D1F634F-8236-41AB-871D-C8DA055E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25C1D9C-2A91-4D80-91B9-3F6F7F820798}"/>
              </a:ext>
            </a:extLst>
          </p:cNvPr>
          <p:cNvGrpSpPr/>
          <p:nvPr/>
        </p:nvGrpSpPr>
        <p:grpSpPr>
          <a:xfrm rot="1178660">
            <a:off x="1301688" y="2089329"/>
            <a:ext cx="298855" cy="301488"/>
            <a:chOff x="2670175" y="2884488"/>
            <a:chExt cx="360363" cy="363538"/>
          </a:xfrm>
          <a:solidFill>
            <a:srgbClr val="9FFFFF"/>
          </a:solidFill>
        </p:grpSpPr>
        <p:sp>
          <p:nvSpPr>
            <p:cNvPr id="87" name="Freeform 1696">
              <a:extLst>
                <a:ext uri="{FF2B5EF4-FFF2-40B4-BE49-F238E27FC236}">
                  <a16:creationId xmlns:a16="http://schemas.microsoft.com/office/drawing/2014/main" id="{D36C1B91-1173-4887-8989-8368D2E3A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2884488"/>
              <a:ext cx="360363" cy="363538"/>
            </a:xfrm>
            <a:custGeom>
              <a:avLst/>
              <a:gdLst>
                <a:gd name="T0" fmla="*/ 49 w 96"/>
                <a:gd name="T1" fmla="*/ 97 h 97"/>
                <a:gd name="T2" fmla="*/ 47 w 96"/>
                <a:gd name="T3" fmla="*/ 95 h 97"/>
                <a:gd name="T4" fmla="*/ 49 w 96"/>
                <a:gd name="T5" fmla="*/ 93 h 97"/>
                <a:gd name="T6" fmla="*/ 75 w 96"/>
                <a:gd name="T7" fmla="*/ 83 h 97"/>
                <a:gd name="T8" fmla="*/ 78 w 96"/>
                <a:gd name="T9" fmla="*/ 84 h 97"/>
                <a:gd name="T10" fmla="*/ 78 w 96"/>
                <a:gd name="T11" fmla="*/ 87 h 97"/>
                <a:gd name="T12" fmla="*/ 49 w 96"/>
                <a:gd name="T13" fmla="*/ 97 h 97"/>
                <a:gd name="T14" fmla="*/ 49 w 96"/>
                <a:gd name="T15" fmla="*/ 97 h 97"/>
                <a:gd name="T16" fmla="*/ 38 w 96"/>
                <a:gd name="T17" fmla="*/ 96 h 97"/>
                <a:gd name="T18" fmla="*/ 37 w 96"/>
                <a:gd name="T19" fmla="*/ 96 h 97"/>
                <a:gd name="T20" fmla="*/ 11 w 96"/>
                <a:gd name="T21" fmla="*/ 80 h 97"/>
                <a:gd name="T22" fmla="*/ 11 w 96"/>
                <a:gd name="T23" fmla="*/ 77 h 97"/>
                <a:gd name="T24" fmla="*/ 14 w 96"/>
                <a:gd name="T25" fmla="*/ 77 h 97"/>
                <a:gd name="T26" fmla="*/ 38 w 96"/>
                <a:gd name="T27" fmla="*/ 92 h 97"/>
                <a:gd name="T28" fmla="*/ 40 w 96"/>
                <a:gd name="T29" fmla="*/ 94 h 97"/>
                <a:gd name="T30" fmla="*/ 38 w 96"/>
                <a:gd name="T31" fmla="*/ 96 h 97"/>
                <a:gd name="T32" fmla="*/ 85 w 96"/>
                <a:gd name="T33" fmla="*/ 79 h 97"/>
                <a:gd name="T34" fmla="*/ 83 w 96"/>
                <a:gd name="T35" fmla="*/ 79 h 97"/>
                <a:gd name="T36" fmla="*/ 83 w 96"/>
                <a:gd name="T37" fmla="*/ 76 h 97"/>
                <a:gd name="T38" fmla="*/ 92 w 96"/>
                <a:gd name="T39" fmla="*/ 49 h 97"/>
                <a:gd name="T40" fmla="*/ 94 w 96"/>
                <a:gd name="T41" fmla="*/ 47 h 97"/>
                <a:gd name="T42" fmla="*/ 96 w 96"/>
                <a:gd name="T43" fmla="*/ 49 h 97"/>
                <a:gd name="T44" fmla="*/ 96 w 96"/>
                <a:gd name="T45" fmla="*/ 49 h 97"/>
                <a:gd name="T46" fmla="*/ 86 w 96"/>
                <a:gd name="T47" fmla="*/ 78 h 97"/>
                <a:gd name="T48" fmla="*/ 85 w 96"/>
                <a:gd name="T49" fmla="*/ 79 h 97"/>
                <a:gd name="T50" fmla="*/ 7 w 96"/>
                <a:gd name="T51" fmla="*/ 71 h 97"/>
                <a:gd name="T52" fmla="*/ 5 w 96"/>
                <a:gd name="T53" fmla="*/ 70 h 97"/>
                <a:gd name="T54" fmla="*/ 0 w 96"/>
                <a:gd name="T55" fmla="*/ 49 h 97"/>
                <a:gd name="T56" fmla="*/ 1 w 96"/>
                <a:gd name="T57" fmla="*/ 39 h 97"/>
                <a:gd name="T58" fmla="*/ 3 w 96"/>
                <a:gd name="T59" fmla="*/ 38 h 97"/>
                <a:gd name="T60" fmla="*/ 5 w 96"/>
                <a:gd name="T61" fmla="*/ 40 h 97"/>
                <a:gd name="T62" fmla="*/ 4 w 96"/>
                <a:gd name="T63" fmla="*/ 49 h 97"/>
                <a:gd name="T64" fmla="*/ 8 w 96"/>
                <a:gd name="T65" fmla="*/ 68 h 97"/>
                <a:gd name="T66" fmla="*/ 7 w 96"/>
                <a:gd name="T67" fmla="*/ 71 h 97"/>
                <a:gd name="T68" fmla="*/ 7 w 96"/>
                <a:gd name="T69" fmla="*/ 71 h 97"/>
                <a:gd name="T70" fmla="*/ 93 w 96"/>
                <a:gd name="T71" fmla="*/ 40 h 97"/>
                <a:gd name="T72" fmla="*/ 91 w 96"/>
                <a:gd name="T73" fmla="*/ 38 h 97"/>
                <a:gd name="T74" fmla="*/ 75 w 96"/>
                <a:gd name="T75" fmla="*/ 14 h 97"/>
                <a:gd name="T76" fmla="*/ 75 w 96"/>
                <a:gd name="T77" fmla="*/ 12 h 97"/>
                <a:gd name="T78" fmla="*/ 78 w 96"/>
                <a:gd name="T79" fmla="*/ 11 h 97"/>
                <a:gd name="T80" fmla="*/ 95 w 96"/>
                <a:gd name="T81" fmla="*/ 37 h 97"/>
                <a:gd name="T82" fmla="*/ 93 w 96"/>
                <a:gd name="T83" fmla="*/ 40 h 97"/>
                <a:gd name="T84" fmla="*/ 93 w 96"/>
                <a:gd name="T85" fmla="*/ 40 h 97"/>
                <a:gd name="T86" fmla="*/ 6 w 96"/>
                <a:gd name="T87" fmla="*/ 31 h 97"/>
                <a:gd name="T88" fmla="*/ 6 w 96"/>
                <a:gd name="T89" fmla="*/ 31 h 97"/>
                <a:gd name="T90" fmla="*/ 5 w 96"/>
                <a:gd name="T91" fmla="*/ 28 h 97"/>
                <a:gd name="T92" fmla="*/ 26 w 96"/>
                <a:gd name="T93" fmla="*/ 6 h 97"/>
                <a:gd name="T94" fmla="*/ 29 w 96"/>
                <a:gd name="T95" fmla="*/ 7 h 97"/>
                <a:gd name="T96" fmla="*/ 28 w 96"/>
                <a:gd name="T97" fmla="*/ 10 h 97"/>
                <a:gd name="T98" fmla="*/ 8 w 96"/>
                <a:gd name="T99" fmla="*/ 30 h 97"/>
                <a:gd name="T100" fmla="*/ 6 w 96"/>
                <a:gd name="T101" fmla="*/ 31 h 97"/>
                <a:gd name="T102" fmla="*/ 67 w 96"/>
                <a:gd name="T103" fmla="*/ 9 h 97"/>
                <a:gd name="T104" fmla="*/ 66 w 96"/>
                <a:gd name="T105" fmla="*/ 9 h 97"/>
                <a:gd name="T106" fmla="*/ 38 w 96"/>
                <a:gd name="T107" fmla="*/ 6 h 97"/>
                <a:gd name="T108" fmla="*/ 36 w 96"/>
                <a:gd name="T109" fmla="*/ 5 h 97"/>
                <a:gd name="T110" fmla="*/ 37 w 96"/>
                <a:gd name="T111" fmla="*/ 2 h 97"/>
                <a:gd name="T112" fmla="*/ 68 w 96"/>
                <a:gd name="T113" fmla="*/ 5 h 97"/>
                <a:gd name="T114" fmla="*/ 69 w 96"/>
                <a:gd name="T115" fmla="*/ 8 h 97"/>
                <a:gd name="T116" fmla="*/ 67 w 96"/>
                <a:gd name="T117" fmla="*/ 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97">
                  <a:moveTo>
                    <a:pt x="49" y="97"/>
                  </a:moveTo>
                  <a:cubicBezTo>
                    <a:pt x="48" y="97"/>
                    <a:pt x="47" y="96"/>
                    <a:pt x="47" y="95"/>
                  </a:cubicBezTo>
                  <a:cubicBezTo>
                    <a:pt x="47" y="94"/>
                    <a:pt x="48" y="93"/>
                    <a:pt x="49" y="93"/>
                  </a:cubicBezTo>
                  <a:cubicBezTo>
                    <a:pt x="59" y="93"/>
                    <a:pt x="68" y="89"/>
                    <a:pt x="75" y="83"/>
                  </a:cubicBezTo>
                  <a:cubicBezTo>
                    <a:pt x="76" y="83"/>
                    <a:pt x="78" y="83"/>
                    <a:pt x="78" y="84"/>
                  </a:cubicBezTo>
                  <a:cubicBezTo>
                    <a:pt x="79" y="85"/>
                    <a:pt x="79" y="86"/>
                    <a:pt x="78" y="87"/>
                  </a:cubicBezTo>
                  <a:cubicBezTo>
                    <a:pt x="70" y="93"/>
                    <a:pt x="60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lose/>
                  <a:moveTo>
                    <a:pt x="38" y="96"/>
                  </a:moveTo>
                  <a:cubicBezTo>
                    <a:pt x="38" y="96"/>
                    <a:pt x="38" y="96"/>
                    <a:pt x="37" y="96"/>
                  </a:cubicBezTo>
                  <a:cubicBezTo>
                    <a:pt x="27" y="94"/>
                    <a:pt x="18" y="88"/>
                    <a:pt x="11" y="80"/>
                  </a:cubicBezTo>
                  <a:cubicBezTo>
                    <a:pt x="10" y="79"/>
                    <a:pt x="11" y="78"/>
                    <a:pt x="11" y="77"/>
                  </a:cubicBezTo>
                  <a:cubicBezTo>
                    <a:pt x="12" y="76"/>
                    <a:pt x="13" y="76"/>
                    <a:pt x="14" y="77"/>
                  </a:cubicBezTo>
                  <a:cubicBezTo>
                    <a:pt x="20" y="85"/>
                    <a:pt x="29" y="90"/>
                    <a:pt x="38" y="92"/>
                  </a:cubicBezTo>
                  <a:cubicBezTo>
                    <a:pt x="39" y="92"/>
                    <a:pt x="40" y="93"/>
                    <a:pt x="40" y="94"/>
                  </a:cubicBezTo>
                  <a:cubicBezTo>
                    <a:pt x="40" y="95"/>
                    <a:pt x="39" y="96"/>
                    <a:pt x="38" y="96"/>
                  </a:cubicBezTo>
                  <a:close/>
                  <a:moveTo>
                    <a:pt x="85" y="79"/>
                  </a:moveTo>
                  <a:cubicBezTo>
                    <a:pt x="84" y="79"/>
                    <a:pt x="84" y="79"/>
                    <a:pt x="83" y="79"/>
                  </a:cubicBezTo>
                  <a:cubicBezTo>
                    <a:pt x="82" y="78"/>
                    <a:pt x="82" y="77"/>
                    <a:pt x="83" y="76"/>
                  </a:cubicBezTo>
                  <a:cubicBezTo>
                    <a:pt x="89" y="68"/>
                    <a:pt x="92" y="59"/>
                    <a:pt x="92" y="49"/>
                  </a:cubicBezTo>
                  <a:cubicBezTo>
                    <a:pt x="92" y="48"/>
                    <a:pt x="93" y="47"/>
                    <a:pt x="94" y="47"/>
                  </a:cubicBezTo>
                  <a:cubicBezTo>
                    <a:pt x="95" y="47"/>
                    <a:pt x="96" y="48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60"/>
                    <a:pt x="93" y="70"/>
                    <a:pt x="86" y="78"/>
                  </a:cubicBezTo>
                  <a:cubicBezTo>
                    <a:pt x="86" y="79"/>
                    <a:pt x="85" y="79"/>
                    <a:pt x="85" y="79"/>
                  </a:cubicBezTo>
                  <a:close/>
                  <a:moveTo>
                    <a:pt x="7" y="71"/>
                  </a:moveTo>
                  <a:cubicBezTo>
                    <a:pt x="6" y="71"/>
                    <a:pt x="5" y="71"/>
                    <a:pt x="5" y="70"/>
                  </a:cubicBezTo>
                  <a:cubicBezTo>
                    <a:pt x="2" y="63"/>
                    <a:pt x="0" y="56"/>
                    <a:pt x="0" y="49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4" y="38"/>
                    <a:pt x="5" y="39"/>
                    <a:pt x="5" y="40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56"/>
                    <a:pt x="5" y="62"/>
                    <a:pt x="8" y="68"/>
                  </a:cubicBezTo>
                  <a:cubicBezTo>
                    <a:pt x="9" y="69"/>
                    <a:pt x="8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93" y="40"/>
                  </a:moveTo>
                  <a:cubicBezTo>
                    <a:pt x="92" y="40"/>
                    <a:pt x="91" y="39"/>
                    <a:pt x="91" y="38"/>
                  </a:cubicBezTo>
                  <a:cubicBezTo>
                    <a:pt x="88" y="29"/>
                    <a:pt x="83" y="20"/>
                    <a:pt x="75" y="14"/>
                  </a:cubicBezTo>
                  <a:cubicBezTo>
                    <a:pt x="74" y="14"/>
                    <a:pt x="74" y="13"/>
                    <a:pt x="75" y="12"/>
                  </a:cubicBezTo>
                  <a:cubicBezTo>
                    <a:pt x="76" y="11"/>
                    <a:pt x="77" y="11"/>
                    <a:pt x="78" y="11"/>
                  </a:cubicBezTo>
                  <a:cubicBezTo>
                    <a:pt x="86" y="18"/>
                    <a:pt x="92" y="27"/>
                    <a:pt x="95" y="37"/>
                  </a:cubicBezTo>
                  <a:cubicBezTo>
                    <a:pt x="95" y="38"/>
                    <a:pt x="94" y="39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4" y="29"/>
                    <a:pt x="5" y="28"/>
                  </a:cubicBezTo>
                  <a:cubicBezTo>
                    <a:pt x="9" y="19"/>
                    <a:pt x="17" y="11"/>
                    <a:pt x="26" y="6"/>
                  </a:cubicBezTo>
                  <a:cubicBezTo>
                    <a:pt x="27" y="6"/>
                    <a:pt x="28" y="6"/>
                    <a:pt x="29" y="7"/>
                  </a:cubicBezTo>
                  <a:cubicBezTo>
                    <a:pt x="29" y="8"/>
                    <a:pt x="29" y="9"/>
                    <a:pt x="28" y="10"/>
                  </a:cubicBezTo>
                  <a:cubicBezTo>
                    <a:pt x="19" y="14"/>
                    <a:pt x="12" y="21"/>
                    <a:pt x="8" y="30"/>
                  </a:cubicBezTo>
                  <a:cubicBezTo>
                    <a:pt x="8" y="31"/>
                    <a:pt x="7" y="31"/>
                    <a:pt x="6" y="31"/>
                  </a:cubicBezTo>
                  <a:close/>
                  <a:moveTo>
                    <a:pt x="67" y="9"/>
                  </a:moveTo>
                  <a:cubicBezTo>
                    <a:pt x="67" y="9"/>
                    <a:pt x="66" y="9"/>
                    <a:pt x="66" y="9"/>
                  </a:cubicBezTo>
                  <a:cubicBezTo>
                    <a:pt x="57" y="5"/>
                    <a:pt x="47" y="4"/>
                    <a:pt x="38" y="6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5" y="4"/>
                    <a:pt x="36" y="2"/>
                    <a:pt x="37" y="2"/>
                  </a:cubicBezTo>
                  <a:cubicBezTo>
                    <a:pt x="47" y="0"/>
                    <a:pt x="58" y="1"/>
                    <a:pt x="68" y="5"/>
                  </a:cubicBezTo>
                  <a:cubicBezTo>
                    <a:pt x="69" y="6"/>
                    <a:pt x="69" y="7"/>
                    <a:pt x="69" y="8"/>
                  </a:cubicBezTo>
                  <a:cubicBezTo>
                    <a:pt x="68" y="9"/>
                    <a:pt x="68" y="9"/>
                    <a:pt x="6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697">
              <a:extLst>
                <a:ext uri="{FF2B5EF4-FFF2-40B4-BE49-F238E27FC236}">
                  <a16:creationId xmlns:a16="http://schemas.microsoft.com/office/drawing/2014/main" id="{940E32E1-CCA3-437F-ACF3-3ADE72A8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050" y="2989263"/>
              <a:ext cx="90488" cy="158750"/>
            </a:xfrm>
            <a:custGeom>
              <a:avLst/>
              <a:gdLst>
                <a:gd name="T0" fmla="*/ 12 w 24"/>
                <a:gd name="T1" fmla="*/ 42 h 42"/>
                <a:gd name="T2" fmla="*/ 0 w 24"/>
                <a:gd name="T3" fmla="*/ 31 h 42"/>
                <a:gd name="T4" fmla="*/ 2 w 24"/>
                <a:gd name="T5" fmla="*/ 29 h 42"/>
                <a:gd name="T6" fmla="*/ 4 w 24"/>
                <a:gd name="T7" fmla="*/ 31 h 42"/>
                <a:gd name="T8" fmla="*/ 12 w 24"/>
                <a:gd name="T9" fmla="*/ 38 h 42"/>
                <a:gd name="T10" fmla="*/ 20 w 24"/>
                <a:gd name="T11" fmla="*/ 31 h 42"/>
                <a:gd name="T12" fmla="*/ 12 w 24"/>
                <a:gd name="T13" fmla="*/ 23 h 42"/>
                <a:gd name="T14" fmla="*/ 0 w 24"/>
                <a:gd name="T15" fmla="*/ 11 h 42"/>
                <a:gd name="T16" fmla="*/ 12 w 24"/>
                <a:gd name="T17" fmla="*/ 0 h 42"/>
                <a:gd name="T18" fmla="*/ 24 w 24"/>
                <a:gd name="T19" fmla="*/ 11 h 42"/>
                <a:gd name="T20" fmla="*/ 22 w 24"/>
                <a:gd name="T21" fmla="*/ 13 h 42"/>
                <a:gd name="T22" fmla="*/ 20 w 24"/>
                <a:gd name="T23" fmla="*/ 11 h 42"/>
                <a:gd name="T24" fmla="*/ 12 w 24"/>
                <a:gd name="T25" fmla="*/ 4 h 42"/>
                <a:gd name="T26" fmla="*/ 4 w 24"/>
                <a:gd name="T27" fmla="*/ 11 h 42"/>
                <a:gd name="T28" fmla="*/ 12 w 24"/>
                <a:gd name="T29" fmla="*/ 19 h 42"/>
                <a:gd name="T30" fmla="*/ 24 w 24"/>
                <a:gd name="T31" fmla="*/ 31 h 42"/>
                <a:gd name="T32" fmla="*/ 12 w 24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12" y="42"/>
                  </a:moveTo>
                  <a:cubicBezTo>
                    <a:pt x="6" y="42"/>
                    <a:pt x="0" y="37"/>
                    <a:pt x="0" y="31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" y="29"/>
                    <a:pt x="4" y="30"/>
                    <a:pt x="4" y="31"/>
                  </a:cubicBezTo>
                  <a:cubicBezTo>
                    <a:pt x="4" y="35"/>
                    <a:pt x="8" y="38"/>
                    <a:pt x="12" y="38"/>
                  </a:cubicBezTo>
                  <a:cubicBezTo>
                    <a:pt x="16" y="38"/>
                    <a:pt x="20" y="35"/>
                    <a:pt x="20" y="31"/>
                  </a:cubicBezTo>
                  <a:cubicBezTo>
                    <a:pt x="20" y="26"/>
                    <a:pt x="16" y="23"/>
                    <a:pt x="12" y="23"/>
                  </a:cubicBezTo>
                  <a:cubicBezTo>
                    <a:pt x="6" y="23"/>
                    <a:pt x="0" y="18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1"/>
                  </a:cubicBezTo>
                  <a:cubicBezTo>
                    <a:pt x="24" y="12"/>
                    <a:pt x="23" y="13"/>
                    <a:pt x="22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7"/>
                    <a:pt x="16" y="4"/>
                    <a:pt x="12" y="4"/>
                  </a:cubicBezTo>
                  <a:cubicBezTo>
                    <a:pt x="8" y="4"/>
                    <a:pt x="4" y="7"/>
                    <a:pt x="4" y="11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8" y="19"/>
                    <a:pt x="24" y="24"/>
                    <a:pt x="24" y="31"/>
                  </a:cubicBezTo>
                  <a:cubicBezTo>
                    <a:pt x="24" y="37"/>
                    <a:pt x="18" y="4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698">
              <a:extLst>
                <a:ext uri="{FF2B5EF4-FFF2-40B4-BE49-F238E27FC236}">
                  <a16:creationId xmlns:a16="http://schemas.microsoft.com/office/drawing/2014/main" id="{CE31A90E-FBD6-41AB-8273-720A8150E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3132138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699">
              <a:extLst>
                <a:ext uri="{FF2B5EF4-FFF2-40B4-BE49-F238E27FC236}">
                  <a16:creationId xmlns:a16="http://schemas.microsoft.com/office/drawing/2014/main" id="{E3D7F0F0-E33F-4F48-95AC-1932A2CB1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963863"/>
              <a:ext cx="14288" cy="41275"/>
            </a:xfrm>
            <a:custGeom>
              <a:avLst/>
              <a:gdLst>
                <a:gd name="T0" fmla="*/ 2 w 4"/>
                <a:gd name="T1" fmla="*/ 11 h 11"/>
                <a:gd name="T2" fmla="*/ 0 w 4"/>
                <a:gd name="T3" fmla="*/ 9 h 11"/>
                <a:gd name="T4" fmla="*/ 0 w 4"/>
                <a:gd name="T5" fmla="*/ 2 h 11"/>
                <a:gd name="T6" fmla="*/ 2 w 4"/>
                <a:gd name="T7" fmla="*/ 0 h 11"/>
                <a:gd name="T8" fmla="*/ 4 w 4"/>
                <a:gd name="T9" fmla="*/ 2 h 11"/>
                <a:gd name="T10" fmla="*/ 4 w 4"/>
                <a:gd name="T11" fmla="*/ 9 h 11"/>
                <a:gd name="T12" fmla="*/ 2 w 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cubicBezTo>
                    <a:pt x="1" y="11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3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22" name="Graphic 121">
            <a:extLst>
              <a:ext uri="{FF2B5EF4-FFF2-40B4-BE49-F238E27FC236}">
                <a16:creationId xmlns:a16="http://schemas.microsoft.com/office/drawing/2014/main" id="{E7318D46-6DCD-4152-936B-249414865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1594118" y="6038819"/>
            <a:ext cx="522694" cy="736038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8BEE8916-2EDA-4FEE-B4F8-4B1F525BD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233867" flipH="1">
            <a:off x="1189924" y="6398381"/>
            <a:ext cx="586110" cy="3047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4B4DBD-DD1F-48B4-94DE-4178D6578994}"/>
              </a:ext>
            </a:extLst>
          </p:cNvPr>
          <p:cNvSpPr txBox="1">
            <a:spLocks/>
          </p:cNvSpPr>
          <p:nvPr/>
        </p:nvSpPr>
        <p:spPr>
          <a:xfrm>
            <a:off x="219593" y="189432"/>
            <a:ext cx="2650577" cy="8175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We have a lot more models planned for use such as </a:t>
            </a:r>
            <a:r>
              <a:rPr lang="en-US" sz="1400" b="1" dirty="0">
                <a:solidFill>
                  <a:srgbClr val="FFFFFF"/>
                </a:solidFill>
              </a:rPr>
              <a:t>GRU </a:t>
            </a:r>
            <a:r>
              <a:rPr lang="en-US" sz="1400" dirty="0">
                <a:solidFill>
                  <a:srgbClr val="FFFFFF"/>
                </a:solidFill>
              </a:rPr>
              <a:t> and other classification algorithms. </a:t>
            </a:r>
          </a:p>
        </p:txBody>
      </p:sp>
      <p:pic>
        <p:nvPicPr>
          <p:cNvPr id="7172" name="Picture 4" descr="Artificial intelligence free icon">
            <a:extLst>
              <a:ext uri="{FF2B5EF4-FFF2-40B4-BE49-F238E27FC236}">
                <a16:creationId xmlns:a16="http://schemas.microsoft.com/office/drawing/2014/main" id="{84995F69-96F1-4681-93D0-A5C3A2A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97" y="2488194"/>
            <a:ext cx="825085" cy="82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5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5" grpId="0"/>
      <p:bldP spid="42" grpId="0"/>
      <p:bldP spid="44" grpId="0"/>
      <p:bldP spid="43" grpId="0"/>
      <p:bldP spid="37" grpId="0"/>
      <p:bldP spid="3" grpId="0" animBg="1"/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0FF5270-1BA2-4A5D-B247-F142902A73D4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19622A-A91E-477E-B21C-2A9B4111BB78}"/>
              </a:ext>
            </a:extLst>
          </p:cNvPr>
          <p:cNvGrpSpPr/>
          <p:nvPr/>
        </p:nvGrpSpPr>
        <p:grpSpPr>
          <a:xfrm flipV="1">
            <a:off x="-4288" y="2935439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E04108-8E4F-47F0-AA7C-87F4964E9CF5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258426-3A45-46F7-8CC4-7B1BD8E1E8D9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46">
            <a:extLst>
              <a:ext uri="{FF2B5EF4-FFF2-40B4-BE49-F238E27FC236}">
                <a16:creationId xmlns:a16="http://schemas.microsoft.com/office/drawing/2014/main" id="{3762ED9E-CB0A-4217-9B95-348E658F11AD}"/>
              </a:ext>
            </a:extLst>
          </p:cNvPr>
          <p:cNvSpPr/>
          <p:nvPr/>
        </p:nvSpPr>
        <p:spPr>
          <a:xfrm>
            <a:off x="5158421" y="2967986"/>
            <a:ext cx="1905000" cy="216252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0 w 1905000"/>
              <a:gd name="connsiteY0" fmla="*/ 0 h 2139435"/>
              <a:gd name="connsiteX1" fmla="*/ 1905000 w 1905000"/>
              <a:gd name="connsiteY1" fmla="*/ 24246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0 w 1905000"/>
              <a:gd name="connsiteY0" fmla="*/ 0 h 2162525"/>
              <a:gd name="connsiteX1" fmla="*/ 1905000 w 1905000"/>
              <a:gd name="connsiteY1" fmla="*/ 24246 h 2162525"/>
              <a:gd name="connsiteX2" fmla="*/ 1835150 w 1905000"/>
              <a:gd name="connsiteY2" fmla="*/ 2162525 h 2162525"/>
              <a:gd name="connsiteX3" fmla="*/ 25400 w 1905000"/>
              <a:gd name="connsiteY3" fmla="*/ 2139435 h 2162525"/>
              <a:gd name="connsiteX4" fmla="*/ 0 w 1905000"/>
              <a:gd name="connsiteY4" fmla="*/ 0 h 216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62525">
                <a:moveTo>
                  <a:pt x="0" y="0"/>
                </a:moveTo>
                <a:lnTo>
                  <a:pt x="1905000" y="24246"/>
                </a:lnTo>
                <a:lnTo>
                  <a:pt x="1835150" y="216252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59C9613F-1B49-4560-8558-E4B438C99B07}"/>
              </a:ext>
            </a:extLst>
          </p:cNvPr>
          <p:cNvSpPr/>
          <p:nvPr/>
        </p:nvSpPr>
        <p:spPr>
          <a:xfrm>
            <a:off x="2868744" y="3018838"/>
            <a:ext cx="1898072" cy="2115190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  <a:gd name="connsiteX0" fmla="*/ 2309 w 1879600"/>
              <a:gd name="connsiteY0" fmla="*/ 0 h 2102490"/>
              <a:gd name="connsiteX1" fmla="*/ 1879600 w 1879600"/>
              <a:gd name="connsiteY1" fmla="*/ 51955 h 2102490"/>
              <a:gd name="connsiteX2" fmla="*/ 1809750 w 1879600"/>
              <a:gd name="connsiteY2" fmla="*/ 2051690 h 2102490"/>
              <a:gd name="connsiteX3" fmla="*/ 0 w 1879600"/>
              <a:gd name="connsiteY3" fmla="*/ 2102490 h 2102490"/>
              <a:gd name="connsiteX4" fmla="*/ 2309 w 1879600"/>
              <a:gd name="connsiteY4" fmla="*/ 0 h 2102490"/>
              <a:gd name="connsiteX0" fmla="*/ 2309 w 1898072"/>
              <a:gd name="connsiteY0" fmla="*/ 0 h 2102490"/>
              <a:gd name="connsiteX1" fmla="*/ 1898072 w 1898072"/>
              <a:gd name="connsiteY1" fmla="*/ 15009 h 2102490"/>
              <a:gd name="connsiteX2" fmla="*/ 1809750 w 1898072"/>
              <a:gd name="connsiteY2" fmla="*/ 2051690 h 2102490"/>
              <a:gd name="connsiteX3" fmla="*/ 0 w 1898072"/>
              <a:gd name="connsiteY3" fmla="*/ 2102490 h 2102490"/>
              <a:gd name="connsiteX4" fmla="*/ 2309 w 1898072"/>
              <a:gd name="connsiteY4" fmla="*/ 0 h 2102490"/>
              <a:gd name="connsiteX0" fmla="*/ 2309 w 1898072"/>
              <a:gd name="connsiteY0" fmla="*/ 0 h 2115190"/>
              <a:gd name="connsiteX1" fmla="*/ 1898072 w 1898072"/>
              <a:gd name="connsiteY1" fmla="*/ 15009 h 2115190"/>
              <a:gd name="connsiteX2" fmla="*/ 1797050 w 1898072"/>
              <a:gd name="connsiteY2" fmla="*/ 2115190 h 2115190"/>
              <a:gd name="connsiteX3" fmla="*/ 0 w 1898072"/>
              <a:gd name="connsiteY3" fmla="*/ 2102490 h 2115190"/>
              <a:gd name="connsiteX4" fmla="*/ 2309 w 1898072"/>
              <a:gd name="connsiteY4" fmla="*/ 0 h 2115190"/>
              <a:gd name="connsiteX0" fmla="*/ 2309 w 1898072"/>
              <a:gd name="connsiteY0" fmla="*/ 0 h 2115190"/>
              <a:gd name="connsiteX1" fmla="*/ 1898072 w 1898072"/>
              <a:gd name="connsiteY1" fmla="*/ 53109 h 2115190"/>
              <a:gd name="connsiteX2" fmla="*/ 1797050 w 1898072"/>
              <a:gd name="connsiteY2" fmla="*/ 2115190 h 2115190"/>
              <a:gd name="connsiteX3" fmla="*/ 0 w 1898072"/>
              <a:gd name="connsiteY3" fmla="*/ 2102490 h 2115190"/>
              <a:gd name="connsiteX4" fmla="*/ 2309 w 1898072"/>
              <a:gd name="connsiteY4" fmla="*/ 0 h 211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072" h="2115190">
                <a:moveTo>
                  <a:pt x="2309" y="0"/>
                </a:moveTo>
                <a:lnTo>
                  <a:pt x="1898072" y="53109"/>
                </a:lnTo>
                <a:lnTo>
                  <a:pt x="1797050" y="2115190"/>
                </a:lnTo>
                <a:lnTo>
                  <a:pt x="0" y="2102490"/>
                </a:lnTo>
                <a:cubicBezTo>
                  <a:pt x="770" y="1401660"/>
                  <a:pt x="1539" y="700830"/>
                  <a:pt x="2309" y="0"/>
                </a:cubicBez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7B90C15E-59F7-43A7-89DF-F4DFFB399346}"/>
              </a:ext>
            </a:extLst>
          </p:cNvPr>
          <p:cNvSpPr/>
          <p:nvPr/>
        </p:nvSpPr>
        <p:spPr>
          <a:xfrm>
            <a:off x="533399" y="3010907"/>
            <a:ext cx="1905000" cy="213943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39435">
                <a:moveTo>
                  <a:pt x="0" y="0"/>
                </a:moveTo>
                <a:lnTo>
                  <a:pt x="1905000" y="88900"/>
                </a:lnTo>
                <a:lnTo>
                  <a:pt x="1835150" y="208863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916972-75CA-4483-AAB3-ABEEABD212AB}"/>
              </a:ext>
            </a:extLst>
          </p:cNvPr>
          <p:cNvSpPr/>
          <p:nvPr/>
        </p:nvSpPr>
        <p:spPr>
          <a:xfrm>
            <a:off x="9738294" y="2967986"/>
            <a:ext cx="1905000" cy="2139435"/>
          </a:xfrm>
          <a:custGeom>
            <a:avLst/>
            <a:gdLst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9240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24050"/>
              <a:gd name="connsiteY0" fmla="*/ 0 h 2088635"/>
              <a:gd name="connsiteX1" fmla="*/ 1924050 w 1924050"/>
              <a:gd name="connsiteY1" fmla="*/ 0 h 2088635"/>
              <a:gd name="connsiteX2" fmla="*/ 1835150 w 1924050"/>
              <a:gd name="connsiteY2" fmla="*/ 2088635 h 2088635"/>
              <a:gd name="connsiteX3" fmla="*/ 69850 w 1924050"/>
              <a:gd name="connsiteY3" fmla="*/ 2088635 h 2088635"/>
              <a:gd name="connsiteX4" fmla="*/ 0 w 1924050"/>
              <a:gd name="connsiteY4" fmla="*/ 0 h 2088635"/>
              <a:gd name="connsiteX0" fmla="*/ 0 w 1905000"/>
              <a:gd name="connsiteY0" fmla="*/ 0 h 2088635"/>
              <a:gd name="connsiteX1" fmla="*/ 1905000 w 1905000"/>
              <a:gd name="connsiteY1" fmla="*/ 88900 h 2088635"/>
              <a:gd name="connsiteX2" fmla="*/ 1835150 w 1905000"/>
              <a:gd name="connsiteY2" fmla="*/ 2088635 h 2088635"/>
              <a:gd name="connsiteX3" fmla="*/ 69850 w 1905000"/>
              <a:gd name="connsiteY3" fmla="*/ 2088635 h 2088635"/>
              <a:gd name="connsiteX4" fmla="*/ 0 w 1905000"/>
              <a:gd name="connsiteY4" fmla="*/ 0 h 2088635"/>
              <a:gd name="connsiteX0" fmla="*/ 0 w 1905000"/>
              <a:gd name="connsiteY0" fmla="*/ 0 h 2139435"/>
              <a:gd name="connsiteX1" fmla="*/ 1905000 w 1905000"/>
              <a:gd name="connsiteY1" fmla="*/ 88900 h 2139435"/>
              <a:gd name="connsiteX2" fmla="*/ 1835150 w 1905000"/>
              <a:gd name="connsiteY2" fmla="*/ 2088635 h 2139435"/>
              <a:gd name="connsiteX3" fmla="*/ 25400 w 1905000"/>
              <a:gd name="connsiteY3" fmla="*/ 2139435 h 2139435"/>
              <a:gd name="connsiteX4" fmla="*/ 0 w 1905000"/>
              <a:gd name="connsiteY4" fmla="*/ 0 h 213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0" h="2139435">
                <a:moveTo>
                  <a:pt x="0" y="0"/>
                </a:moveTo>
                <a:lnTo>
                  <a:pt x="1905000" y="88900"/>
                </a:lnTo>
                <a:lnTo>
                  <a:pt x="1835150" y="2088635"/>
                </a:lnTo>
                <a:lnTo>
                  <a:pt x="25400" y="2139435"/>
                </a:lnTo>
                <a:lnTo>
                  <a:pt x="0" y="0"/>
                </a:lnTo>
                <a:close/>
              </a:path>
            </a:pathLst>
          </a:custGeom>
          <a:solidFill>
            <a:srgbClr val="36B1FF">
              <a:alpha val="20000"/>
            </a:srgbClr>
          </a:solidFill>
          <a:ln w="9525">
            <a:noFill/>
          </a:ln>
          <a:effectLst>
            <a:outerShdw blurRad="469900" dist="5715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FE0F0-EC64-4763-BC26-ED0F823B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7" y="3851999"/>
            <a:ext cx="1584073" cy="1097673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very first release marking the initial development of our AI models.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2E7D2A-EFDC-43CD-8247-64401236CE07}"/>
              </a:ext>
            </a:extLst>
          </p:cNvPr>
          <p:cNvSpPr/>
          <p:nvPr/>
        </p:nvSpPr>
        <p:spPr>
          <a:xfrm>
            <a:off x="533399" y="5837752"/>
            <a:ext cx="11125202" cy="45719"/>
          </a:xfrm>
          <a:prstGeom prst="roundRect">
            <a:avLst>
              <a:gd name="adj" fmla="val 50000"/>
            </a:avLst>
          </a:prstGeom>
          <a:solidFill>
            <a:srgbClr val="9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7672F9-C94B-4A9A-AB46-60877A32C784}"/>
              </a:ext>
            </a:extLst>
          </p:cNvPr>
          <p:cNvSpPr/>
          <p:nvPr/>
        </p:nvSpPr>
        <p:spPr>
          <a:xfrm>
            <a:off x="7304723" y="2469605"/>
            <a:ext cx="2099310" cy="2942546"/>
          </a:xfrm>
          <a:custGeom>
            <a:avLst/>
            <a:gdLst>
              <a:gd name="connsiteX0" fmla="*/ 0 w 1992630"/>
              <a:gd name="connsiteY0" fmla="*/ 0 h 2982709"/>
              <a:gd name="connsiteX1" fmla="*/ 1992630 w 1992630"/>
              <a:gd name="connsiteY1" fmla="*/ 0 h 2982709"/>
              <a:gd name="connsiteX2" fmla="*/ 1992630 w 1992630"/>
              <a:gd name="connsiteY2" fmla="*/ 2982709 h 2982709"/>
              <a:gd name="connsiteX3" fmla="*/ 0 w 1992630"/>
              <a:gd name="connsiteY3" fmla="*/ 2982709 h 2982709"/>
              <a:gd name="connsiteX4" fmla="*/ 0 w 1992630"/>
              <a:gd name="connsiteY4" fmla="*/ 0 h 2982709"/>
              <a:gd name="connsiteX0" fmla="*/ 0 w 2091690"/>
              <a:gd name="connsiteY0" fmla="*/ 0 h 3066529"/>
              <a:gd name="connsiteX1" fmla="*/ 2091690 w 2091690"/>
              <a:gd name="connsiteY1" fmla="*/ 83820 h 3066529"/>
              <a:gd name="connsiteX2" fmla="*/ 2091690 w 2091690"/>
              <a:gd name="connsiteY2" fmla="*/ 3066529 h 3066529"/>
              <a:gd name="connsiteX3" fmla="*/ 99060 w 2091690"/>
              <a:gd name="connsiteY3" fmla="*/ 3066529 h 3066529"/>
              <a:gd name="connsiteX4" fmla="*/ 0 w 2091690"/>
              <a:gd name="connsiteY4" fmla="*/ 0 h 3066529"/>
              <a:gd name="connsiteX0" fmla="*/ 0 w 2137410"/>
              <a:gd name="connsiteY0" fmla="*/ 0 h 3066529"/>
              <a:gd name="connsiteX1" fmla="*/ 2137410 w 2137410"/>
              <a:gd name="connsiteY1" fmla="*/ 68580 h 3066529"/>
              <a:gd name="connsiteX2" fmla="*/ 2091690 w 2137410"/>
              <a:gd name="connsiteY2" fmla="*/ 3066529 h 3066529"/>
              <a:gd name="connsiteX3" fmla="*/ 99060 w 2137410"/>
              <a:gd name="connsiteY3" fmla="*/ 3066529 h 3066529"/>
              <a:gd name="connsiteX4" fmla="*/ 0 w 2137410"/>
              <a:gd name="connsiteY4" fmla="*/ 0 h 3066529"/>
              <a:gd name="connsiteX0" fmla="*/ 0 w 2099310"/>
              <a:gd name="connsiteY0" fmla="*/ 7620 h 2997949"/>
              <a:gd name="connsiteX1" fmla="*/ 2099310 w 2099310"/>
              <a:gd name="connsiteY1" fmla="*/ 0 h 2997949"/>
              <a:gd name="connsiteX2" fmla="*/ 2053590 w 2099310"/>
              <a:gd name="connsiteY2" fmla="*/ 2997949 h 2997949"/>
              <a:gd name="connsiteX3" fmla="*/ 60960 w 2099310"/>
              <a:gd name="connsiteY3" fmla="*/ 2997949 h 2997949"/>
              <a:gd name="connsiteX4" fmla="*/ 0 w 2099310"/>
              <a:gd name="connsiteY4" fmla="*/ 7620 h 2997949"/>
              <a:gd name="connsiteX0" fmla="*/ 0 w 2099310"/>
              <a:gd name="connsiteY0" fmla="*/ 7620 h 3043669"/>
              <a:gd name="connsiteX1" fmla="*/ 2099310 w 2099310"/>
              <a:gd name="connsiteY1" fmla="*/ 0 h 3043669"/>
              <a:gd name="connsiteX2" fmla="*/ 2099310 w 2099310"/>
              <a:gd name="connsiteY2" fmla="*/ 3043669 h 3043669"/>
              <a:gd name="connsiteX3" fmla="*/ 60960 w 2099310"/>
              <a:gd name="connsiteY3" fmla="*/ 2997949 h 3043669"/>
              <a:gd name="connsiteX4" fmla="*/ 0 w 2099310"/>
              <a:gd name="connsiteY4" fmla="*/ 7620 h 3043669"/>
              <a:gd name="connsiteX0" fmla="*/ 0 w 2099310"/>
              <a:gd name="connsiteY0" fmla="*/ 7620 h 3043669"/>
              <a:gd name="connsiteX1" fmla="*/ 2099310 w 2099310"/>
              <a:gd name="connsiteY1" fmla="*/ 0 h 3043669"/>
              <a:gd name="connsiteX2" fmla="*/ 2099310 w 2099310"/>
              <a:gd name="connsiteY2" fmla="*/ 3043669 h 3043669"/>
              <a:gd name="connsiteX3" fmla="*/ 79067 w 2099310"/>
              <a:gd name="connsiteY3" fmla="*/ 3034163 h 3043669"/>
              <a:gd name="connsiteX4" fmla="*/ 0 w 2099310"/>
              <a:gd name="connsiteY4" fmla="*/ 7620 h 3043669"/>
              <a:gd name="connsiteX0" fmla="*/ 0 w 2099310"/>
              <a:gd name="connsiteY0" fmla="*/ 7620 h 3034163"/>
              <a:gd name="connsiteX1" fmla="*/ 2099310 w 2099310"/>
              <a:gd name="connsiteY1" fmla="*/ 0 h 3034163"/>
              <a:gd name="connsiteX2" fmla="*/ 2054043 w 2099310"/>
              <a:gd name="connsiteY2" fmla="*/ 3007455 h 3034163"/>
              <a:gd name="connsiteX3" fmla="*/ 79067 w 2099310"/>
              <a:gd name="connsiteY3" fmla="*/ 3034163 h 3034163"/>
              <a:gd name="connsiteX4" fmla="*/ 0 w 2099310"/>
              <a:gd name="connsiteY4" fmla="*/ 7620 h 303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310" h="3034163">
                <a:moveTo>
                  <a:pt x="0" y="7620"/>
                </a:moveTo>
                <a:lnTo>
                  <a:pt x="2099310" y="0"/>
                </a:lnTo>
                <a:lnTo>
                  <a:pt x="2054043" y="3007455"/>
                </a:lnTo>
                <a:lnTo>
                  <a:pt x="79067" y="3034163"/>
                </a:lnTo>
                <a:lnTo>
                  <a:pt x="0" y="7620"/>
                </a:lnTo>
                <a:close/>
              </a:path>
            </a:pathLst>
          </a:custGeom>
          <a:solidFill>
            <a:srgbClr val="36B1FF"/>
          </a:solidFill>
          <a:ln>
            <a:noFill/>
          </a:ln>
          <a:effectLst>
            <a:outerShdw blurRad="304800" dist="7747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27B95FE-AA2F-46DC-A8F0-21B8C9761AA7}"/>
              </a:ext>
            </a:extLst>
          </p:cNvPr>
          <p:cNvSpPr/>
          <p:nvPr/>
        </p:nvSpPr>
        <p:spPr>
          <a:xfrm>
            <a:off x="8186738" y="5835682"/>
            <a:ext cx="419100" cy="49860"/>
          </a:xfrm>
          <a:prstGeom prst="roundRect">
            <a:avLst>
              <a:gd name="adj" fmla="val 50000"/>
            </a:avLst>
          </a:prstGeom>
          <a:solidFill>
            <a:srgbClr val="36B1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1A184DE3-6BB2-4258-BB1F-32FD96693AEA}"/>
              </a:ext>
            </a:extLst>
          </p:cNvPr>
          <p:cNvSpPr txBox="1">
            <a:spLocks/>
          </p:cNvSpPr>
          <p:nvPr/>
        </p:nvSpPr>
        <p:spPr>
          <a:xfrm>
            <a:off x="3003676" y="3927763"/>
            <a:ext cx="1584073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The beginning of our API + improvements to the models used.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BCD0402-A241-4211-A3CC-CEA32A398C86}"/>
              </a:ext>
            </a:extLst>
          </p:cNvPr>
          <p:cNvSpPr txBox="1">
            <a:spLocks/>
          </p:cNvSpPr>
          <p:nvPr/>
        </p:nvSpPr>
        <p:spPr>
          <a:xfrm>
            <a:off x="5303963" y="3830608"/>
            <a:ext cx="1584073" cy="1097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initial release to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PyPi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making our product accessible by everyone.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4711194-A91B-466D-ABF9-EF14FC73D940}"/>
              </a:ext>
            </a:extLst>
          </p:cNvPr>
          <p:cNvSpPr txBox="1">
            <a:spLocks/>
          </p:cNvSpPr>
          <p:nvPr/>
        </p:nvSpPr>
        <p:spPr>
          <a:xfrm>
            <a:off x="9889218" y="3568748"/>
            <a:ext cx="1584073" cy="137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Introduction of new and better models + increased user engagement and activity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15F0187-C307-48FB-BADC-93277051897E}"/>
              </a:ext>
            </a:extLst>
          </p:cNvPr>
          <p:cNvSpPr txBox="1">
            <a:spLocks/>
          </p:cNvSpPr>
          <p:nvPr/>
        </p:nvSpPr>
        <p:spPr>
          <a:xfrm>
            <a:off x="3565543" y="627042"/>
            <a:ext cx="7905172" cy="614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have made multiple releases through many platforms such as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PyPi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hlinkClick r:id="rId4"/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 Below we shall state the most prominent + future updates yet to come…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A41A792-C077-4937-93FE-E9FB27EE0831}"/>
              </a:ext>
            </a:extLst>
          </p:cNvPr>
          <p:cNvSpPr txBox="1">
            <a:spLocks/>
          </p:cNvSpPr>
          <p:nvPr/>
        </p:nvSpPr>
        <p:spPr>
          <a:xfrm>
            <a:off x="7478869" y="3492516"/>
            <a:ext cx="1777794" cy="1657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Our most recent update including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LSTM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model and an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improvement. Also includes a full documentation write-up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E62D67A-F908-429F-97FC-C92B7863A3DD}"/>
              </a:ext>
            </a:extLst>
          </p:cNvPr>
          <p:cNvSpPr txBox="1">
            <a:spLocks/>
          </p:cNvSpPr>
          <p:nvPr/>
        </p:nvSpPr>
        <p:spPr>
          <a:xfrm>
            <a:off x="931863" y="3229278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0.1a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A8062EF-51A1-4E41-9961-090D9167827F}"/>
              </a:ext>
            </a:extLst>
          </p:cNvPr>
          <p:cNvSpPr txBox="1">
            <a:spLocks/>
          </p:cNvSpPr>
          <p:nvPr/>
        </p:nvSpPr>
        <p:spPr>
          <a:xfrm>
            <a:off x="3187705" y="3269721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1.0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5ABE4F69-84D6-4DD8-9B08-26532ABFDE6E}"/>
              </a:ext>
            </a:extLst>
          </p:cNvPr>
          <p:cNvSpPr txBox="1">
            <a:spLocks/>
          </p:cNvSpPr>
          <p:nvPr/>
        </p:nvSpPr>
        <p:spPr>
          <a:xfrm>
            <a:off x="5521886" y="3269721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1.2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B8043A5-012A-48CC-9CA4-0A2610FBFD60}"/>
              </a:ext>
            </a:extLst>
          </p:cNvPr>
          <p:cNvSpPr txBox="1">
            <a:spLocks/>
          </p:cNvSpPr>
          <p:nvPr/>
        </p:nvSpPr>
        <p:spPr>
          <a:xfrm>
            <a:off x="7669870" y="2788366"/>
            <a:ext cx="1452834" cy="6093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2F2F2"/>
                </a:solidFill>
              </a:rPr>
              <a:t>2.0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926FE011-DB6C-4D31-850D-31B3602009B0}"/>
              </a:ext>
            </a:extLst>
          </p:cNvPr>
          <p:cNvSpPr txBox="1">
            <a:spLocks/>
          </p:cNvSpPr>
          <p:nvPr/>
        </p:nvSpPr>
        <p:spPr>
          <a:xfrm>
            <a:off x="10133015" y="3083853"/>
            <a:ext cx="1127122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3.0?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E0CB8ACF-5EA8-4331-AB30-999812148CEE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E8D80CE-8EED-49AF-BA79-1C516589869E}"/>
              </a:ext>
            </a:extLst>
          </p:cNvPr>
          <p:cNvSpPr/>
          <p:nvPr/>
        </p:nvSpPr>
        <p:spPr>
          <a:xfrm>
            <a:off x="0" y="0"/>
            <a:ext cx="4727781" cy="2744366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DF031-E012-40C3-B7D4-5B898E88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570186"/>
            <a:ext cx="2950029" cy="609398"/>
          </a:xfr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Releases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49A0728B-70E3-402D-BA5B-C5D3B35B6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97033">
            <a:off x="1117605" y="6076736"/>
            <a:ext cx="522694" cy="736038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0E255340-AE48-4C6D-A3D3-F247F7944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66133">
            <a:off x="6970314" y="6399295"/>
            <a:ext cx="586110" cy="304777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76DDE962-77F1-4D13-844C-99B027665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3753577" y="6205336"/>
            <a:ext cx="403288" cy="567895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BC860980-603B-4F5B-963C-7DAFD652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802967" flipH="1">
            <a:off x="9424580" y="6016675"/>
            <a:ext cx="522694" cy="736038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D04C100-CD87-493A-9DC1-BDB258D54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233867" flipH="1">
            <a:off x="8943639" y="6408006"/>
            <a:ext cx="586110" cy="304777"/>
          </a:xfrm>
          <a:prstGeom prst="rect">
            <a:avLst/>
          </a:prstGeom>
        </p:spPr>
      </p:pic>
      <p:pic>
        <p:nvPicPr>
          <p:cNvPr id="6148" name="Picture 4" descr="Python free icon">
            <a:extLst>
              <a:ext uri="{FF2B5EF4-FFF2-40B4-BE49-F238E27FC236}">
                <a16:creationId xmlns:a16="http://schemas.microsoft.com/office/drawing/2014/main" id="{D19E8BAE-1AED-463E-A1D0-DCED9D47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00709"/>
            <a:ext cx="900133" cy="9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0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7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E91E0F2-E21E-4ED5-8289-7B4A495051E1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B94D53A-D52D-4EB7-A5EA-8E5D79238A88}"/>
              </a:ext>
            </a:extLst>
          </p:cNvPr>
          <p:cNvSpPr/>
          <p:nvPr/>
        </p:nvSpPr>
        <p:spPr>
          <a:xfrm>
            <a:off x="3483428" y="1"/>
            <a:ext cx="8708572" cy="1545941"/>
          </a:xfrm>
          <a:custGeom>
            <a:avLst/>
            <a:gdLst>
              <a:gd name="connsiteX0" fmla="*/ 0 w 8757422"/>
              <a:gd name="connsiteY0" fmla="*/ 0 h 1792957"/>
              <a:gd name="connsiteX1" fmla="*/ 8757422 w 8757422"/>
              <a:gd name="connsiteY1" fmla="*/ 0 h 1792957"/>
              <a:gd name="connsiteX2" fmla="*/ 8757422 w 8757422"/>
              <a:gd name="connsiteY2" fmla="*/ 1744577 h 1792957"/>
              <a:gd name="connsiteX3" fmla="*/ 8704681 w 8757422"/>
              <a:gd name="connsiteY3" fmla="*/ 1680642 h 1792957"/>
              <a:gd name="connsiteX4" fmla="*/ 7957322 w 8757422"/>
              <a:gd name="connsiteY4" fmla="*/ 1276350 h 1792957"/>
              <a:gd name="connsiteX5" fmla="*/ 4033022 w 8757422"/>
              <a:gd name="connsiteY5" fmla="*/ 1752600 h 1792957"/>
              <a:gd name="connsiteX6" fmla="*/ 422350 w 8757422"/>
              <a:gd name="connsiteY6" fmla="*/ 239390 h 179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57422" h="1792957">
                <a:moveTo>
                  <a:pt x="0" y="0"/>
                </a:moveTo>
                <a:lnTo>
                  <a:pt x="8757422" y="0"/>
                </a:lnTo>
                <a:lnTo>
                  <a:pt x="8757422" y="1744577"/>
                </a:lnTo>
                <a:lnTo>
                  <a:pt x="8704681" y="1680642"/>
                </a:lnTo>
                <a:cubicBezTo>
                  <a:pt x="8524208" y="1483370"/>
                  <a:pt x="8288316" y="1303734"/>
                  <a:pt x="7957322" y="1276350"/>
                </a:cubicBezTo>
                <a:cubicBezTo>
                  <a:pt x="7074672" y="1203325"/>
                  <a:pt x="5376047" y="1974850"/>
                  <a:pt x="4033022" y="1752600"/>
                </a:cubicBezTo>
                <a:cubicBezTo>
                  <a:pt x="2857876" y="1558131"/>
                  <a:pt x="1642619" y="926108"/>
                  <a:pt x="422350" y="239390"/>
                </a:cubicBez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DF5844-505B-48D5-B2AC-196353320697}"/>
              </a:ext>
            </a:extLst>
          </p:cNvPr>
          <p:cNvGrpSpPr/>
          <p:nvPr/>
        </p:nvGrpSpPr>
        <p:grpSpPr>
          <a:xfrm flipV="1">
            <a:off x="-4288" y="2935439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9C72E79-A6B0-4877-9284-8C7DEA0ECC3C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E7C036-58E7-4633-B768-EA4D8A64EB03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F01D9C5-45D8-47CE-A78D-425DD70D6FD5}"/>
              </a:ext>
            </a:extLst>
          </p:cNvPr>
          <p:cNvSpPr/>
          <p:nvPr/>
        </p:nvSpPr>
        <p:spPr>
          <a:xfrm>
            <a:off x="5509145" y="2684784"/>
            <a:ext cx="4965301" cy="2285180"/>
          </a:xfrm>
          <a:custGeom>
            <a:avLst/>
            <a:gdLst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78300 w 6159500"/>
              <a:gd name="connsiteY5" fmla="*/ 1511300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78300 w 6159500"/>
              <a:gd name="connsiteY5" fmla="*/ 1511300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241674 w 6159500"/>
              <a:gd name="connsiteY5" fmla="*/ 1529407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65474 w 6159500"/>
              <a:gd name="connsiteY5" fmla="*/ 1506547 h 2715239"/>
              <a:gd name="connsiteX6" fmla="*/ 5029200 w 6159500"/>
              <a:gd name="connsiteY6" fmla="*/ 863600 h 2715239"/>
              <a:gd name="connsiteX7" fmla="*/ 6159500 w 6159500"/>
              <a:gd name="connsiteY7" fmla="*/ 0 h 2715239"/>
              <a:gd name="connsiteX0" fmla="*/ 0 w 6159500"/>
              <a:gd name="connsiteY0" fmla="*/ 2641600 h 2715239"/>
              <a:gd name="connsiteX1" fmla="*/ 558800 w 6159500"/>
              <a:gd name="connsiteY1" fmla="*/ 2679700 h 2715239"/>
              <a:gd name="connsiteX2" fmla="*/ 1435100 w 6159500"/>
              <a:gd name="connsiteY2" fmla="*/ 2197100 h 2715239"/>
              <a:gd name="connsiteX3" fmla="*/ 2311400 w 6159500"/>
              <a:gd name="connsiteY3" fmla="*/ 1485900 h 2715239"/>
              <a:gd name="connsiteX4" fmla="*/ 3276600 w 6159500"/>
              <a:gd name="connsiteY4" fmla="*/ 1739900 h 2715239"/>
              <a:gd name="connsiteX5" fmla="*/ 4165474 w 6159500"/>
              <a:gd name="connsiteY5" fmla="*/ 1506547 h 2715239"/>
              <a:gd name="connsiteX6" fmla="*/ 5074920 w 6159500"/>
              <a:gd name="connsiteY6" fmla="*/ 871220 h 2715239"/>
              <a:gd name="connsiteX7" fmla="*/ 6159500 w 6159500"/>
              <a:gd name="connsiteY7" fmla="*/ 0 h 2715239"/>
              <a:gd name="connsiteX0" fmla="*/ 0 w 6022340"/>
              <a:gd name="connsiteY0" fmla="*/ 2504440 h 2578079"/>
              <a:gd name="connsiteX1" fmla="*/ 558800 w 6022340"/>
              <a:gd name="connsiteY1" fmla="*/ 2542540 h 2578079"/>
              <a:gd name="connsiteX2" fmla="*/ 1435100 w 6022340"/>
              <a:gd name="connsiteY2" fmla="*/ 2059940 h 2578079"/>
              <a:gd name="connsiteX3" fmla="*/ 2311400 w 6022340"/>
              <a:gd name="connsiteY3" fmla="*/ 1348740 h 2578079"/>
              <a:gd name="connsiteX4" fmla="*/ 3276600 w 6022340"/>
              <a:gd name="connsiteY4" fmla="*/ 1602740 h 2578079"/>
              <a:gd name="connsiteX5" fmla="*/ 4165474 w 6022340"/>
              <a:gd name="connsiteY5" fmla="*/ 1369387 h 2578079"/>
              <a:gd name="connsiteX6" fmla="*/ 5074920 w 6022340"/>
              <a:gd name="connsiteY6" fmla="*/ 734060 h 2578079"/>
              <a:gd name="connsiteX7" fmla="*/ 6022340 w 6022340"/>
              <a:gd name="connsiteY7" fmla="*/ 0 h 2578079"/>
              <a:gd name="connsiteX0" fmla="*/ 0 w 6022340"/>
              <a:gd name="connsiteY0" fmla="*/ 2504440 h 2576951"/>
              <a:gd name="connsiteX1" fmla="*/ 558800 w 6022340"/>
              <a:gd name="connsiteY1" fmla="*/ 2542540 h 2576951"/>
              <a:gd name="connsiteX2" fmla="*/ 1419860 w 6022340"/>
              <a:gd name="connsiteY2" fmla="*/ 2075180 h 2576951"/>
              <a:gd name="connsiteX3" fmla="*/ 2311400 w 6022340"/>
              <a:gd name="connsiteY3" fmla="*/ 1348740 h 2576951"/>
              <a:gd name="connsiteX4" fmla="*/ 3276600 w 6022340"/>
              <a:gd name="connsiteY4" fmla="*/ 1602740 h 2576951"/>
              <a:gd name="connsiteX5" fmla="*/ 4165474 w 6022340"/>
              <a:gd name="connsiteY5" fmla="*/ 1369387 h 2576951"/>
              <a:gd name="connsiteX6" fmla="*/ 5074920 w 6022340"/>
              <a:gd name="connsiteY6" fmla="*/ 734060 h 2576951"/>
              <a:gd name="connsiteX7" fmla="*/ 6022340 w 6022340"/>
              <a:gd name="connsiteY7" fmla="*/ 0 h 2576951"/>
              <a:gd name="connsiteX0" fmla="*/ 0 w 6022340"/>
              <a:gd name="connsiteY0" fmla="*/ 2504440 h 2576951"/>
              <a:gd name="connsiteX1" fmla="*/ 497840 w 6022340"/>
              <a:gd name="connsiteY1" fmla="*/ 2542540 h 2576951"/>
              <a:gd name="connsiteX2" fmla="*/ 1419860 w 6022340"/>
              <a:gd name="connsiteY2" fmla="*/ 2075180 h 2576951"/>
              <a:gd name="connsiteX3" fmla="*/ 2311400 w 6022340"/>
              <a:gd name="connsiteY3" fmla="*/ 1348740 h 2576951"/>
              <a:gd name="connsiteX4" fmla="*/ 3276600 w 6022340"/>
              <a:gd name="connsiteY4" fmla="*/ 1602740 h 2576951"/>
              <a:gd name="connsiteX5" fmla="*/ 4165474 w 6022340"/>
              <a:gd name="connsiteY5" fmla="*/ 1369387 h 2576951"/>
              <a:gd name="connsiteX6" fmla="*/ 5074920 w 6022340"/>
              <a:gd name="connsiteY6" fmla="*/ 734060 h 2576951"/>
              <a:gd name="connsiteX7" fmla="*/ 6022340 w 6022340"/>
              <a:gd name="connsiteY7" fmla="*/ 0 h 2576951"/>
              <a:gd name="connsiteX0" fmla="*/ 0 w 6022340"/>
              <a:gd name="connsiteY0" fmla="*/ 2504440 h 2560041"/>
              <a:gd name="connsiteX1" fmla="*/ 497840 w 6022340"/>
              <a:gd name="connsiteY1" fmla="*/ 2542540 h 2560041"/>
              <a:gd name="connsiteX2" fmla="*/ 1419860 w 6022340"/>
              <a:gd name="connsiteY2" fmla="*/ 2075180 h 2560041"/>
              <a:gd name="connsiteX3" fmla="*/ 2311400 w 6022340"/>
              <a:gd name="connsiteY3" fmla="*/ 1348740 h 2560041"/>
              <a:gd name="connsiteX4" fmla="*/ 3276600 w 6022340"/>
              <a:gd name="connsiteY4" fmla="*/ 1602740 h 2560041"/>
              <a:gd name="connsiteX5" fmla="*/ 4165474 w 6022340"/>
              <a:gd name="connsiteY5" fmla="*/ 1369387 h 2560041"/>
              <a:gd name="connsiteX6" fmla="*/ 5074920 w 6022340"/>
              <a:gd name="connsiteY6" fmla="*/ 734060 h 2560041"/>
              <a:gd name="connsiteX7" fmla="*/ 6022340 w 6022340"/>
              <a:gd name="connsiteY7" fmla="*/ 0 h 2560041"/>
              <a:gd name="connsiteX0" fmla="*/ 0 w 5524500"/>
              <a:gd name="connsiteY0" fmla="*/ 2542540 h 2542539"/>
              <a:gd name="connsiteX1" fmla="*/ 922020 w 5524500"/>
              <a:gd name="connsiteY1" fmla="*/ 2075180 h 2542539"/>
              <a:gd name="connsiteX2" fmla="*/ 1813560 w 5524500"/>
              <a:gd name="connsiteY2" fmla="*/ 1348740 h 2542539"/>
              <a:gd name="connsiteX3" fmla="*/ 2778760 w 5524500"/>
              <a:gd name="connsiteY3" fmla="*/ 1602740 h 2542539"/>
              <a:gd name="connsiteX4" fmla="*/ 3667634 w 5524500"/>
              <a:gd name="connsiteY4" fmla="*/ 1369387 h 2542539"/>
              <a:gd name="connsiteX5" fmla="*/ 4577080 w 5524500"/>
              <a:gd name="connsiteY5" fmla="*/ 734060 h 2542539"/>
              <a:gd name="connsiteX6" fmla="*/ 5524500 w 5524500"/>
              <a:gd name="connsiteY6" fmla="*/ 0 h 254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2542539">
                <a:moveTo>
                  <a:pt x="0" y="2542540"/>
                </a:moveTo>
                <a:cubicBezTo>
                  <a:pt x="236643" y="2509097"/>
                  <a:pt x="619760" y="2274147"/>
                  <a:pt x="922020" y="2075180"/>
                </a:cubicBezTo>
                <a:cubicBezTo>
                  <a:pt x="1224280" y="1876213"/>
                  <a:pt x="1504103" y="1427480"/>
                  <a:pt x="1813560" y="1348740"/>
                </a:cubicBezTo>
                <a:cubicBezTo>
                  <a:pt x="2123017" y="1270000"/>
                  <a:pt x="2469748" y="1599299"/>
                  <a:pt x="2778760" y="1602740"/>
                </a:cubicBezTo>
                <a:cubicBezTo>
                  <a:pt x="3087772" y="1606181"/>
                  <a:pt x="3367914" y="1514167"/>
                  <a:pt x="3667634" y="1369387"/>
                </a:cubicBezTo>
                <a:cubicBezTo>
                  <a:pt x="3967354" y="1224607"/>
                  <a:pt x="4267602" y="962291"/>
                  <a:pt x="4577080" y="734060"/>
                </a:cubicBezTo>
                <a:cubicBezTo>
                  <a:pt x="4886558" y="505829"/>
                  <a:pt x="5208693" y="244687"/>
                  <a:pt x="5524500" y="0"/>
                </a:cubicBezTo>
              </a:path>
            </a:pathLst>
          </a:custGeom>
          <a:noFill/>
          <a:ln w="19050" cap="rnd">
            <a:solidFill>
              <a:srgbClr val="28A6E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20678D-610A-4C69-A93A-4A5EB6C4DD54}"/>
              </a:ext>
            </a:extLst>
          </p:cNvPr>
          <p:cNvCxnSpPr>
            <a:cxnSpLocks/>
          </p:cNvCxnSpPr>
          <p:nvPr/>
        </p:nvCxnSpPr>
        <p:spPr>
          <a:xfrm flipH="1">
            <a:off x="5523984" y="5708565"/>
            <a:ext cx="5598805" cy="0"/>
          </a:xfrm>
          <a:prstGeom prst="line">
            <a:avLst/>
          </a:prstGeom>
          <a:ln w="12700" cap="rnd">
            <a:solidFill>
              <a:srgbClr val="9C6B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182386-B414-47B4-AA2B-434281E33F5A}"/>
              </a:ext>
            </a:extLst>
          </p:cNvPr>
          <p:cNvSpPr/>
          <p:nvPr/>
        </p:nvSpPr>
        <p:spPr>
          <a:xfrm>
            <a:off x="5424044" y="48887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30AC9B7-C777-4709-B916-4F3C869370F2}"/>
              </a:ext>
            </a:extLst>
          </p:cNvPr>
          <p:cNvSpPr/>
          <p:nvPr/>
        </p:nvSpPr>
        <p:spPr>
          <a:xfrm>
            <a:off x="6244698" y="4441366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2736F7A-FD46-4973-B235-F2EE80670275}"/>
              </a:ext>
            </a:extLst>
          </p:cNvPr>
          <p:cNvSpPr/>
          <p:nvPr/>
        </p:nvSpPr>
        <p:spPr>
          <a:xfrm>
            <a:off x="7065350" y="37840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6C7BF5C-3A68-45A1-9294-AD167431C3AB}"/>
              </a:ext>
            </a:extLst>
          </p:cNvPr>
          <p:cNvSpPr/>
          <p:nvPr/>
        </p:nvSpPr>
        <p:spPr>
          <a:xfrm>
            <a:off x="7886003" y="4040035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17B6E-5442-4A66-ABB5-DAC95267A0AC}"/>
              </a:ext>
            </a:extLst>
          </p:cNvPr>
          <p:cNvSpPr/>
          <p:nvPr/>
        </p:nvSpPr>
        <p:spPr>
          <a:xfrm>
            <a:off x="8706656" y="3808497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26C25F1-47E8-46F0-8E95-0F1AA851C78E}"/>
              </a:ext>
            </a:extLst>
          </p:cNvPr>
          <p:cNvSpPr/>
          <p:nvPr/>
        </p:nvSpPr>
        <p:spPr>
          <a:xfrm>
            <a:off x="9527309" y="3249716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28A6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753B583-732A-415E-A443-87B2EE007E26}"/>
              </a:ext>
            </a:extLst>
          </p:cNvPr>
          <p:cNvSpPr/>
          <p:nvPr/>
        </p:nvSpPr>
        <p:spPr>
          <a:xfrm>
            <a:off x="10347962" y="2621391"/>
            <a:ext cx="191332" cy="191330"/>
          </a:xfrm>
          <a:prstGeom prst="ellipse">
            <a:avLst/>
          </a:prstGeom>
          <a:solidFill>
            <a:srgbClr val="24004C"/>
          </a:solidFill>
          <a:ln w="19050">
            <a:solidFill>
              <a:srgbClr val="9FFFFF"/>
            </a:solidFill>
          </a:ln>
          <a:effectLst>
            <a:glow rad="1905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4CA5BB2-A886-4B8B-A824-8D9462C3CD34}"/>
              </a:ext>
            </a:extLst>
          </p:cNvPr>
          <p:cNvSpPr/>
          <p:nvPr/>
        </p:nvSpPr>
        <p:spPr>
          <a:xfrm>
            <a:off x="5448159" y="3498948"/>
            <a:ext cx="3352597" cy="1174062"/>
          </a:xfrm>
          <a:custGeom>
            <a:avLst/>
            <a:gdLst>
              <a:gd name="connsiteX0" fmla="*/ 0 w 3730171"/>
              <a:gd name="connsiteY0" fmla="*/ 1306286 h 1306286"/>
              <a:gd name="connsiteX1" fmla="*/ 972457 w 3730171"/>
              <a:gd name="connsiteY1" fmla="*/ 870857 h 1306286"/>
              <a:gd name="connsiteX2" fmla="*/ 1973943 w 3730171"/>
              <a:gd name="connsiteY2" fmla="*/ 174172 h 1306286"/>
              <a:gd name="connsiteX3" fmla="*/ 3062514 w 3730171"/>
              <a:gd name="connsiteY3" fmla="*/ 464457 h 1306286"/>
              <a:gd name="connsiteX4" fmla="*/ 3730171 w 3730171"/>
              <a:gd name="connsiteY4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0171" h="1306286">
                <a:moveTo>
                  <a:pt x="0" y="1306286"/>
                </a:moveTo>
                <a:cubicBezTo>
                  <a:pt x="321733" y="1182914"/>
                  <a:pt x="643467" y="1059543"/>
                  <a:pt x="972457" y="870857"/>
                </a:cubicBezTo>
                <a:cubicBezTo>
                  <a:pt x="1301447" y="682171"/>
                  <a:pt x="1625600" y="241905"/>
                  <a:pt x="1973943" y="174172"/>
                </a:cubicBezTo>
                <a:cubicBezTo>
                  <a:pt x="2322286" y="106439"/>
                  <a:pt x="2769809" y="493486"/>
                  <a:pt x="3062514" y="464457"/>
                </a:cubicBezTo>
                <a:cubicBezTo>
                  <a:pt x="3355219" y="435428"/>
                  <a:pt x="3497943" y="183847"/>
                  <a:pt x="3730171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F59962A-6B52-46F0-9CA8-AFCA9CA54D9A}"/>
              </a:ext>
            </a:extLst>
          </p:cNvPr>
          <p:cNvSpPr txBox="1">
            <a:spLocks/>
          </p:cNvSpPr>
          <p:nvPr/>
        </p:nvSpPr>
        <p:spPr>
          <a:xfrm>
            <a:off x="4998655" y="538445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B617FF-40C9-40B2-9256-787C2C7B163D}"/>
              </a:ext>
            </a:extLst>
          </p:cNvPr>
          <p:cNvSpPr/>
          <p:nvPr/>
        </p:nvSpPr>
        <p:spPr>
          <a:xfrm>
            <a:off x="10417188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3286FF9-A277-4DB9-9AF0-1A7BBF531B4B}"/>
              </a:ext>
            </a:extLst>
          </p:cNvPr>
          <p:cNvSpPr/>
          <p:nvPr/>
        </p:nvSpPr>
        <p:spPr>
          <a:xfrm>
            <a:off x="9596535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6071655-8BBE-4637-BC41-F27A9C5F52AD}"/>
              </a:ext>
            </a:extLst>
          </p:cNvPr>
          <p:cNvSpPr/>
          <p:nvPr/>
        </p:nvSpPr>
        <p:spPr>
          <a:xfrm>
            <a:off x="8775882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6F4FB92-8152-4A0F-AC06-3B9550A19F66}"/>
              </a:ext>
            </a:extLst>
          </p:cNvPr>
          <p:cNvSpPr/>
          <p:nvPr/>
        </p:nvSpPr>
        <p:spPr>
          <a:xfrm>
            <a:off x="7955229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165D0D1-968F-420E-9B77-73BFC1FC1E5D}"/>
              </a:ext>
            </a:extLst>
          </p:cNvPr>
          <p:cNvSpPr/>
          <p:nvPr/>
        </p:nvSpPr>
        <p:spPr>
          <a:xfrm>
            <a:off x="7134576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62361C9-8B3E-464C-B5F6-4E606120862B}"/>
              </a:ext>
            </a:extLst>
          </p:cNvPr>
          <p:cNvSpPr/>
          <p:nvPr/>
        </p:nvSpPr>
        <p:spPr>
          <a:xfrm>
            <a:off x="6313923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1E6CC6-76DC-4D53-A057-B7335B145BFA}"/>
              </a:ext>
            </a:extLst>
          </p:cNvPr>
          <p:cNvSpPr/>
          <p:nvPr/>
        </p:nvSpPr>
        <p:spPr>
          <a:xfrm>
            <a:off x="5493271" y="5682127"/>
            <a:ext cx="52880" cy="52878"/>
          </a:xfrm>
          <a:prstGeom prst="ellipse">
            <a:avLst/>
          </a:prstGeom>
          <a:solidFill>
            <a:srgbClr val="9C6BC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04B42882-0197-40A7-BE00-2B33E16D9A53}"/>
              </a:ext>
            </a:extLst>
          </p:cNvPr>
          <p:cNvSpPr txBox="1">
            <a:spLocks/>
          </p:cNvSpPr>
          <p:nvPr/>
        </p:nvSpPr>
        <p:spPr>
          <a:xfrm>
            <a:off x="5269962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Jan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709A1840-6339-4D71-8D51-6970ABF9805B}"/>
              </a:ext>
            </a:extLst>
          </p:cNvPr>
          <p:cNvSpPr txBox="1">
            <a:spLocks/>
          </p:cNvSpPr>
          <p:nvPr/>
        </p:nvSpPr>
        <p:spPr>
          <a:xfrm>
            <a:off x="10196086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July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D2DF466C-C7CB-487F-8538-FEDBD48B9977}"/>
              </a:ext>
            </a:extLst>
          </p:cNvPr>
          <p:cNvSpPr txBox="1">
            <a:spLocks/>
          </p:cNvSpPr>
          <p:nvPr/>
        </p:nvSpPr>
        <p:spPr>
          <a:xfrm>
            <a:off x="6090983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Feb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2387A671-FA71-46CB-AD80-6F904AC6F922}"/>
              </a:ext>
            </a:extLst>
          </p:cNvPr>
          <p:cNvSpPr txBox="1">
            <a:spLocks/>
          </p:cNvSpPr>
          <p:nvPr/>
        </p:nvSpPr>
        <p:spPr>
          <a:xfrm>
            <a:off x="6912003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March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CE3FC29F-16DD-4CCF-84FE-DF3F7996BBF7}"/>
              </a:ext>
            </a:extLst>
          </p:cNvPr>
          <p:cNvSpPr txBox="1">
            <a:spLocks/>
          </p:cNvSpPr>
          <p:nvPr/>
        </p:nvSpPr>
        <p:spPr>
          <a:xfrm>
            <a:off x="7733024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April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2899ADA-6301-43B9-87BE-D3D97AE43356}"/>
              </a:ext>
            </a:extLst>
          </p:cNvPr>
          <p:cNvSpPr txBox="1">
            <a:spLocks/>
          </p:cNvSpPr>
          <p:nvPr/>
        </p:nvSpPr>
        <p:spPr>
          <a:xfrm>
            <a:off x="8554044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May</a:t>
            </a:r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FBBA44E-0F1B-4199-9A41-C35C68FCA087}"/>
              </a:ext>
            </a:extLst>
          </p:cNvPr>
          <p:cNvSpPr txBox="1">
            <a:spLocks/>
          </p:cNvSpPr>
          <p:nvPr/>
        </p:nvSpPr>
        <p:spPr>
          <a:xfrm>
            <a:off x="9375065" y="5825817"/>
            <a:ext cx="499492" cy="257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June</a:t>
            </a:r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7B67B48-AEBD-4253-AB54-E54F1D87C1DC}"/>
              </a:ext>
            </a:extLst>
          </p:cNvPr>
          <p:cNvSpPr txBox="1">
            <a:spLocks/>
          </p:cNvSpPr>
          <p:nvPr/>
        </p:nvSpPr>
        <p:spPr>
          <a:xfrm>
            <a:off x="4998655" y="5056787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20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5C130F27-AA14-4FA3-9543-065F1176F108}"/>
              </a:ext>
            </a:extLst>
          </p:cNvPr>
          <p:cNvSpPr txBox="1">
            <a:spLocks/>
          </p:cNvSpPr>
          <p:nvPr/>
        </p:nvSpPr>
        <p:spPr>
          <a:xfrm>
            <a:off x="4998655" y="4729120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B3901108-B8F0-4781-8215-F1A0D90F52EC}"/>
              </a:ext>
            </a:extLst>
          </p:cNvPr>
          <p:cNvSpPr txBox="1">
            <a:spLocks/>
          </p:cNvSpPr>
          <p:nvPr/>
        </p:nvSpPr>
        <p:spPr>
          <a:xfrm>
            <a:off x="4998655" y="4401452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40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1DAD69A2-4EA3-4857-BE7A-1FABEE727FCC}"/>
              </a:ext>
            </a:extLst>
          </p:cNvPr>
          <p:cNvSpPr txBox="1">
            <a:spLocks/>
          </p:cNvSpPr>
          <p:nvPr/>
        </p:nvSpPr>
        <p:spPr>
          <a:xfrm>
            <a:off x="4998655" y="407378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50</a:t>
            </a: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527FFB74-A64F-4D2C-8732-39F9DB21A928}"/>
              </a:ext>
            </a:extLst>
          </p:cNvPr>
          <p:cNvSpPr txBox="1">
            <a:spLocks/>
          </p:cNvSpPr>
          <p:nvPr/>
        </p:nvSpPr>
        <p:spPr>
          <a:xfrm>
            <a:off x="4998655" y="3746117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60</a:t>
            </a: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4F8A61B5-F4CF-47AB-B4A8-75DE5B561ECF}"/>
              </a:ext>
            </a:extLst>
          </p:cNvPr>
          <p:cNvSpPr txBox="1">
            <a:spLocks/>
          </p:cNvSpPr>
          <p:nvPr/>
        </p:nvSpPr>
        <p:spPr>
          <a:xfrm>
            <a:off x="4998655" y="3418449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70</a:t>
            </a: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9D9FAB28-8439-437B-A827-DA071CD83936}"/>
              </a:ext>
            </a:extLst>
          </p:cNvPr>
          <p:cNvSpPr txBox="1">
            <a:spLocks/>
          </p:cNvSpPr>
          <p:nvPr/>
        </p:nvSpPr>
        <p:spPr>
          <a:xfrm>
            <a:off x="4998655" y="3090781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80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E1B02DE1-2980-4748-B449-2419F9BD2EE2}"/>
              </a:ext>
            </a:extLst>
          </p:cNvPr>
          <p:cNvSpPr txBox="1">
            <a:spLocks/>
          </p:cNvSpPr>
          <p:nvPr/>
        </p:nvSpPr>
        <p:spPr>
          <a:xfrm>
            <a:off x="4998655" y="2763114"/>
            <a:ext cx="181483" cy="19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90</a:t>
            </a:r>
          </a:p>
        </p:txBody>
      </p:sp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31283E62-C802-49A8-98C8-17459BCF6D5A}"/>
              </a:ext>
            </a:extLst>
          </p:cNvPr>
          <p:cNvSpPr txBox="1">
            <a:spLocks/>
          </p:cNvSpPr>
          <p:nvPr/>
        </p:nvSpPr>
        <p:spPr>
          <a:xfrm>
            <a:off x="4866607" y="2435446"/>
            <a:ext cx="313531" cy="22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100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416C99-C9A2-4E07-83EF-7162DEBF12D6}"/>
              </a:ext>
            </a:extLst>
          </p:cNvPr>
          <p:cNvSpPr/>
          <p:nvPr/>
        </p:nvSpPr>
        <p:spPr>
          <a:xfrm>
            <a:off x="10413085" y="2686514"/>
            <a:ext cx="61086" cy="61084"/>
          </a:xfrm>
          <a:prstGeom prst="ellipse">
            <a:avLst/>
          </a:prstGeom>
          <a:solidFill>
            <a:srgbClr val="9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A881B8-13ED-4724-BE3C-BB92C1FF9A72}"/>
              </a:ext>
            </a:extLst>
          </p:cNvPr>
          <p:cNvSpPr/>
          <p:nvPr/>
        </p:nvSpPr>
        <p:spPr>
          <a:xfrm>
            <a:off x="9592432" y="3314839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8436E06-9770-4D40-99EA-5E2D180A78F3}"/>
              </a:ext>
            </a:extLst>
          </p:cNvPr>
          <p:cNvSpPr/>
          <p:nvPr/>
        </p:nvSpPr>
        <p:spPr>
          <a:xfrm>
            <a:off x="8771779" y="3873620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0EC6B0-8AA1-486B-8539-ED78DD58FE72}"/>
              </a:ext>
            </a:extLst>
          </p:cNvPr>
          <p:cNvSpPr/>
          <p:nvPr/>
        </p:nvSpPr>
        <p:spPr>
          <a:xfrm>
            <a:off x="7951126" y="4105158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E92CC5-758E-4E5E-A3BA-244F312E7FB9}"/>
              </a:ext>
            </a:extLst>
          </p:cNvPr>
          <p:cNvSpPr/>
          <p:nvPr/>
        </p:nvSpPr>
        <p:spPr>
          <a:xfrm>
            <a:off x="7130473" y="3849214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2BF8195-6217-4B2C-B23D-333CC1666A0D}"/>
              </a:ext>
            </a:extLst>
          </p:cNvPr>
          <p:cNvSpPr/>
          <p:nvPr/>
        </p:nvSpPr>
        <p:spPr>
          <a:xfrm>
            <a:off x="6309821" y="4506489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519C868-BFC4-4067-8B47-99BED1A09D5D}"/>
              </a:ext>
            </a:extLst>
          </p:cNvPr>
          <p:cNvSpPr/>
          <p:nvPr/>
        </p:nvSpPr>
        <p:spPr>
          <a:xfrm>
            <a:off x="5489167" y="4953914"/>
            <a:ext cx="61086" cy="61084"/>
          </a:xfrm>
          <a:prstGeom prst="ellipse">
            <a:avLst/>
          </a:prstGeom>
          <a:solidFill>
            <a:srgbClr val="C470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D95266-6033-405D-BBD0-889858446040}"/>
              </a:ext>
            </a:extLst>
          </p:cNvPr>
          <p:cNvCxnSpPr>
            <a:cxnSpLocks/>
          </p:cNvCxnSpPr>
          <p:nvPr/>
        </p:nvCxnSpPr>
        <p:spPr>
          <a:xfrm>
            <a:off x="10438318" y="2865108"/>
            <a:ext cx="0" cy="2758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7C5F7F-D471-4E6A-ADDC-76B71CDDA58F}"/>
              </a:ext>
            </a:extLst>
          </p:cNvPr>
          <p:cNvCxnSpPr>
            <a:cxnSpLocks/>
          </p:cNvCxnSpPr>
          <p:nvPr/>
        </p:nvCxnSpPr>
        <p:spPr>
          <a:xfrm>
            <a:off x="9618108" y="3500108"/>
            <a:ext cx="0" cy="2123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AEBD3D-40AD-45A0-BE82-766E9A73FF7E}"/>
              </a:ext>
            </a:extLst>
          </p:cNvPr>
          <p:cNvCxnSpPr>
            <a:cxnSpLocks/>
          </p:cNvCxnSpPr>
          <p:nvPr/>
        </p:nvCxnSpPr>
        <p:spPr>
          <a:xfrm>
            <a:off x="8797900" y="4065258"/>
            <a:ext cx="0" cy="155872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17D2224-861F-4806-8FBB-CE595B0CBA54}"/>
              </a:ext>
            </a:extLst>
          </p:cNvPr>
          <p:cNvCxnSpPr>
            <a:cxnSpLocks/>
          </p:cNvCxnSpPr>
          <p:nvPr/>
        </p:nvCxnSpPr>
        <p:spPr>
          <a:xfrm>
            <a:off x="7977692" y="4293858"/>
            <a:ext cx="0" cy="133012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5A5BA8A-68DC-4594-A8AB-A859481E2ECC}"/>
              </a:ext>
            </a:extLst>
          </p:cNvPr>
          <p:cNvCxnSpPr>
            <a:cxnSpLocks/>
          </p:cNvCxnSpPr>
          <p:nvPr/>
        </p:nvCxnSpPr>
        <p:spPr>
          <a:xfrm>
            <a:off x="7157484" y="4046208"/>
            <a:ext cx="0" cy="15777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093FAE9-DBC7-4BA9-A5B1-61FBAF861CFC}"/>
              </a:ext>
            </a:extLst>
          </p:cNvPr>
          <p:cNvCxnSpPr>
            <a:cxnSpLocks/>
          </p:cNvCxnSpPr>
          <p:nvPr/>
        </p:nvCxnSpPr>
        <p:spPr>
          <a:xfrm>
            <a:off x="6337276" y="4719308"/>
            <a:ext cx="0" cy="9046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04B17BE-F877-45BA-9F1C-449254F33FF0}"/>
              </a:ext>
            </a:extLst>
          </p:cNvPr>
          <p:cNvCxnSpPr>
            <a:cxnSpLocks/>
          </p:cNvCxnSpPr>
          <p:nvPr/>
        </p:nvCxnSpPr>
        <p:spPr>
          <a:xfrm>
            <a:off x="5517068" y="5151108"/>
            <a:ext cx="0" cy="472877"/>
          </a:xfrm>
          <a:prstGeom prst="line">
            <a:avLst/>
          </a:prstGeom>
          <a:ln>
            <a:solidFill>
              <a:srgbClr val="9C6BCF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>
            <a:extLst>
              <a:ext uri="{FF2B5EF4-FFF2-40B4-BE49-F238E27FC236}">
                <a16:creationId xmlns:a16="http://schemas.microsoft.com/office/drawing/2014/main" id="{6330A7C3-C64F-4F6D-932B-FDFA33F1D6E0}"/>
              </a:ext>
            </a:extLst>
          </p:cNvPr>
          <p:cNvSpPr txBox="1">
            <a:spLocks/>
          </p:cNvSpPr>
          <p:nvPr/>
        </p:nvSpPr>
        <p:spPr>
          <a:xfrm>
            <a:off x="533399" y="837210"/>
            <a:ext cx="2950029" cy="12187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Our Customers</a:t>
            </a:r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EABDCB6-6E14-4AFF-8FE6-A200EF03FDF5}"/>
              </a:ext>
            </a:extLst>
          </p:cNvPr>
          <p:cNvSpPr txBox="1">
            <a:spLocks/>
          </p:cNvSpPr>
          <p:nvPr/>
        </p:nvSpPr>
        <p:spPr>
          <a:xfrm>
            <a:off x="5023372" y="306268"/>
            <a:ext cx="5950444" cy="1894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Users would be anyone over the age of </a:t>
            </a:r>
            <a:r>
              <a:rPr lang="en-GB" b="1" dirty="0">
                <a:solidFill>
                  <a:schemeClr val="bg1"/>
                </a:solidFill>
              </a:rPr>
              <a:t>18,</a:t>
            </a:r>
            <a:r>
              <a:rPr lang="en-GB" dirty="0">
                <a:solidFill>
                  <a:schemeClr val="bg1"/>
                </a:solidFill>
              </a:rPr>
              <a:t> attempting to </a:t>
            </a:r>
            <a:r>
              <a:rPr lang="en-GB" i="1" dirty="0">
                <a:solidFill>
                  <a:schemeClr val="bg1"/>
                </a:solidFill>
              </a:rPr>
              <a:t>build </a:t>
            </a:r>
            <a:r>
              <a:rPr lang="en-GB" dirty="0">
                <a:solidFill>
                  <a:schemeClr val="bg1"/>
                </a:solidFill>
              </a:rPr>
              <a:t>or to </a:t>
            </a:r>
            <a:r>
              <a:rPr lang="en-GB" i="1" dirty="0">
                <a:solidFill>
                  <a:schemeClr val="bg1"/>
                </a:solidFill>
              </a:rPr>
              <a:t>improve </a:t>
            </a:r>
            <a:r>
              <a:rPr lang="en-GB" dirty="0">
                <a:solidFill>
                  <a:schemeClr val="bg1"/>
                </a:solidFill>
              </a:rPr>
              <a:t>their </a:t>
            </a:r>
            <a:r>
              <a:rPr lang="en-GB" b="1" dirty="0">
                <a:solidFill>
                  <a:schemeClr val="bg1"/>
                </a:solidFill>
              </a:rPr>
              <a:t>financial portfolio.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Our tool will aid them in </a:t>
            </a:r>
            <a:r>
              <a:rPr lang="en-GB" b="1" dirty="0">
                <a:solidFill>
                  <a:schemeClr val="bg1"/>
                </a:solidFill>
              </a:rPr>
              <a:t>investing </a:t>
            </a:r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b="1" dirty="0">
                <a:solidFill>
                  <a:schemeClr val="bg1"/>
                </a:solidFill>
              </a:rPr>
              <a:t>buying </a:t>
            </a:r>
            <a:r>
              <a:rPr lang="en-GB" dirty="0">
                <a:solidFill>
                  <a:schemeClr val="bg1"/>
                </a:solidFill>
              </a:rPr>
              <a:t>shares from companies as well allowing them to maximise the profits and minimise their losses. It also allows more inexperienced users to attain an understanding of the movement of the </a:t>
            </a:r>
            <a:r>
              <a:rPr lang="en-GB" b="1" dirty="0">
                <a:solidFill>
                  <a:schemeClr val="bg1"/>
                </a:solidFill>
              </a:rPr>
              <a:t>Stock Market</a:t>
            </a:r>
            <a:r>
              <a:rPr lang="en-GB" dirty="0">
                <a:solidFill>
                  <a:schemeClr val="bg1"/>
                </a:solidFill>
              </a:rPr>
              <a:t> allowing them to make informed decisions about their future.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D52917C3-DA1E-498A-878B-2623DCD29436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531C48-91E1-4BB1-B69A-2BC4327C8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4712"/>
          <a:stretch/>
        </p:blipFill>
        <p:spPr>
          <a:xfrm>
            <a:off x="403217" y="2986096"/>
            <a:ext cx="2717244" cy="38719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C03199-F74D-4036-831A-6F6A54FC1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702" y="5832714"/>
            <a:ext cx="1322950" cy="1025286"/>
          </a:xfrm>
          <a:prstGeom prst="rect">
            <a:avLst/>
          </a:prstGeom>
        </p:spPr>
      </p:pic>
      <p:pic>
        <p:nvPicPr>
          <p:cNvPr id="5122" name="Picture 2" descr="Risk free icon">
            <a:extLst>
              <a:ext uri="{FF2B5EF4-FFF2-40B4-BE49-F238E27FC236}">
                <a16:creationId xmlns:a16="http://schemas.microsoft.com/office/drawing/2014/main" id="{D4F4176B-EE25-4D10-9985-DDDD80A9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84" y="1924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6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E5B9797-C341-44AA-9D75-41783A5FB67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Rectangle 49">
            <a:extLst>
              <a:ext uri="{FF2B5EF4-FFF2-40B4-BE49-F238E27FC236}">
                <a16:creationId xmlns:a16="http://schemas.microsoft.com/office/drawing/2014/main" id="{D1FB795B-75E3-4330-A82C-43E809227EC7}"/>
              </a:ext>
            </a:extLst>
          </p:cNvPr>
          <p:cNvSpPr/>
          <p:nvPr/>
        </p:nvSpPr>
        <p:spPr>
          <a:xfrm rot="5400000" flipH="1" flipV="1">
            <a:off x="5946886" y="1568331"/>
            <a:ext cx="5680943" cy="487380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49">
            <a:extLst>
              <a:ext uri="{FF2B5EF4-FFF2-40B4-BE49-F238E27FC236}">
                <a16:creationId xmlns:a16="http://schemas.microsoft.com/office/drawing/2014/main" id="{6364340B-1484-4CFD-BEB6-1AF082C2BF4D}"/>
              </a:ext>
            </a:extLst>
          </p:cNvPr>
          <p:cNvSpPr/>
          <p:nvPr/>
        </p:nvSpPr>
        <p:spPr>
          <a:xfrm rot="5400000" flipH="1" flipV="1">
            <a:off x="5951774" y="1684412"/>
            <a:ext cx="5680943" cy="4453716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3631C7-DB60-416F-8668-C86615C19A25}"/>
              </a:ext>
            </a:extLst>
          </p:cNvPr>
          <p:cNvGrpSpPr/>
          <p:nvPr/>
        </p:nvGrpSpPr>
        <p:grpSpPr>
          <a:xfrm flipV="1">
            <a:off x="11951" y="2928158"/>
            <a:ext cx="12196287" cy="3922561"/>
            <a:chOff x="-4288" y="0"/>
            <a:chExt cx="12196287" cy="3922561"/>
          </a:xfrm>
          <a:solidFill>
            <a:srgbClr val="9C6BCF">
              <a:alpha val="8000"/>
            </a:srgb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795BF7-4887-4822-9191-650C308E61A4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DB0A7A-D420-49E7-A23D-6BFCAB092D16}"/>
                </a:ext>
              </a:extLst>
            </p:cNvPr>
            <p:cNvSpPr/>
            <p:nvPr/>
          </p:nvSpPr>
          <p:spPr>
            <a:xfrm flipH="1">
              <a:off x="7464218" y="0"/>
              <a:ext cx="4727781" cy="2080247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CA78B18-7D85-4395-9C74-80FF269E3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3633" y="2102696"/>
            <a:ext cx="2475037" cy="2907187"/>
          </a:xfrm>
          <a:prstGeom prst="rect">
            <a:avLst/>
          </a:prstGeom>
          <a:effectLst>
            <a:outerShdw blurRad="1130300" sx="102000" sy="102000" algn="ctr" rotWithShape="0">
              <a:srgbClr val="24003C">
                <a:alpha val="30000"/>
              </a:srgb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C103D83-C498-44BE-9923-F9484E46B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6363"/>
          <a:stretch/>
        </p:blipFill>
        <p:spPr>
          <a:xfrm flipH="1">
            <a:off x="9930553" y="3054185"/>
            <a:ext cx="2090102" cy="3806322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683206F-B8A4-4561-A880-873B5A024A95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9ECB94-3882-4106-8272-4643C3C6F407}"/>
              </a:ext>
            </a:extLst>
          </p:cNvPr>
          <p:cNvSpPr/>
          <p:nvPr/>
        </p:nvSpPr>
        <p:spPr>
          <a:xfrm>
            <a:off x="6216517" y="3848100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5CC4D1-A090-4E73-8750-C9418C011538}"/>
              </a:ext>
            </a:extLst>
          </p:cNvPr>
          <p:cNvSpPr/>
          <p:nvPr/>
        </p:nvSpPr>
        <p:spPr>
          <a:xfrm>
            <a:off x="7326314" y="807833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8FA5BAC-F86B-4BED-9B6B-F2C156FFEE7D}"/>
              </a:ext>
            </a:extLst>
          </p:cNvPr>
          <p:cNvSpPr/>
          <p:nvPr/>
        </p:nvSpPr>
        <p:spPr>
          <a:xfrm>
            <a:off x="5860062" y="1993491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8C9643-8A94-46BC-87FD-E92D4455A596}"/>
              </a:ext>
            </a:extLst>
          </p:cNvPr>
          <p:cNvSpPr/>
          <p:nvPr/>
        </p:nvSpPr>
        <p:spPr>
          <a:xfrm>
            <a:off x="7106485" y="5500680"/>
            <a:ext cx="753528" cy="753528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9A29973-A21A-4516-A1C7-F61A78C6DEBC}"/>
              </a:ext>
            </a:extLst>
          </p:cNvPr>
          <p:cNvSpPr/>
          <p:nvPr/>
        </p:nvSpPr>
        <p:spPr>
          <a:xfrm rot="16001114" flipH="1">
            <a:off x="7509884" y="1901783"/>
            <a:ext cx="912160" cy="476301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976846 w 976845"/>
              <a:gd name="connsiteY0" fmla="*/ 585134 h 585134"/>
              <a:gd name="connsiteX1" fmla="*/ 546200 w 976845"/>
              <a:gd name="connsiteY1" fmla="*/ 147682 h 585134"/>
              <a:gd name="connsiteX2" fmla="*/ 0 w 976845"/>
              <a:gd name="connsiteY2" fmla="*/ 148 h 585134"/>
              <a:gd name="connsiteX0" fmla="*/ 976846 w 976846"/>
              <a:gd name="connsiteY0" fmla="*/ 585134 h 585134"/>
              <a:gd name="connsiteX1" fmla="*/ 546200 w 976846"/>
              <a:gd name="connsiteY1" fmla="*/ 147682 h 585134"/>
              <a:gd name="connsiteX2" fmla="*/ 0 w 976846"/>
              <a:gd name="connsiteY2" fmla="*/ 148 h 585134"/>
              <a:gd name="connsiteX0" fmla="*/ 976846 w 976846"/>
              <a:gd name="connsiteY0" fmla="*/ 585248 h 585248"/>
              <a:gd name="connsiteX1" fmla="*/ 498974 w 976846"/>
              <a:gd name="connsiteY1" fmla="*/ 91922 h 585248"/>
              <a:gd name="connsiteX2" fmla="*/ 0 w 976846"/>
              <a:gd name="connsiteY2" fmla="*/ 262 h 585248"/>
              <a:gd name="connsiteX0" fmla="*/ 976846 w 976846"/>
              <a:gd name="connsiteY0" fmla="*/ 586116 h 586116"/>
              <a:gd name="connsiteX1" fmla="*/ 498974 w 976846"/>
              <a:gd name="connsiteY1" fmla="*/ 92790 h 586116"/>
              <a:gd name="connsiteX2" fmla="*/ 0 w 976846"/>
              <a:gd name="connsiteY2" fmla="*/ 1130 h 586116"/>
              <a:gd name="connsiteX0" fmla="*/ 976846 w 976846"/>
              <a:gd name="connsiteY0" fmla="*/ 586116 h 586116"/>
              <a:gd name="connsiteX1" fmla="*/ 498974 w 976846"/>
              <a:gd name="connsiteY1" fmla="*/ 92790 h 586116"/>
              <a:gd name="connsiteX2" fmla="*/ 0 w 976846"/>
              <a:gd name="connsiteY2" fmla="*/ 1130 h 586116"/>
              <a:gd name="connsiteX0" fmla="*/ 976846 w 976846"/>
              <a:gd name="connsiteY0" fmla="*/ 584986 h 584986"/>
              <a:gd name="connsiteX1" fmla="*/ 498974 w 976846"/>
              <a:gd name="connsiteY1" fmla="*/ 91660 h 584986"/>
              <a:gd name="connsiteX2" fmla="*/ 0 w 976846"/>
              <a:gd name="connsiteY2" fmla="*/ 0 h 58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846" h="584986">
                <a:moveTo>
                  <a:pt x="976846" y="584986"/>
                </a:moveTo>
                <a:cubicBezTo>
                  <a:pt x="860305" y="387701"/>
                  <a:pt x="768503" y="220965"/>
                  <a:pt x="498974" y="91660"/>
                </a:cubicBezTo>
                <a:cubicBezTo>
                  <a:pt x="315329" y="3391"/>
                  <a:pt x="154486" y="8290"/>
                  <a:pt x="0" y="0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EE94DA19-F10C-4F3D-B2D5-AEC35D18C72E}"/>
              </a:ext>
            </a:extLst>
          </p:cNvPr>
          <p:cNvSpPr txBox="1">
            <a:spLocks/>
          </p:cNvSpPr>
          <p:nvPr/>
        </p:nvSpPr>
        <p:spPr>
          <a:xfrm>
            <a:off x="3128577" y="1961457"/>
            <a:ext cx="2444658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By hosting our product open-source on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we can interact directly with users.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F70D08B-08A8-42DB-9853-7D3F46AE5DEF}"/>
              </a:ext>
            </a:extLst>
          </p:cNvPr>
          <p:cNvSpPr txBox="1">
            <a:spLocks/>
          </p:cNvSpPr>
          <p:nvPr/>
        </p:nvSpPr>
        <p:spPr>
          <a:xfrm>
            <a:off x="3759844" y="3816066"/>
            <a:ext cx="2214579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can advertise our product of social platforms to increase our users and market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97FC340-B934-435C-BF49-47E9F7FCB563}"/>
              </a:ext>
            </a:extLst>
          </p:cNvPr>
          <p:cNvSpPr txBox="1">
            <a:spLocks/>
          </p:cNvSpPr>
          <p:nvPr/>
        </p:nvSpPr>
        <p:spPr>
          <a:xfrm>
            <a:off x="4378292" y="5468646"/>
            <a:ext cx="2438806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Using frameworks with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HTML, CSS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JS,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we can make our product much more appealing  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84A190A-845B-45C0-8B9F-D96095DD9CE9}"/>
              </a:ext>
            </a:extLst>
          </p:cNvPr>
          <p:cNvSpPr txBox="1">
            <a:spLocks/>
          </p:cNvSpPr>
          <p:nvPr/>
        </p:nvSpPr>
        <p:spPr>
          <a:xfrm>
            <a:off x="8420104" y="775799"/>
            <a:ext cx="2609061" cy="81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 can deploy our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to a hosting site such as a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VPS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to make our product more accessible and usable.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35BAD4-B5BA-4503-951C-417E49073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428" y="5393799"/>
            <a:ext cx="1004872" cy="1420681"/>
          </a:xfrm>
          <a:prstGeom prst="rect">
            <a:avLst/>
          </a:pr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0EB5B09-D314-460A-A2FF-A8D7B5EED5FF}"/>
              </a:ext>
            </a:extLst>
          </p:cNvPr>
          <p:cNvSpPr/>
          <p:nvPr/>
        </p:nvSpPr>
        <p:spPr>
          <a:xfrm rot="20604109" flipH="1" flipV="1">
            <a:off x="6667605" y="2538465"/>
            <a:ext cx="1188417" cy="868505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80" h="675907">
                <a:moveTo>
                  <a:pt x="823880" y="675907"/>
                </a:moveTo>
                <a:cubicBezTo>
                  <a:pt x="777224" y="462335"/>
                  <a:pt x="596322" y="242922"/>
                  <a:pt x="522844" y="175222"/>
                </a:cubicBezTo>
                <a:cubicBezTo>
                  <a:pt x="405130" y="110115"/>
                  <a:pt x="230785" y="-4842"/>
                  <a:pt x="0" y="159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4BC4A82-1324-4E84-8959-80958F8AFBE3}"/>
              </a:ext>
            </a:extLst>
          </p:cNvPr>
          <p:cNvSpPr/>
          <p:nvPr/>
        </p:nvSpPr>
        <p:spPr>
          <a:xfrm rot="6074577" flipH="1" flipV="1">
            <a:off x="7314339" y="4682162"/>
            <a:ext cx="1124006" cy="399984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  <a:gd name="connsiteX0" fmla="*/ 823880 w 823880"/>
              <a:gd name="connsiteY0" fmla="*/ 676030 h 676030"/>
              <a:gd name="connsiteX1" fmla="*/ 504179 w 823880"/>
              <a:gd name="connsiteY1" fmla="*/ 122596 h 676030"/>
              <a:gd name="connsiteX2" fmla="*/ 0 w 823880"/>
              <a:gd name="connsiteY2" fmla="*/ 282 h 676030"/>
              <a:gd name="connsiteX0" fmla="*/ 823880 w 823880"/>
              <a:gd name="connsiteY0" fmla="*/ 675930 h 675930"/>
              <a:gd name="connsiteX1" fmla="*/ 501860 w 823880"/>
              <a:gd name="connsiteY1" fmla="*/ 159999 h 675930"/>
              <a:gd name="connsiteX2" fmla="*/ 0 w 823880"/>
              <a:gd name="connsiteY2" fmla="*/ 182 h 675930"/>
              <a:gd name="connsiteX0" fmla="*/ 823880 w 823880"/>
              <a:gd name="connsiteY0" fmla="*/ 675960 h 675960"/>
              <a:gd name="connsiteX1" fmla="*/ 501860 w 823880"/>
              <a:gd name="connsiteY1" fmla="*/ 160029 h 675960"/>
              <a:gd name="connsiteX2" fmla="*/ 0 w 823880"/>
              <a:gd name="connsiteY2" fmla="*/ 212 h 675960"/>
              <a:gd name="connsiteX0" fmla="*/ 823880 w 823880"/>
              <a:gd name="connsiteY0" fmla="*/ 676009 h 676009"/>
              <a:gd name="connsiteX1" fmla="*/ 499804 w 823880"/>
              <a:gd name="connsiteY1" fmla="*/ 143693 h 676009"/>
              <a:gd name="connsiteX2" fmla="*/ 0 w 823880"/>
              <a:gd name="connsiteY2" fmla="*/ 261 h 676009"/>
              <a:gd name="connsiteX0" fmla="*/ 740027 w 740027"/>
              <a:gd name="connsiteY0" fmla="*/ 647692 h 647692"/>
              <a:gd name="connsiteX1" fmla="*/ 499804 w 740027"/>
              <a:gd name="connsiteY1" fmla="*/ 143693 h 647692"/>
              <a:gd name="connsiteX2" fmla="*/ 0 w 740027"/>
              <a:gd name="connsiteY2" fmla="*/ 261 h 647692"/>
              <a:gd name="connsiteX0" fmla="*/ 740027 w 740027"/>
              <a:gd name="connsiteY0" fmla="*/ 648059 h 648059"/>
              <a:gd name="connsiteX1" fmla="*/ 436535 w 740027"/>
              <a:gd name="connsiteY1" fmla="*/ 100601 h 648059"/>
              <a:gd name="connsiteX2" fmla="*/ 0 w 740027"/>
              <a:gd name="connsiteY2" fmla="*/ 628 h 648059"/>
              <a:gd name="connsiteX0" fmla="*/ 740027 w 740027"/>
              <a:gd name="connsiteY0" fmla="*/ 647758 h 647758"/>
              <a:gd name="connsiteX1" fmla="*/ 441766 w 740027"/>
              <a:gd name="connsiteY1" fmla="*/ 129179 h 647758"/>
              <a:gd name="connsiteX2" fmla="*/ 0 w 740027"/>
              <a:gd name="connsiteY2" fmla="*/ 327 h 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027" h="647758">
                <a:moveTo>
                  <a:pt x="740027" y="647758"/>
                </a:moveTo>
                <a:cubicBezTo>
                  <a:pt x="693371" y="434186"/>
                  <a:pt x="515244" y="196879"/>
                  <a:pt x="441766" y="129179"/>
                </a:cubicBezTo>
                <a:cubicBezTo>
                  <a:pt x="329851" y="48299"/>
                  <a:pt x="230785" y="-4674"/>
                  <a:pt x="0" y="327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E09EF23-FE6E-4B32-A011-077D2E871BF9}"/>
              </a:ext>
            </a:extLst>
          </p:cNvPr>
          <p:cNvSpPr/>
          <p:nvPr/>
        </p:nvSpPr>
        <p:spPr>
          <a:xfrm rot="18159491" flipH="1" flipV="1">
            <a:off x="7246417" y="3805240"/>
            <a:ext cx="694982" cy="757858"/>
          </a:xfrm>
          <a:custGeom>
            <a:avLst/>
            <a:gdLst>
              <a:gd name="connsiteX0" fmla="*/ 1077363 w 1077363"/>
              <a:gd name="connsiteY0" fmla="*/ 488887 h 488887"/>
              <a:gd name="connsiteX1" fmla="*/ 588476 w 1077363"/>
              <a:gd name="connsiteY1" fmla="*/ 135802 h 488887"/>
              <a:gd name="connsiteX2" fmla="*/ 0 w 1077363"/>
              <a:gd name="connsiteY2" fmla="*/ 0 h 488887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88476 w 988274"/>
              <a:gd name="connsiteY1" fmla="*/ 135802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534006 w 988274"/>
              <a:gd name="connsiteY1" fmla="*/ 132676 h 576254"/>
              <a:gd name="connsiteX2" fmla="*/ 0 w 988274"/>
              <a:gd name="connsiteY2" fmla="*/ 0 h 576254"/>
              <a:gd name="connsiteX0" fmla="*/ 988274 w 988274"/>
              <a:gd name="connsiteY0" fmla="*/ 576254 h 576254"/>
              <a:gd name="connsiteX1" fmla="*/ 465623 w 988274"/>
              <a:gd name="connsiteY1" fmla="*/ 217149 h 576254"/>
              <a:gd name="connsiteX2" fmla="*/ 0 w 988274"/>
              <a:gd name="connsiteY2" fmla="*/ 0 h 576254"/>
              <a:gd name="connsiteX0" fmla="*/ 1267838 w 1267838"/>
              <a:gd name="connsiteY0" fmla="*/ 662737 h 662737"/>
              <a:gd name="connsiteX1" fmla="*/ 745187 w 1267838"/>
              <a:gd name="connsiteY1" fmla="*/ 303632 h 662737"/>
              <a:gd name="connsiteX2" fmla="*/ 0 w 1267838"/>
              <a:gd name="connsiteY2" fmla="*/ 0 h 662737"/>
              <a:gd name="connsiteX0" fmla="*/ 1267838 w 1267838"/>
              <a:gd name="connsiteY0" fmla="*/ 662737 h 662737"/>
              <a:gd name="connsiteX1" fmla="*/ 716024 w 1267838"/>
              <a:gd name="connsiteY1" fmla="*/ 210108 h 662737"/>
              <a:gd name="connsiteX2" fmla="*/ 0 w 1267838"/>
              <a:gd name="connsiteY2" fmla="*/ 0 h 662737"/>
              <a:gd name="connsiteX0" fmla="*/ 1046986 w 1046986"/>
              <a:gd name="connsiteY0" fmla="*/ 483593 h 483593"/>
              <a:gd name="connsiteX1" fmla="*/ 495172 w 1046986"/>
              <a:gd name="connsiteY1" fmla="*/ 30964 h 483593"/>
              <a:gd name="connsiteX2" fmla="*/ 0 w 1046986"/>
              <a:gd name="connsiteY2" fmla="*/ 30561 h 483593"/>
              <a:gd name="connsiteX0" fmla="*/ 1046986 w 1046986"/>
              <a:gd name="connsiteY0" fmla="*/ 515475 h 515475"/>
              <a:gd name="connsiteX1" fmla="*/ 495172 w 1046986"/>
              <a:gd name="connsiteY1" fmla="*/ 62846 h 515475"/>
              <a:gd name="connsiteX2" fmla="*/ 0 w 1046986"/>
              <a:gd name="connsiteY2" fmla="*/ 62443 h 515475"/>
              <a:gd name="connsiteX0" fmla="*/ 1046986 w 1046986"/>
              <a:gd name="connsiteY0" fmla="*/ 530009 h 530009"/>
              <a:gd name="connsiteX1" fmla="*/ 601579 w 1046986"/>
              <a:gd name="connsiteY1" fmla="*/ 50861 h 530009"/>
              <a:gd name="connsiteX2" fmla="*/ 0 w 1046986"/>
              <a:gd name="connsiteY2" fmla="*/ 76977 h 530009"/>
              <a:gd name="connsiteX0" fmla="*/ 1046986 w 1046986"/>
              <a:gd name="connsiteY0" fmla="*/ 483218 h 483218"/>
              <a:gd name="connsiteX1" fmla="*/ 547109 w 1046986"/>
              <a:gd name="connsiteY1" fmla="*/ 141278 h 483218"/>
              <a:gd name="connsiteX2" fmla="*/ 0 w 1046986"/>
              <a:gd name="connsiteY2" fmla="*/ 30186 h 483218"/>
              <a:gd name="connsiteX0" fmla="*/ 1046986 w 1046986"/>
              <a:gd name="connsiteY0" fmla="*/ 477092 h 477092"/>
              <a:gd name="connsiteX1" fmla="*/ 547109 w 1046986"/>
              <a:gd name="connsiteY1" fmla="*/ 135152 h 477092"/>
              <a:gd name="connsiteX2" fmla="*/ 0 w 1046986"/>
              <a:gd name="connsiteY2" fmla="*/ 24060 h 477092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239 h 453239"/>
              <a:gd name="connsiteX1" fmla="*/ 547109 w 1046986"/>
              <a:gd name="connsiteY1" fmla="*/ 111299 h 453239"/>
              <a:gd name="connsiteX2" fmla="*/ 0 w 1046986"/>
              <a:gd name="connsiteY2" fmla="*/ 207 h 453239"/>
              <a:gd name="connsiteX0" fmla="*/ 1046986 w 1046986"/>
              <a:gd name="connsiteY0" fmla="*/ 453180 h 453180"/>
              <a:gd name="connsiteX1" fmla="*/ 546200 w 1046986"/>
              <a:gd name="connsiteY1" fmla="*/ 147682 h 453180"/>
              <a:gd name="connsiteX2" fmla="*/ 0 w 1046986"/>
              <a:gd name="connsiteY2" fmla="*/ 148 h 453180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896 h 675896"/>
              <a:gd name="connsiteX1" fmla="*/ 546200 w 823880"/>
              <a:gd name="connsiteY1" fmla="*/ 147682 h 675896"/>
              <a:gd name="connsiteX2" fmla="*/ 0 w 823880"/>
              <a:gd name="connsiteY2" fmla="*/ 148 h 675896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938 h 675938"/>
              <a:gd name="connsiteX1" fmla="*/ 492378 w 823880"/>
              <a:gd name="connsiteY1" fmla="*/ 119157 h 675938"/>
              <a:gd name="connsiteX2" fmla="*/ 0 w 823880"/>
              <a:gd name="connsiteY2" fmla="*/ 190 h 675938"/>
              <a:gd name="connsiteX0" fmla="*/ 823880 w 823880"/>
              <a:gd name="connsiteY0" fmla="*/ 675883 h 675883"/>
              <a:gd name="connsiteX1" fmla="*/ 530217 w 823880"/>
              <a:gd name="connsiteY1" fmla="*/ 159975 h 675883"/>
              <a:gd name="connsiteX2" fmla="*/ 0 w 823880"/>
              <a:gd name="connsiteY2" fmla="*/ 135 h 675883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29 h 675929"/>
              <a:gd name="connsiteX1" fmla="*/ 530217 w 823880"/>
              <a:gd name="connsiteY1" fmla="*/ 160021 h 675929"/>
              <a:gd name="connsiteX2" fmla="*/ 0 w 823880"/>
              <a:gd name="connsiteY2" fmla="*/ 181 h 675929"/>
              <a:gd name="connsiteX0" fmla="*/ 823880 w 823880"/>
              <a:gd name="connsiteY0" fmla="*/ 675907 h 675907"/>
              <a:gd name="connsiteX1" fmla="*/ 522844 w 823880"/>
              <a:gd name="connsiteY1" fmla="*/ 175222 h 675907"/>
              <a:gd name="connsiteX2" fmla="*/ 0 w 823880"/>
              <a:gd name="connsiteY2" fmla="*/ 159 h 6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880" h="675907">
                <a:moveTo>
                  <a:pt x="823880" y="675907"/>
                </a:moveTo>
                <a:cubicBezTo>
                  <a:pt x="777224" y="462335"/>
                  <a:pt x="596322" y="242922"/>
                  <a:pt x="522844" y="175222"/>
                </a:cubicBezTo>
                <a:cubicBezTo>
                  <a:pt x="405130" y="110115"/>
                  <a:pt x="230785" y="-4842"/>
                  <a:pt x="0" y="159"/>
                </a:cubicBezTo>
              </a:path>
            </a:pathLst>
          </a:custGeom>
          <a:noFill/>
          <a:ln w="19050" cap="rnd">
            <a:solidFill>
              <a:schemeClr val="bg1">
                <a:lumMod val="9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2013D94-A600-4F57-9EB6-1FF9D7C92733}"/>
              </a:ext>
            </a:extLst>
          </p:cNvPr>
          <p:cNvSpPr/>
          <p:nvPr/>
        </p:nvSpPr>
        <p:spPr>
          <a:xfrm>
            <a:off x="0" y="0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AD39-7B97-480A-9704-05FB3019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6" y="755922"/>
            <a:ext cx="6071425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Future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11CF96-0A01-4D79-8CF3-781AB478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94" y="2929723"/>
            <a:ext cx="2743200" cy="125444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only at its beginning and our product still needs a lot of work to make it as easy to use as possible.</a:t>
            </a:r>
          </a:p>
        </p:txBody>
      </p:sp>
      <p:pic>
        <p:nvPicPr>
          <p:cNvPr id="3076" name="Picture 4" descr="Github free icon">
            <a:extLst>
              <a:ext uri="{FF2B5EF4-FFF2-40B4-BE49-F238E27FC236}">
                <a16:creationId xmlns:a16="http://schemas.microsoft.com/office/drawing/2014/main" id="{7F4DF6D5-07D6-4751-8D0B-F32FC0E3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4" y="1983126"/>
            <a:ext cx="763893" cy="7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witter free icon">
            <a:extLst>
              <a:ext uri="{FF2B5EF4-FFF2-40B4-BE49-F238E27FC236}">
                <a16:creationId xmlns:a16="http://schemas.microsoft.com/office/drawing/2014/main" id="{3E41CB07-2383-4972-90CE-6293A5BC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17" y="3872199"/>
            <a:ext cx="757180" cy="7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orld wide web free icon">
            <a:extLst>
              <a:ext uri="{FF2B5EF4-FFF2-40B4-BE49-F238E27FC236}">
                <a16:creationId xmlns:a16="http://schemas.microsoft.com/office/drawing/2014/main" id="{DF6150ED-00F9-4F95-AE52-59A13419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56" y="5515045"/>
            <a:ext cx="753527" cy="7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loud computing free icon">
            <a:extLst>
              <a:ext uri="{FF2B5EF4-FFF2-40B4-BE49-F238E27FC236}">
                <a16:creationId xmlns:a16="http://schemas.microsoft.com/office/drawing/2014/main" id="{D5015C2C-4AEF-43BF-9963-095A6A41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71" y="783900"/>
            <a:ext cx="805776" cy="8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8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5" grpId="0" animBg="1"/>
      <p:bldP spid="75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FA1A1E-59C1-40DC-9A5E-C11E029F984F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10671A-F916-4768-B49C-FF46EA5C31A7}"/>
              </a:ext>
            </a:extLst>
          </p:cNvPr>
          <p:cNvSpPr/>
          <p:nvPr/>
        </p:nvSpPr>
        <p:spPr>
          <a:xfrm>
            <a:off x="-4287" y="4396208"/>
            <a:ext cx="9351488" cy="2461792"/>
          </a:xfrm>
          <a:custGeom>
            <a:avLst/>
            <a:gdLst>
              <a:gd name="connsiteX0" fmla="*/ 0 w 9568392"/>
              <a:gd name="connsiteY0" fmla="*/ 0 h 3286111"/>
              <a:gd name="connsiteX1" fmla="*/ 109082 w 9568392"/>
              <a:gd name="connsiteY1" fmla="*/ 50087 h 3286111"/>
              <a:gd name="connsiteX2" fmla="*/ 4145955 w 9568392"/>
              <a:gd name="connsiteY2" fmla="*/ 2841611 h 3286111"/>
              <a:gd name="connsiteX3" fmla="*/ 7841655 w 9568392"/>
              <a:gd name="connsiteY3" fmla="*/ 2651111 h 3286111"/>
              <a:gd name="connsiteX4" fmla="*/ 9531846 w 9568392"/>
              <a:gd name="connsiteY4" fmla="*/ 3262919 h 3286111"/>
              <a:gd name="connsiteX5" fmla="*/ 9568392 w 9568392"/>
              <a:gd name="connsiteY5" fmla="*/ 3286111 h 3286111"/>
              <a:gd name="connsiteX6" fmla="*/ 0 w 9568392"/>
              <a:gd name="connsiteY6" fmla="*/ 3286111 h 328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392" h="3286111">
                <a:moveTo>
                  <a:pt x="0" y="0"/>
                </a:moveTo>
                <a:lnTo>
                  <a:pt x="109082" y="50087"/>
                </a:lnTo>
                <a:cubicBezTo>
                  <a:pt x="1319504" y="639672"/>
                  <a:pt x="2878733" y="2413053"/>
                  <a:pt x="4145955" y="2841611"/>
                </a:cubicBezTo>
                <a:cubicBezTo>
                  <a:pt x="5454055" y="3283994"/>
                  <a:pt x="6859522" y="2515644"/>
                  <a:pt x="7841655" y="2651111"/>
                </a:cubicBezTo>
                <a:cubicBezTo>
                  <a:pt x="8455488" y="2735778"/>
                  <a:pt x="9097433" y="3008961"/>
                  <a:pt x="9531846" y="3262919"/>
                </a:cubicBezTo>
                <a:lnTo>
                  <a:pt x="9568392" y="3286111"/>
                </a:lnTo>
                <a:lnTo>
                  <a:pt x="0" y="3286111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A7DB27-3B31-4567-AF44-F860FC5E4A09}"/>
              </a:ext>
            </a:extLst>
          </p:cNvPr>
          <p:cNvSpPr/>
          <p:nvPr/>
        </p:nvSpPr>
        <p:spPr>
          <a:xfrm>
            <a:off x="0" y="0"/>
            <a:ext cx="4727781" cy="2080247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73DB94-BA5C-4303-9385-8C08F4468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7842"/>
          <a:stretch/>
        </p:blipFill>
        <p:spPr>
          <a:xfrm>
            <a:off x="133977" y="1782033"/>
            <a:ext cx="3794526" cy="50759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6F308F-8237-47F7-AEA2-AF79DCB02CE1}"/>
              </a:ext>
            </a:extLst>
          </p:cNvPr>
          <p:cNvSpPr/>
          <p:nvPr/>
        </p:nvSpPr>
        <p:spPr>
          <a:xfrm>
            <a:off x="4649334" y="2138363"/>
            <a:ext cx="7033985" cy="3815774"/>
          </a:xfrm>
          <a:custGeom>
            <a:avLst/>
            <a:gdLst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156707 w 7156707"/>
              <a:gd name="connsiteY2" fmla="*/ 3749675 h 3749675"/>
              <a:gd name="connsiteX3" fmla="*/ 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812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7024627 w 7156707"/>
              <a:gd name="connsiteY2" fmla="*/ 3749675 h 3749675"/>
              <a:gd name="connsiteX3" fmla="*/ 1955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6929377 w 7156707"/>
              <a:gd name="connsiteY2" fmla="*/ 3749675 h 3749675"/>
              <a:gd name="connsiteX3" fmla="*/ 195580 w 7156707"/>
              <a:gd name="connsiteY3" fmla="*/ 3749675 h 3749675"/>
              <a:gd name="connsiteX4" fmla="*/ 0 w 7156707"/>
              <a:gd name="connsiteY4" fmla="*/ 0 h 3749675"/>
              <a:gd name="connsiteX0" fmla="*/ 0 w 7156707"/>
              <a:gd name="connsiteY0" fmla="*/ 0 h 3749675"/>
              <a:gd name="connsiteX1" fmla="*/ 7156707 w 7156707"/>
              <a:gd name="connsiteY1" fmla="*/ 0 h 3749675"/>
              <a:gd name="connsiteX2" fmla="*/ 6929377 w 7156707"/>
              <a:gd name="connsiteY2" fmla="*/ 3749675 h 3749675"/>
              <a:gd name="connsiteX3" fmla="*/ 195580 w 7156707"/>
              <a:gd name="connsiteY3" fmla="*/ 3749675 h 3749675"/>
              <a:gd name="connsiteX4" fmla="*/ 3433 w 7156707"/>
              <a:gd name="connsiteY4" fmla="*/ 505401 h 3749675"/>
              <a:gd name="connsiteX5" fmla="*/ 0 w 7156707"/>
              <a:gd name="connsiteY5" fmla="*/ 0 h 3749675"/>
              <a:gd name="connsiteX0" fmla="*/ 120400 w 7153282"/>
              <a:gd name="connsiteY0" fmla="*/ 9525 h 3749675"/>
              <a:gd name="connsiteX1" fmla="*/ 7153282 w 7153282"/>
              <a:gd name="connsiteY1" fmla="*/ 0 h 3749675"/>
              <a:gd name="connsiteX2" fmla="*/ 6925952 w 7153282"/>
              <a:gd name="connsiteY2" fmla="*/ 3749675 h 3749675"/>
              <a:gd name="connsiteX3" fmla="*/ 192155 w 7153282"/>
              <a:gd name="connsiteY3" fmla="*/ 3749675 h 3749675"/>
              <a:gd name="connsiteX4" fmla="*/ 8 w 7153282"/>
              <a:gd name="connsiteY4" fmla="*/ 505401 h 3749675"/>
              <a:gd name="connsiteX5" fmla="*/ 120400 w 7153282"/>
              <a:gd name="connsiteY5" fmla="*/ 9525 h 3749675"/>
              <a:gd name="connsiteX0" fmla="*/ 110876 w 7143758"/>
              <a:gd name="connsiteY0" fmla="*/ 9525 h 3749675"/>
              <a:gd name="connsiteX1" fmla="*/ 7143758 w 7143758"/>
              <a:gd name="connsiteY1" fmla="*/ 0 h 3749675"/>
              <a:gd name="connsiteX2" fmla="*/ 6916428 w 7143758"/>
              <a:gd name="connsiteY2" fmla="*/ 3749675 h 3749675"/>
              <a:gd name="connsiteX3" fmla="*/ 182631 w 7143758"/>
              <a:gd name="connsiteY3" fmla="*/ 3749675 h 3749675"/>
              <a:gd name="connsiteX4" fmla="*/ 9 w 7143758"/>
              <a:gd name="connsiteY4" fmla="*/ 838776 h 3749675"/>
              <a:gd name="connsiteX5" fmla="*/ 110876 w 7143758"/>
              <a:gd name="connsiteY5" fmla="*/ 9525 h 3749675"/>
              <a:gd name="connsiteX0" fmla="*/ 110867 w 7143749"/>
              <a:gd name="connsiteY0" fmla="*/ 9525 h 3749675"/>
              <a:gd name="connsiteX1" fmla="*/ 7143749 w 7143749"/>
              <a:gd name="connsiteY1" fmla="*/ 0 h 3749675"/>
              <a:gd name="connsiteX2" fmla="*/ 6916419 w 7143749"/>
              <a:gd name="connsiteY2" fmla="*/ 3749675 h 3749675"/>
              <a:gd name="connsiteX3" fmla="*/ 182622 w 7143749"/>
              <a:gd name="connsiteY3" fmla="*/ 3749675 h 3749675"/>
              <a:gd name="connsiteX4" fmla="*/ 0 w 7143749"/>
              <a:gd name="connsiteY4" fmla="*/ 838776 h 3749675"/>
              <a:gd name="connsiteX5" fmla="*/ 110867 w 7143749"/>
              <a:gd name="connsiteY5" fmla="*/ 9525 h 3749675"/>
              <a:gd name="connsiteX0" fmla="*/ 110867 w 7143749"/>
              <a:gd name="connsiteY0" fmla="*/ 9525 h 3749675"/>
              <a:gd name="connsiteX1" fmla="*/ 7143749 w 7143749"/>
              <a:gd name="connsiteY1" fmla="*/ 0 h 3749675"/>
              <a:gd name="connsiteX2" fmla="*/ 6916419 w 7143749"/>
              <a:gd name="connsiteY2" fmla="*/ 3749675 h 3749675"/>
              <a:gd name="connsiteX3" fmla="*/ 182622 w 7143749"/>
              <a:gd name="connsiteY3" fmla="*/ 3749675 h 3749675"/>
              <a:gd name="connsiteX4" fmla="*/ 0 w 7143749"/>
              <a:gd name="connsiteY4" fmla="*/ 838776 h 3749675"/>
              <a:gd name="connsiteX5" fmla="*/ 110867 w 7143749"/>
              <a:gd name="connsiteY5" fmla="*/ 9525 h 3749675"/>
              <a:gd name="connsiteX0" fmla="*/ 98167 w 7131049"/>
              <a:gd name="connsiteY0" fmla="*/ 9525 h 3749675"/>
              <a:gd name="connsiteX1" fmla="*/ 7131049 w 7131049"/>
              <a:gd name="connsiteY1" fmla="*/ 0 h 3749675"/>
              <a:gd name="connsiteX2" fmla="*/ 6903719 w 7131049"/>
              <a:gd name="connsiteY2" fmla="*/ 3749675 h 3749675"/>
              <a:gd name="connsiteX3" fmla="*/ 169922 w 7131049"/>
              <a:gd name="connsiteY3" fmla="*/ 3749675 h 3749675"/>
              <a:gd name="connsiteX4" fmla="*/ 0 w 7131049"/>
              <a:gd name="connsiteY4" fmla="*/ 1467426 h 3749675"/>
              <a:gd name="connsiteX5" fmla="*/ 98167 w 7131049"/>
              <a:gd name="connsiteY5" fmla="*/ 9525 h 3749675"/>
              <a:gd name="connsiteX0" fmla="*/ 98167 w 7131049"/>
              <a:gd name="connsiteY0" fmla="*/ 9525 h 3749675"/>
              <a:gd name="connsiteX1" fmla="*/ 7131049 w 7131049"/>
              <a:gd name="connsiteY1" fmla="*/ 0 h 3749675"/>
              <a:gd name="connsiteX2" fmla="*/ 7105649 w 7131049"/>
              <a:gd name="connsiteY2" fmla="*/ 391101 h 3749675"/>
              <a:gd name="connsiteX3" fmla="*/ 6903719 w 7131049"/>
              <a:gd name="connsiteY3" fmla="*/ 3749675 h 3749675"/>
              <a:gd name="connsiteX4" fmla="*/ 169922 w 7131049"/>
              <a:gd name="connsiteY4" fmla="*/ 3749675 h 3749675"/>
              <a:gd name="connsiteX5" fmla="*/ 0 w 7131049"/>
              <a:gd name="connsiteY5" fmla="*/ 1467426 h 3749675"/>
              <a:gd name="connsiteX6" fmla="*/ 98167 w 7131049"/>
              <a:gd name="connsiteY6" fmla="*/ 9525 h 3749675"/>
              <a:gd name="connsiteX0" fmla="*/ 98167 w 7105649"/>
              <a:gd name="connsiteY0" fmla="*/ 9525 h 3749675"/>
              <a:gd name="connsiteX1" fmla="*/ 7080249 w 7105649"/>
              <a:gd name="connsiteY1" fmla="*/ 0 h 3749675"/>
              <a:gd name="connsiteX2" fmla="*/ 7105649 w 7105649"/>
              <a:gd name="connsiteY2" fmla="*/ 391101 h 3749675"/>
              <a:gd name="connsiteX3" fmla="*/ 6903719 w 7105649"/>
              <a:gd name="connsiteY3" fmla="*/ 3749675 h 3749675"/>
              <a:gd name="connsiteX4" fmla="*/ 169922 w 7105649"/>
              <a:gd name="connsiteY4" fmla="*/ 3749675 h 3749675"/>
              <a:gd name="connsiteX5" fmla="*/ 0 w 7105649"/>
              <a:gd name="connsiteY5" fmla="*/ 1467426 h 3749675"/>
              <a:gd name="connsiteX6" fmla="*/ 98167 w 7105649"/>
              <a:gd name="connsiteY6" fmla="*/ 9525 h 3749675"/>
              <a:gd name="connsiteX0" fmla="*/ 98167 w 7105649"/>
              <a:gd name="connsiteY0" fmla="*/ 9525 h 3749675"/>
              <a:gd name="connsiteX1" fmla="*/ 3521074 w 7105649"/>
              <a:gd name="connsiteY1" fmla="*/ 10101 h 3749675"/>
              <a:gd name="connsiteX2" fmla="*/ 7080249 w 7105649"/>
              <a:gd name="connsiteY2" fmla="*/ 0 h 3749675"/>
              <a:gd name="connsiteX3" fmla="*/ 7105649 w 7105649"/>
              <a:gd name="connsiteY3" fmla="*/ 391101 h 3749675"/>
              <a:gd name="connsiteX4" fmla="*/ 6903719 w 7105649"/>
              <a:gd name="connsiteY4" fmla="*/ 3749675 h 3749675"/>
              <a:gd name="connsiteX5" fmla="*/ 169922 w 7105649"/>
              <a:gd name="connsiteY5" fmla="*/ 3749675 h 3749675"/>
              <a:gd name="connsiteX6" fmla="*/ 0 w 7105649"/>
              <a:gd name="connsiteY6" fmla="*/ 1467426 h 3749675"/>
              <a:gd name="connsiteX7" fmla="*/ 98167 w 7105649"/>
              <a:gd name="connsiteY7" fmla="*/ 9525 h 3749675"/>
              <a:gd name="connsiteX0" fmla="*/ 98167 w 7105649"/>
              <a:gd name="connsiteY0" fmla="*/ 75624 h 3815774"/>
              <a:gd name="connsiteX1" fmla="*/ 3540124 w 7105649"/>
              <a:gd name="connsiteY1" fmla="*/ 0 h 3815774"/>
              <a:gd name="connsiteX2" fmla="*/ 7080249 w 7105649"/>
              <a:gd name="connsiteY2" fmla="*/ 66099 h 3815774"/>
              <a:gd name="connsiteX3" fmla="*/ 7105649 w 7105649"/>
              <a:gd name="connsiteY3" fmla="*/ 457200 h 3815774"/>
              <a:gd name="connsiteX4" fmla="*/ 6903719 w 7105649"/>
              <a:gd name="connsiteY4" fmla="*/ 3815774 h 3815774"/>
              <a:gd name="connsiteX5" fmla="*/ 169922 w 7105649"/>
              <a:gd name="connsiteY5" fmla="*/ 3815774 h 3815774"/>
              <a:gd name="connsiteX6" fmla="*/ 0 w 7105649"/>
              <a:gd name="connsiteY6" fmla="*/ 1533525 h 3815774"/>
              <a:gd name="connsiteX7" fmla="*/ 98167 w 7105649"/>
              <a:gd name="connsiteY7" fmla="*/ 75624 h 3815774"/>
              <a:gd name="connsiteX0" fmla="*/ 98167 w 7086599"/>
              <a:gd name="connsiteY0" fmla="*/ 75624 h 3815774"/>
              <a:gd name="connsiteX1" fmla="*/ 3540124 w 7086599"/>
              <a:gd name="connsiteY1" fmla="*/ 0 h 3815774"/>
              <a:gd name="connsiteX2" fmla="*/ 7080249 w 7086599"/>
              <a:gd name="connsiteY2" fmla="*/ 66099 h 3815774"/>
              <a:gd name="connsiteX3" fmla="*/ 7086599 w 7086599"/>
              <a:gd name="connsiteY3" fmla="*/ 933450 h 3815774"/>
              <a:gd name="connsiteX4" fmla="*/ 6903719 w 7086599"/>
              <a:gd name="connsiteY4" fmla="*/ 3815774 h 3815774"/>
              <a:gd name="connsiteX5" fmla="*/ 169922 w 7086599"/>
              <a:gd name="connsiteY5" fmla="*/ 3815774 h 3815774"/>
              <a:gd name="connsiteX6" fmla="*/ 0 w 7086599"/>
              <a:gd name="connsiteY6" fmla="*/ 1533525 h 3815774"/>
              <a:gd name="connsiteX7" fmla="*/ 98167 w 7086599"/>
              <a:gd name="connsiteY7" fmla="*/ 75624 h 3815774"/>
              <a:gd name="connsiteX0" fmla="*/ 27047 w 7086599"/>
              <a:gd name="connsiteY0" fmla="*/ 75624 h 3815774"/>
              <a:gd name="connsiteX1" fmla="*/ 3540124 w 7086599"/>
              <a:gd name="connsiteY1" fmla="*/ 0 h 3815774"/>
              <a:gd name="connsiteX2" fmla="*/ 7080249 w 7086599"/>
              <a:gd name="connsiteY2" fmla="*/ 66099 h 3815774"/>
              <a:gd name="connsiteX3" fmla="*/ 7086599 w 7086599"/>
              <a:gd name="connsiteY3" fmla="*/ 933450 h 3815774"/>
              <a:gd name="connsiteX4" fmla="*/ 6903719 w 7086599"/>
              <a:gd name="connsiteY4" fmla="*/ 3815774 h 3815774"/>
              <a:gd name="connsiteX5" fmla="*/ 169922 w 7086599"/>
              <a:gd name="connsiteY5" fmla="*/ 3815774 h 3815774"/>
              <a:gd name="connsiteX6" fmla="*/ 0 w 7086599"/>
              <a:gd name="connsiteY6" fmla="*/ 1533525 h 3815774"/>
              <a:gd name="connsiteX7" fmla="*/ 27047 w 7086599"/>
              <a:gd name="connsiteY7" fmla="*/ 75624 h 3815774"/>
              <a:gd name="connsiteX0" fmla="*/ 20531 w 7080083"/>
              <a:gd name="connsiteY0" fmla="*/ 75624 h 3815774"/>
              <a:gd name="connsiteX1" fmla="*/ 3533608 w 7080083"/>
              <a:gd name="connsiteY1" fmla="*/ 0 h 3815774"/>
              <a:gd name="connsiteX2" fmla="*/ 7073733 w 7080083"/>
              <a:gd name="connsiteY2" fmla="*/ 66099 h 3815774"/>
              <a:gd name="connsiteX3" fmla="*/ 7080083 w 7080083"/>
              <a:gd name="connsiteY3" fmla="*/ 933450 h 3815774"/>
              <a:gd name="connsiteX4" fmla="*/ 6897203 w 7080083"/>
              <a:gd name="connsiteY4" fmla="*/ 3815774 h 3815774"/>
              <a:gd name="connsiteX5" fmla="*/ 163406 w 7080083"/>
              <a:gd name="connsiteY5" fmla="*/ 3815774 h 3815774"/>
              <a:gd name="connsiteX6" fmla="*/ 7998 w 7080083"/>
              <a:gd name="connsiteY6" fmla="*/ 1881867 h 3815774"/>
              <a:gd name="connsiteX7" fmla="*/ 20531 w 7080083"/>
              <a:gd name="connsiteY7" fmla="*/ 75624 h 3815774"/>
              <a:gd name="connsiteX0" fmla="*/ 26876 w 7086428"/>
              <a:gd name="connsiteY0" fmla="*/ 75624 h 3815774"/>
              <a:gd name="connsiteX1" fmla="*/ 3539953 w 7086428"/>
              <a:gd name="connsiteY1" fmla="*/ 0 h 3815774"/>
              <a:gd name="connsiteX2" fmla="*/ 7080078 w 7086428"/>
              <a:gd name="connsiteY2" fmla="*/ 66099 h 3815774"/>
              <a:gd name="connsiteX3" fmla="*/ 7086428 w 7086428"/>
              <a:gd name="connsiteY3" fmla="*/ 933450 h 3815774"/>
              <a:gd name="connsiteX4" fmla="*/ 6903548 w 7086428"/>
              <a:gd name="connsiteY4" fmla="*/ 3815774 h 3815774"/>
              <a:gd name="connsiteX5" fmla="*/ 169751 w 7086428"/>
              <a:gd name="connsiteY5" fmla="*/ 3815774 h 3815774"/>
              <a:gd name="connsiteX6" fmla="*/ 14343 w 7086428"/>
              <a:gd name="connsiteY6" fmla="*/ 1881867 h 3815774"/>
              <a:gd name="connsiteX7" fmla="*/ 26876 w 7086428"/>
              <a:gd name="connsiteY7" fmla="*/ 75624 h 3815774"/>
              <a:gd name="connsiteX0" fmla="*/ 18733 w 7078285"/>
              <a:gd name="connsiteY0" fmla="*/ 75624 h 3815774"/>
              <a:gd name="connsiteX1" fmla="*/ 3531810 w 7078285"/>
              <a:gd name="connsiteY1" fmla="*/ 0 h 3815774"/>
              <a:gd name="connsiteX2" fmla="*/ 7071935 w 7078285"/>
              <a:gd name="connsiteY2" fmla="*/ 66099 h 3815774"/>
              <a:gd name="connsiteX3" fmla="*/ 7078285 w 7078285"/>
              <a:gd name="connsiteY3" fmla="*/ 933450 h 3815774"/>
              <a:gd name="connsiteX4" fmla="*/ 6895405 w 7078285"/>
              <a:gd name="connsiteY4" fmla="*/ 3815774 h 3815774"/>
              <a:gd name="connsiteX5" fmla="*/ 161608 w 7078285"/>
              <a:gd name="connsiteY5" fmla="*/ 3815774 h 3815774"/>
              <a:gd name="connsiteX6" fmla="*/ 44300 w 7078285"/>
              <a:gd name="connsiteY6" fmla="*/ 1866627 h 3815774"/>
              <a:gd name="connsiteX7" fmla="*/ 18733 w 7078285"/>
              <a:gd name="connsiteY7" fmla="*/ 75624 h 3815774"/>
              <a:gd name="connsiteX0" fmla="*/ 43013 w 7033985"/>
              <a:gd name="connsiteY0" fmla="*/ 75624 h 3815774"/>
              <a:gd name="connsiteX1" fmla="*/ 3487510 w 7033985"/>
              <a:gd name="connsiteY1" fmla="*/ 0 h 3815774"/>
              <a:gd name="connsiteX2" fmla="*/ 7027635 w 7033985"/>
              <a:gd name="connsiteY2" fmla="*/ 66099 h 3815774"/>
              <a:gd name="connsiteX3" fmla="*/ 7033985 w 7033985"/>
              <a:gd name="connsiteY3" fmla="*/ 933450 h 3815774"/>
              <a:gd name="connsiteX4" fmla="*/ 6851105 w 7033985"/>
              <a:gd name="connsiteY4" fmla="*/ 3815774 h 3815774"/>
              <a:gd name="connsiteX5" fmla="*/ 117308 w 7033985"/>
              <a:gd name="connsiteY5" fmla="*/ 3815774 h 3815774"/>
              <a:gd name="connsiteX6" fmla="*/ 0 w 7033985"/>
              <a:gd name="connsiteY6" fmla="*/ 1866627 h 3815774"/>
              <a:gd name="connsiteX7" fmla="*/ 43013 w 7033985"/>
              <a:gd name="connsiteY7" fmla="*/ 75624 h 38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33985" h="3815774">
                <a:moveTo>
                  <a:pt x="43013" y="75624"/>
                </a:moveTo>
                <a:lnTo>
                  <a:pt x="3487510" y="0"/>
                </a:lnTo>
                <a:lnTo>
                  <a:pt x="7027635" y="66099"/>
                </a:lnTo>
                <a:cubicBezTo>
                  <a:pt x="7029752" y="355216"/>
                  <a:pt x="7031868" y="644333"/>
                  <a:pt x="7033985" y="933450"/>
                </a:cubicBezTo>
                <a:lnTo>
                  <a:pt x="6851105" y="3815774"/>
                </a:lnTo>
                <a:lnTo>
                  <a:pt x="117308" y="3815774"/>
                </a:lnTo>
                <a:lnTo>
                  <a:pt x="0" y="1866627"/>
                </a:lnTo>
                <a:cubicBezTo>
                  <a:pt x="6476" y="1612435"/>
                  <a:pt x="-12993" y="402841"/>
                  <a:pt x="43013" y="75624"/>
                </a:cubicBezTo>
                <a:close/>
              </a:path>
            </a:pathLst>
          </a:custGeom>
          <a:solidFill>
            <a:srgbClr val="28A6E0"/>
          </a:solidFill>
          <a:ln>
            <a:noFill/>
          </a:ln>
          <a:effectLst>
            <a:outerShdw blurRad="304800" dist="774700" dir="5400000" sx="84000" sy="8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5BF91-6F07-423B-87E3-CCCD6064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121" y="1165896"/>
            <a:ext cx="3928911" cy="73866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Contact Us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DD785A1-FE6D-4080-ACB9-87CCDFB12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2650" y="607017"/>
            <a:ext cx="1124275" cy="1589492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FE62FA7-A183-4A03-BE75-9791C5862D2E}"/>
              </a:ext>
            </a:extLst>
          </p:cNvPr>
          <p:cNvSpPr/>
          <p:nvPr/>
        </p:nvSpPr>
        <p:spPr>
          <a:xfrm flipV="1">
            <a:off x="0" y="3100360"/>
            <a:ext cx="6473371" cy="3757640"/>
          </a:xfrm>
          <a:custGeom>
            <a:avLst/>
            <a:gdLst>
              <a:gd name="connsiteX0" fmla="*/ 0 w 6487254"/>
              <a:gd name="connsiteY0" fmla="*/ 0 h 1933129"/>
              <a:gd name="connsiteX1" fmla="*/ 6487254 w 6487254"/>
              <a:gd name="connsiteY1" fmla="*/ 0 h 1933129"/>
              <a:gd name="connsiteX2" fmla="*/ 6273142 w 6487254"/>
              <a:gd name="connsiteY2" fmla="*/ 81288 h 1933129"/>
              <a:gd name="connsiteX3" fmla="*/ 4423887 w 6487254"/>
              <a:gd name="connsiteY3" fmla="*/ 647700 h 1933129"/>
              <a:gd name="connsiteX4" fmla="*/ 1261587 w 6487254"/>
              <a:gd name="connsiteY4" fmla="*/ 787400 h 1933129"/>
              <a:gd name="connsiteX5" fmla="*/ 129303 w 6487254"/>
              <a:gd name="connsiteY5" fmla="*/ 1760140 h 1933129"/>
              <a:gd name="connsiteX6" fmla="*/ 0 w 6487254"/>
              <a:gd name="connsiteY6" fmla="*/ 1933129 h 193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254" h="1933129">
                <a:moveTo>
                  <a:pt x="0" y="0"/>
                </a:moveTo>
                <a:lnTo>
                  <a:pt x="6487254" y="0"/>
                </a:lnTo>
                <a:lnTo>
                  <a:pt x="6273142" y="81288"/>
                </a:lnTo>
                <a:cubicBezTo>
                  <a:pt x="5625831" y="317798"/>
                  <a:pt x="4854497" y="540279"/>
                  <a:pt x="4423887" y="647700"/>
                </a:cubicBezTo>
                <a:cubicBezTo>
                  <a:pt x="3439637" y="893233"/>
                  <a:pt x="2131537" y="370417"/>
                  <a:pt x="1261587" y="787400"/>
                </a:cubicBezTo>
                <a:cubicBezTo>
                  <a:pt x="826612" y="995892"/>
                  <a:pt x="460693" y="1343289"/>
                  <a:pt x="129303" y="1760140"/>
                </a:cubicBezTo>
                <a:lnTo>
                  <a:pt x="0" y="1933129"/>
                </a:lnTo>
                <a:close/>
              </a:path>
            </a:pathLst>
          </a:custGeom>
          <a:solidFill>
            <a:srgbClr val="9C6BC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E1F968-8563-4252-94B8-460DFC171F01}"/>
              </a:ext>
            </a:extLst>
          </p:cNvPr>
          <p:cNvSpPr/>
          <p:nvPr/>
        </p:nvSpPr>
        <p:spPr>
          <a:xfrm>
            <a:off x="4727781" y="2982083"/>
            <a:ext cx="6983866" cy="2956434"/>
          </a:xfrm>
          <a:custGeom>
            <a:avLst/>
            <a:gdLst>
              <a:gd name="connsiteX0" fmla="*/ 7156708 w 7156708"/>
              <a:gd name="connsiteY0" fmla="*/ 0 h 2958021"/>
              <a:gd name="connsiteX1" fmla="*/ 7156708 w 7156708"/>
              <a:gd name="connsiteY1" fmla="*/ 2958021 h 2958021"/>
              <a:gd name="connsiteX2" fmla="*/ 0 w 7156708"/>
              <a:gd name="connsiteY2" fmla="*/ 2958021 h 2958021"/>
              <a:gd name="connsiteX3" fmla="*/ 0 w 7156708"/>
              <a:gd name="connsiteY3" fmla="*/ 2111793 h 2958021"/>
              <a:gd name="connsiteX4" fmla="*/ 41079 w 7156708"/>
              <a:gd name="connsiteY4" fmla="*/ 2088647 h 2958021"/>
              <a:gd name="connsiteX5" fmla="*/ 2421422 w 7156708"/>
              <a:gd name="connsiteY5" fmla="*/ 1420990 h 2958021"/>
              <a:gd name="connsiteX6" fmla="*/ 4874337 w 7156708"/>
              <a:gd name="connsiteY6" fmla="*/ 1841904 h 2958021"/>
              <a:gd name="connsiteX7" fmla="*/ 6587022 w 7156708"/>
              <a:gd name="connsiteY7" fmla="*/ 259847 h 2958021"/>
              <a:gd name="connsiteX8" fmla="*/ 7068034 w 7156708"/>
              <a:gd name="connsiteY8" fmla="*/ 33402 h 2958021"/>
              <a:gd name="connsiteX0" fmla="*/ 7156708 w 7156708"/>
              <a:gd name="connsiteY0" fmla="*/ 0 h 2958021"/>
              <a:gd name="connsiteX1" fmla="*/ 7156708 w 7156708"/>
              <a:gd name="connsiteY1" fmla="*/ 2958021 h 2958021"/>
              <a:gd name="connsiteX2" fmla="*/ 63500 w 7156708"/>
              <a:gd name="connsiteY2" fmla="*/ 2958021 h 2958021"/>
              <a:gd name="connsiteX3" fmla="*/ 0 w 7156708"/>
              <a:gd name="connsiteY3" fmla="*/ 2111793 h 2958021"/>
              <a:gd name="connsiteX4" fmla="*/ 41079 w 7156708"/>
              <a:gd name="connsiteY4" fmla="*/ 2088647 h 2958021"/>
              <a:gd name="connsiteX5" fmla="*/ 2421422 w 7156708"/>
              <a:gd name="connsiteY5" fmla="*/ 1420990 h 2958021"/>
              <a:gd name="connsiteX6" fmla="*/ 4874337 w 7156708"/>
              <a:gd name="connsiteY6" fmla="*/ 1841904 h 2958021"/>
              <a:gd name="connsiteX7" fmla="*/ 6587022 w 7156708"/>
              <a:gd name="connsiteY7" fmla="*/ 259847 h 2958021"/>
              <a:gd name="connsiteX8" fmla="*/ 7068034 w 7156708"/>
              <a:gd name="connsiteY8" fmla="*/ 33402 h 2958021"/>
              <a:gd name="connsiteX9" fmla="*/ 7156708 w 7156708"/>
              <a:gd name="connsiteY9" fmla="*/ 0 h 2958021"/>
              <a:gd name="connsiteX0" fmla="*/ 7115629 w 7115629"/>
              <a:gd name="connsiteY0" fmla="*/ 0 h 2958021"/>
              <a:gd name="connsiteX1" fmla="*/ 7115629 w 7115629"/>
              <a:gd name="connsiteY1" fmla="*/ 2958021 h 2958021"/>
              <a:gd name="connsiteX2" fmla="*/ 22421 w 7115629"/>
              <a:gd name="connsiteY2" fmla="*/ 2958021 h 2958021"/>
              <a:gd name="connsiteX3" fmla="*/ 16071 w 7115629"/>
              <a:gd name="connsiteY3" fmla="*/ 2156243 h 2958021"/>
              <a:gd name="connsiteX4" fmla="*/ 0 w 7115629"/>
              <a:gd name="connsiteY4" fmla="*/ 2088647 h 2958021"/>
              <a:gd name="connsiteX5" fmla="*/ 2380343 w 7115629"/>
              <a:gd name="connsiteY5" fmla="*/ 1420990 h 2958021"/>
              <a:gd name="connsiteX6" fmla="*/ 4833258 w 7115629"/>
              <a:gd name="connsiteY6" fmla="*/ 1841904 h 2958021"/>
              <a:gd name="connsiteX7" fmla="*/ 6545943 w 7115629"/>
              <a:gd name="connsiteY7" fmla="*/ 259847 h 2958021"/>
              <a:gd name="connsiteX8" fmla="*/ 7026955 w 7115629"/>
              <a:gd name="connsiteY8" fmla="*/ 33402 h 2958021"/>
              <a:gd name="connsiteX9" fmla="*/ 7115629 w 7115629"/>
              <a:gd name="connsiteY9" fmla="*/ 0 h 2958021"/>
              <a:gd name="connsiteX0" fmla="*/ 7106104 w 7106104"/>
              <a:gd name="connsiteY0" fmla="*/ 0 h 2958021"/>
              <a:gd name="connsiteX1" fmla="*/ 7106104 w 7106104"/>
              <a:gd name="connsiteY1" fmla="*/ 2958021 h 2958021"/>
              <a:gd name="connsiteX2" fmla="*/ 12896 w 7106104"/>
              <a:gd name="connsiteY2" fmla="*/ 2958021 h 2958021"/>
              <a:gd name="connsiteX3" fmla="*/ 6546 w 7106104"/>
              <a:gd name="connsiteY3" fmla="*/ 2156243 h 2958021"/>
              <a:gd name="connsiteX4" fmla="*/ 0 w 7106104"/>
              <a:gd name="connsiteY4" fmla="*/ 2079122 h 2958021"/>
              <a:gd name="connsiteX5" fmla="*/ 2370818 w 7106104"/>
              <a:gd name="connsiteY5" fmla="*/ 1420990 h 2958021"/>
              <a:gd name="connsiteX6" fmla="*/ 4823733 w 7106104"/>
              <a:gd name="connsiteY6" fmla="*/ 1841904 h 2958021"/>
              <a:gd name="connsiteX7" fmla="*/ 6536418 w 7106104"/>
              <a:gd name="connsiteY7" fmla="*/ 259847 h 2958021"/>
              <a:gd name="connsiteX8" fmla="*/ 7017430 w 7106104"/>
              <a:gd name="connsiteY8" fmla="*/ 33402 h 2958021"/>
              <a:gd name="connsiteX9" fmla="*/ 7106104 w 7106104"/>
              <a:gd name="connsiteY9" fmla="*/ 0 h 2958021"/>
              <a:gd name="connsiteX0" fmla="*/ 7106104 w 7106104"/>
              <a:gd name="connsiteY0" fmla="*/ 0 h 2958021"/>
              <a:gd name="connsiteX1" fmla="*/ 7106104 w 7106104"/>
              <a:gd name="connsiteY1" fmla="*/ 2958021 h 2958021"/>
              <a:gd name="connsiteX2" fmla="*/ 27184 w 7106104"/>
              <a:gd name="connsiteY2" fmla="*/ 2958021 h 2958021"/>
              <a:gd name="connsiteX3" fmla="*/ 6546 w 7106104"/>
              <a:gd name="connsiteY3" fmla="*/ 2156243 h 2958021"/>
              <a:gd name="connsiteX4" fmla="*/ 0 w 7106104"/>
              <a:gd name="connsiteY4" fmla="*/ 2079122 h 2958021"/>
              <a:gd name="connsiteX5" fmla="*/ 2370818 w 7106104"/>
              <a:gd name="connsiteY5" fmla="*/ 1420990 h 2958021"/>
              <a:gd name="connsiteX6" fmla="*/ 4823733 w 7106104"/>
              <a:gd name="connsiteY6" fmla="*/ 1841904 h 2958021"/>
              <a:gd name="connsiteX7" fmla="*/ 6536418 w 7106104"/>
              <a:gd name="connsiteY7" fmla="*/ 259847 h 2958021"/>
              <a:gd name="connsiteX8" fmla="*/ 7017430 w 7106104"/>
              <a:gd name="connsiteY8" fmla="*/ 33402 h 2958021"/>
              <a:gd name="connsiteX9" fmla="*/ 7106104 w 7106104"/>
              <a:gd name="connsiteY9" fmla="*/ 0 h 2958021"/>
              <a:gd name="connsiteX0" fmla="*/ 7106104 w 7106104"/>
              <a:gd name="connsiteY0" fmla="*/ 0 h 2964371"/>
              <a:gd name="connsiteX1" fmla="*/ 6972754 w 7106104"/>
              <a:gd name="connsiteY1" fmla="*/ 2964371 h 2964371"/>
              <a:gd name="connsiteX2" fmla="*/ 27184 w 7106104"/>
              <a:gd name="connsiteY2" fmla="*/ 2958021 h 2964371"/>
              <a:gd name="connsiteX3" fmla="*/ 6546 w 7106104"/>
              <a:gd name="connsiteY3" fmla="*/ 2156243 h 2964371"/>
              <a:gd name="connsiteX4" fmla="*/ 0 w 7106104"/>
              <a:gd name="connsiteY4" fmla="*/ 2079122 h 2964371"/>
              <a:gd name="connsiteX5" fmla="*/ 2370818 w 7106104"/>
              <a:gd name="connsiteY5" fmla="*/ 1420990 h 2964371"/>
              <a:gd name="connsiteX6" fmla="*/ 4823733 w 7106104"/>
              <a:gd name="connsiteY6" fmla="*/ 1841904 h 2964371"/>
              <a:gd name="connsiteX7" fmla="*/ 6536418 w 7106104"/>
              <a:gd name="connsiteY7" fmla="*/ 259847 h 2964371"/>
              <a:gd name="connsiteX8" fmla="*/ 7017430 w 7106104"/>
              <a:gd name="connsiteY8" fmla="*/ 33402 h 2964371"/>
              <a:gd name="connsiteX9" fmla="*/ 7106104 w 7106104"/>
              <a:gd name="connsiteY9" fmla="*/ 0 h 2964371"/>
              <a:gd name="connsiteX0" fmla="*/ 7080704 w 7080704"/>
              <a:gd name="connsiteY0" fmla="*/ 0 h 2958021"/>
              <a:gd name="connsiteX1" fmla="*/ 6972754 w 7080704"/>
              <a:gd name="connsiteY1" fmla="*/ 2958021 h 2958021"/>
              <a:gd name="connsiteX2" fmla="*/ 27184 w 7080704"/>
              <a:gd name="connsiteY2" fmla="*/ 2951671 h 2958021"/>
              <a:gd name="connsiteX3" fmla="*/ 6546 w 7080704"/>
              <a:gd name="connsiteY3" fmla="*/ 2149893 h 2958021"/>
              <a:gd name="connsiteX4" fmla="*/ 0 w 7080704"/>
              <a:gd name="connsiteY4" fmla="*/ 2072772 h 2958021"/>
              <a:gd name="connsiteX5" fmla="*/ 2370818 w 7080704"/>
              <a:gd name="connsiteY5" fmla="*/ 1414640 h 2958021"/>
              <a:gd name="connsiteX6" fmla="*/ 4823733 w 7080704"/>
              <a:gd name="connsiteY6" fmla="*/ 1835554 h 2958021"/>
              <a:gd name="connsiteX7" fmla="*/ 6536418 w 7080704"/>
              <a:gd name="connsiteY7" fmla="*/ 253497 h 2958021"/>
              <a:gd name="connsiteX8" fmla="*/ 7017430 w 7080704"/>
              <a:gd name="connsiteY8" fmla="*/ 27052 h 2958021"/>
              <a:gd name="connsiteX9" fmla="*/ 7080704 w 7080704"/>
              <a:gd name="connsiteY9" fmla="*/ 0 h 295802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27184 w 7080704"/>
              <a:gd name="connsiteY2" fmla="*/ 2951671 h 2951671"/>
              <a:gd name="connsiteX3" fmla="*/ 6546 w 7080704"/>
              <a:gd name="connsiteY3" fmla="*/ 214989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6546 w 7080704"/>
              <a:gd name="connsiteY3" fmla="*/ 214989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89096 w 7080704"/>
              <a:gd name="connsiteY3" fmla="*/ 2143543 h 2951671"/>
              <a:gd name="connsiteX4" fmla="*/ 0 w 7080704"/>
              <a:gd name="connsiteY4" fmla="*/ 2072772 h 2951671"/>
              <a:gd name="connsiteX5" fmla="*/ 2370818 w 7080704"/>
              <a:gd name="connsiteY5" fmla="*/ 1414640 h 2951671"/>
              <a:gd name="connsiteX6" fmla="*/ 4823733 w 7080704"/>
              <a:gd name="connsiteY6" fmla="*/ 1835554 h 2951671"/>
              <a:gd name="connsiteX7" fmla="*/ 6536418 w 7080704"/>
              <a:gd name="connsiteY7" fmla="*/ 253497 h 2951671"/>
              <a:gd name="connsiteX8" fmla="*/ 7017430 w 7080704"/>
              <a:gd name="connsiteY8" fmla="*/ 27052 h 2951671"/>
              <a:gd name="connsiteX9" fmla="*/ 7080704 w 7080704"/>
              <a:gd name="connsiteY9" fmla="*/ 0 h 2951671"/>
              <a:gd name="connsiteX0" fmla="*/ 7602461 w 7602461"/>
              <a:gd name="connsiteY0" fmla="*/ 0 h 2951671"/>
              <a:gd name="connsiteX1" fmla="*/ 7411961 w 7602461"/>
              <a:gd name="connsiteY1" fmla="*/ 2926271 h 2951671"/>
              <a:gd name="connsiteX2" fmla="*/ 650541 w 7602461"/>
              <a:gd name="connsiteY2" fmla="*/ 2951671 h 2951671"/>
              <a:gd name="connsiteX3" fmla="*/ 521757 w 7602461"/>
              <a:gd name="connsiteY3" fmla="*/ 2072772 h 2951671"/>
              <a:gd name="connsiteX4" fmla="*/ 2892575 w 7602461"/>
              <a:gd name="connsiteY4" fmla="*/ 1414640 h 2951671"/>
              <a:gd name="connsiteX5" fmla="*/ 5345490 w 7602461"/>
              <a:gd name="connsiteY5" fmla="*/ 1835554 h 2951671"/>
              <a:gd name="connsiteX6" fmla="*/ 7058175 w 7602461"/>
              <a:gd name="connsiteY6" fmla="*/ 253497 h 2951671"/>
              <a:gd name="connsiteX7" fmla="*/ 7539187 w 7602461"/>
              <a:gd name="connsiteY7" fmla="*/ 27052 h 2951671"/>
              <a:gd name="connsiteX8" fmla="*/ 7602461 w 7602461"/>
              <a:gd name="connsiteY8" fmla="*/ 0 h 2951671"/>
              <a:gd name="connsiteX0" fmla="*/ 7465950 w 7465950"/>
              <a:gd name="connsiteY0" fmla="*/ 0 h 2951671"/>
              <a:gd name="connsiteX1" fmla="*/ 7275450 w 7465950"/>
              <a:gd name="connsiteY1" fmla="*/ 2926271 h 2951671"/>
              <a:gd name="connsiteX2" fmla="*/ 514030 w 7465950"/>
              <a:gd name="connsiteY2" fmla="*/ 2951671 h 2951671"/>
              <a:gd name="connsiteX3" fmla="*/ 385246 w 7465950"/>
              <a:gd name="connsiteY3" fmla="*/ 2072772 h 2951671"/>
              <a:gd name="connsiteX4" fmla="*/ 2756064 w 7465950"/>
              <a:gd name="connsiteY4" fmla="*/ 1414640 h 2951671"/>
              <a:gd name="connsiteX5" fmla="*/ 5208979 w 7465950"/>
              <a:gd name="connsiteY5" fmla="*/ 1835554 h 2951671"/>
              <a:gd name="connsiteX6" fmla="*/ 6921664 w 7465950"/>
              <a:gd name="connsiteY6" fmla="*/ 253497 h 2951671"/>
              <a:gd name="connsiteX7" fmla="*/ 7402676 w 7465950"/>
              <a:gd name="connsiteY7" fmla="*/ 27052 h 2951671"/>
              <a:gd name="connsiteX8" fmla="*/ 7465950 w 7465950"/>
              <a:gd name="connsiteY8" fmla="*/ 0 h 2951671"/>
              <a:gd name="connsiteX0" fmla="*/ 7080704 w 7080704"/>
              <a:gd name="connsiteY0" fmla="*/ 0 h 2951671"/>
              <a:gd name="connsiteX1" fmla="*/ 6890204 w 7080704"/>
              <a:gd name="connsiteY1" fmla="*/ 2926271 h 2951671"/>
              <a:gd name="connsiteX2" fmla="*/ 128784 w 7080704"/>
              <a:gd name="connsiteY2" fmla="*/ 2951671 h 2951671"/>
              <a:gd name="connsiteX3" fmla="*/ 0 w 7080704"/>
              <a:gd name="connsiteY3" fmla="*/ 2072772 h 2951671"/>
              <a:gd name="connsiteX4" fmla="*/ 2370818 w 7080704"/>
              <a:gd name="connsiteY4" fmla="*/ 1414640 h 2951671"/>
              <a:gd name="connsiteX5" fmla="*/ 4823733 w 7080704"/>
              <a:gd name="connsiteY5" fmla="*/ 1835554 h 2951671"/>
              <a:gd name="connsiteX6" fmla="*/ 6536418 w 7080704"/>
              <a:gd name="connsiteY6" fmla="*/ 253497 h 2951671"/>
              <a:gd name="connsiteX7" fmla="*/ 7017430 w 7080704"/>
              <a:gd name="connsiteY7" fmla="*/ 27052 h 2951671"/>
              <a:gd name="connsiteX8" fmla="*/ 7080704 w 7080704"/>
              <a:gd name="connsiteY8" fmla="*/ 0 h 2951671"/>
              <a:gd name="connsiteX0" fmla="*/ 6998154 w 6998154"/>
              <a:gd name="connsiteY0" fmla="*/ 0 h 2951671"/>
              <a:gd name="connsiteX1" fmla="*/ 6807654 w 6998154"/>
              <a:gd name="connsiteY1" fmla="*/ 2926271 h 2951671"/>
              <a:gd name="connsiteX2" fmla="*/ 46234 w 6998154"/>
              <a:gd name="connsiteY2" fmla="*/ 2951671 h 2951671"/>
              <a:gd name="connsiteX3" fmla="*/ 0 w 6998154"/>
              <a:gd name="connsiteY3" fmla="*/ 2028322 h 2951671"/>
              <a:gd name="connsiteX4" fmla="*/ 2288268 w 6998154"/>
              <a:gd name="connsiteY4" fmla="*/ 1414640 h 2951671"/>
              <a:gd name="connsiteX5" fmla="*/ 4741183 w 6998154"/>
              <a:gd name="connsiteY5" fmla="*/ 1835554 h 2951671"/>
              <a:gd name="connsiteX6" fmla="*/ 6453868 w 6998154"/>
              <a:gd name="connsiteY6" fmla="*/ 253497 h 2951671"/>
              <a:gd name="connsiteX7" fmla="*/ 6934880 w 6998154"/>
              <a:gd name="connsiteY7" fmla="*/ 27052 h 2951671"/>
              <a:gd name="connsiteX8" fmla="*/ 6998154 w 6998154"/>
              <a:gd name="connsiteY8" fmla="*/ 0 h 2951671"/>
              <a:gd name="connsiteX0" fmla="*/ 6998154 w 6998154"/>
              <a:gd name="connsiteY0" fmla="*/ 0 h 2951671"/>
              <a:gd name="connsiteX1" fmla="*/ 6807654 w 6998154"/>
              <a:gd name="connsiteY1" fmla="*/ 2926271 h 2951671"/>
              <a:gd name="connsiteX2" fmla="*/ 46234 w 6998154"/>
              <a:gd name="connsiteY2" fmla="*/ 2951671 h 2951671"/>
              <a:gd name="connsiteX3" fmla="*/ 0 w 6998154"/>
              <a:gd name="connsiteY3" fmla="*/ 2028322 h 2951671"/>
              <a:gd name="connsiteX4" fmla="*/ 2288268 w 6998154"/>
              <a:gd name="connsiteY4" fmla="*/ 1414640 h 2951671"/>
              <a:gd name="connsiteX5" fmla="*/ 4741183 w 6998154"/>
              <a:gd name="connsiteY5" fmla="*/ 1835554 h 2951671"/>
              <a:gd name="connsiteX6" fmla="*/ 6453868 w 6998154"/>
              <a:gd name="connsiteY6" fmla="*/ 253497 h 2951671"/>
              <a:gd name="connsiteX7" fmla="*/ 6934880 w 6998154"/>
              <a:gd name="connsiteY7" fmla="*/ 27052 h 2951671"/>
              <a:gd name="connsiteX8" fmla="*/ 6998154 w 6998154"/>
              <a:gd name="connsiteY8" fmla="*/ 0 h 2951671"/>
              <a:gd name="connsiteX0" fmla="*/ 6983866 w 6983866"/>
              <a:gd name="connsiteY0" fmla="*/ 0 h 2951671"/>
              <a:gd name="connsiteX1" fmla="*/ 6793366 w 6983866"/>
              <a:gd name="connsiteY1" fmla="*/ 2926271 h 2951671"/>
              <a:gd name="connsiteX2" fmla="*/ 31946 w 6983866"/>
              <a:gd name="connsiteY2" fmla="*/ 2951671 h 2951671"/>
              <a:gd name="connsiteX3" fmla="*/ 0 w 6983866"/>
              <a:gd name="connsiteY3" fmla="*/ 2028322 h 2951671"/>
              <a:gd name="connsiteX4" fmla="*/ 2273980 w 6983866"/>
              <a:gd name="connsiteY4" fmla="*/ 1414640 h 2951671"/>
              <a:gd name="connsiteX5" fmla="*/ 4726895 w 6983866"/>
              <a:gd name="connsiteY5" fmla="*/ 1835554 h 2951671"/>
              <a:gd name="connsiteX6" fmla="*/ 6439580 w 6983866"/>
              <a:gd name="connsiteY6" fmla="*/ 253497 h 2951671"/>
              <a:gd name="connsiteX7" fmla="*/ 6920592 w 6983866"/>
              <a:gd name="connsiteY7" fmla="*/ 27052 h 2951671"/>
              <a:gd name="connsiteX8" fmla="*/ 6983866 w 6983866"/>
              <a:gd name="connsiteY8" fmla="*/ 0 h 2951671"/>
              <a:gd name="connsiteX0" fmla="*/ 6983866 w 6983866"/>
              <a:gd name="connsiteY0" fmla="*/ 0 h 2951671"/>
              <a:gd name="connsiteX1" fmla="*/ 6793366 w 6983866"/>
              <a:gd name="connsiteY1" fmla="*/ 2926271 h 2951671"/>
              <a:gd name="connsiteX2" fmla="*/ 31946 w 6983866"/>
              <a:gd name="connsiteY2" fmla="*/ 2951671 h 2951671"/>
              <a:gd name="connsiteX3" fmla="*/ 0 w 6983866"/>
              <a:gd name="connsiteY3" fmla="*/ 2028322 h 2951671"/>
              <a:gd name="connsiteX4" fmla="*/ 2273980 w 6983866"/>
              <a:gd name="connsiteY4" fmla="*/ 1414640 h 2951671"/>
              <a:gd name="connsiteX5" fmla="*/ 4726895 w 6983866"/>
              <a:gd name="connsiteY5" fmla="*/ 1835554 h 2951671"/>
              <a:gd name="connsiteX6" fmla="*/ 6439580 w 6983866"/>
              <a:gd name="connsiteY6" fmla="*/ 253497 h 2951671"/>
              <a:gd name="connsiteX7" fmla="*/ 6920592 w 6983866"/>
              <a:gd name="connsiteY7" fmla="*/ 27052 h 2951671"/>
              <a:gd name="connsiteX8" fmla="*/ 6983866 w 6983866"/>
              <a:gd name="connsiteY8" fmla="*/ 0 h 2951671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42146"/>
              <a:gd name="connsiteX1" fmla="*/ 6793366 w 6983866"/>
              <a:gd name="connsiteY1" fmla="*/ 2926271 h 2942146"/>
              <a:gd name="connsiteX2" fmla="*/ 55759 w 6983866"/>
              <a:gd name="connsiteY2" fmla="*/ 2942146 h 2942146"/>
              <a:gd name="connsiteX3" fmla="*/ 0 w 6983866"/>
              <a:gd name="connsiteY3" fmla="*/ 2028322 h 2942146"/>
              <a:gd name="connsiteX4" fmla="*/ 2273980 w 6983866"/>
              <a:gd name="connsiteY4" fmla="*/ 1414640 h 2942146"/>
              <a:gd name="connsiteX5" fmla="*/ 4726895 w 6983866"/>
              <a:gd name="connsiteY5" fmla="*/ 1835554 h 2942146"/>
              <a:gd name="connsiteX6" fmla="*/ 6439580 w 6983866"/>
              <a:gd name="connsiteY6" fmla="*/ 253497 h 2942146"/>
              <a:gd name="connsiteX7" fmla="*/ 6920592 w 6983866"/>
              <a:gd name="connsiteY7" fmla="*/ 27052 h 2942146"/>
              <a:gd name="connsiteX8" fmla="*/ 6983866 w 6983866"/>
              <a:gd name="connsiteY8" fmla="*/ 0 h 2942146"/>
              <a:gd name="connsiteX0" fmla="*/ 6983866 w 6983866"/>
              <a:gd name="connsiteY0" fmla="*/ 0 h 2956434"/>
              <a:gd name="connsiteX1" fmla="*/ 6793366 w 6983866"/>
              <a:gd name="connsiteY1" fmla="*/ 2926271 h 2956434"/>
              <a:gd name="connsiteX2" fmla="*/ 55759 w 6983866"/>
              <a:gd name="connsiteY2" fmla="*/ 2956434 h 2956434"/>
              <a:gd name="connsiteX3" fmla="*/ 0 w 6983866"/>
              <a:gd name="connsiteY3" fmla="*/ 2028322 h 2956434"/>
              <a:gd name="connsiteX4" fmla="*/ 2273980 w 6983866"/>
              <a:gd name="connsiteY4" fmla="*/ 1414640 h 2956434"/>
              <a:gd name="connsiteX5" fmla="*/ 4726895 w 6983866"/>
              <a:gd name="connsiteY5" fmla="*/ 1835554 h 2956434"/>
              <a:gd name="connsiteX6" fmla="*/ 6439580 w 6983866"/>
              <a:gd name="connsiteY6" fmla="*/ 253497 h 2956434"/>
              <a:gd name="connsiteX7" fmla="*/ 6920592 w 6983866"/>
              <a:gd name="connsiteY7" fmla="*/ 27052 h 2956434"/>
              <a:gd name="connsiteX8" fmla="*/ 6983866 w 6983866"/>
              <a:gd name="connsiteY8" fmla="*/ 0 h 2956434"/>
              <a:gd name="connsiteX0" fmla="*/ 6983866 w 6983866"/>
              <a:gd name="connsiteY0" fmla="*/ 0 h 2956434"/>
              <a:gd name="connsiteX1" fmla="*/ 6786222 w 6983866"/>
              <a:gd name="connsiteY1" fmla="*/ 2952465 h 2956434"/>
              <a:gd name="connsiteX2" fmla="*/ 55759 w 6983866"/>
              <a:gd name="connsiteY2" fmla="*/ 2956434 h 2956434"/>
              <a:gd name="connsiteX3" fmla="*/ 0 w 6983866"/>
              <a:gd name="connsiteY3" fmla="*/ 2028322 h 2956434"/>
              <a:gd name="connsiteX4" fmla="*/ 2273980 w 6983866"/>
              <a:gd name="connsiteY4" fmla="*/ 1414640 h 2956434"/>
              <a:gd name="connsiteX5" fmla="*/ 4726895 w 6983866"/>
              <a:gd name="connsiteY5" fmla="*/ 1835554 h 2956434"/>
              <a:gd name="connsiteX6" fmla="*/ 6439580 w 6983866"/>
              <a:gd name="connsiteY6" fmla="*/ 253497 h 2956434"/>
              <a:gd name="connsiteX7" fmla="*/ 6920592 w 6983866"/>
              <a:gd name="connsiteY7" fmla="*/ 27052 h 2956434"/>
              <a:gd name="connsiteX8" fmla="*/ 6983866 w 6983866"/>
              <a:gd name="connsiteY8" fmla="*/ 0 h 29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3866" h="2956434">
                <a:moveTo>
                  <a:pt x="6983866" y="0"/>
                </a:moveTo>
                <a:lnTo>
                  <a:pt x="6786222" y="2952465"/>
                </a:lnTo>
                <a:lnTo>
                  <a:pt x="55759" y="2956434"/>
                </a:lnTo>
                <a:cubicBezTo>
                  <a:pt x="40867" y="2736397"/>
                  <a:pt x="10503" y="2303544"/>
                  <a:pt x="0" y="2028322"/>
                </a:cubicBezTo>
                <a:cubicBezTo>
                  <a:pt x="373672" y="1772150"/>
                  <a:pt x="1486164" y="1446768"/>
                  <a:pt x="2273980" y="1414640"/>
                </a:cubicBezTo>
                <a:cubicBezTo>
                  <a:pt x="3061796" y="1382512"/>
                  <a:pt x="4032628" y="2029078"/>
                  <a:pt x="4726895" y="1835554"/>
                </a:cubicBezTo>
                <a:cubicBezTo>
                  <a:pt x="5421162" y="1642030"/>
                  <a:pt x="5820304" y="570392"/>
                  <a:pt x="6439580" y="253497"/>
                </a:cubicBezTo>
                <a:cubicBezTo>
                  <a:pt x="6594398" y="174273"/>
                  <a:pt x="6755568" y="95654"/>
                  <a:pt x="6920592" y="27052"/>
                </a:cubicBezTo>
                <a:lnTo>
                  <a:pt x="6983866" y="0"/>
                </a:lnTo>
                <a:close/>
              </a:path>
            </a:pathLst>
          </a:custGeom>
          <a:solidFill>
            <a:srgbClr val="0666BD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FEA3A-3D5A-45C8-937F-43E33214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444" y="3318685"/>
            <a:ext cx="2315325" cy="157453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Here you can find our official points of contact and our documentation where you can learn more about us and our product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6179A-915F-42DA-A830-0F90192661F6}"/>
              </a:ext>
            </a:extLst>
          </p:cNvPr>
          <p:cNvSpPr/>
          <p:nvPr/>
        </p:nvSpPr>
        <p:spPr>
          <a:xfrm>
            <a:off x="7934501" y="2731110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A759D-C7AC-4C36-859B-52F16ED715FE}"/>
              </a:ext>
            </a:extLst>
          </p:cNvPr>
          <p:cNvSpPr/>
          <p:nvPr/>
        </p:nvSpPr>
        <p:spPr>
          <a:xfrm>
            <a:off x="7934501" y="3750921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F3D65F-884F-4DBE-801C-EFB8243985DE}"/>
              </a:ext>
            </a:extLst>
          </p:cNvPr>
          <p:cNvSpPr/>
          <p:nvPr/>
        </p:nvSpPr>
        <p:spPr>
          <a:xfrm>
            <a:off x="7934501" y="4770733"/>
            <a:ext cx="596430" cy="596430"/>
          </a:xfrm>
          <a:prstGeom prst="ellipse">
            <a:avLst/>
          </a:prstGeom>
          <a:solidFill>
            <a:srgbClr val="1D2CB1">
              <a:alpha val="40000"/>
            </a:srgbClr>
          </a:solidFill>
          <a:ln>
            <a:noFill/>
          </a:ln>
          <a:effectLst>
            <a:innerShdw blurRad="1397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1DA79D-F5C4-4642-B1A9-15F964A9881F}"/>
              </a:ext>
            </a:extLst>
          </p:cNvPr>
          <p:cNvSpPr txBox="1">
            <a:spLocks/>
          </p:cNvSpPr>
          <p:nvPr/>
        </p:nvSpPr>
        <p:spPr>
          <a:xfrm>
            <a:off x="8756228" y="2863184"/>
            <a:ext cx="249597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7"/>
              </a:rPr>
              <a:t>GitHub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758223-B390-4CAB-AADD-C83758B5918F}"/>
              </a:ext>
            </a:extLst>
          </p:cNvPr>
          <p:cNvSpPr txBox="1">
            <a:spLocks/>
          </p:cNvSpPr>
          <p:nvPr/>
        </p:nvSpPr>
        <p:spPr>
          <a:xfrm>
            <a:off x="8756228" y="3882995"/>
            <a:ext cx="249597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8"/>
              </a:rPr>
              <a:t>GitBooks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E52498-ACAB-48D0-AF17-8007D110FE20}"/>
              </a:ext>
            </a:extLst>
          </p:cNvPr>
          <p:cNvSpPr txBox="1">
            <a:spLocks/>
          </p:cNvSpPr>
          <p:nvPr/>
        </p:nvSpPr>
        <p:spPr>
          <a:xfrm>
            <a:off x="8658175" y="4904823"/>
            <a:ext cx="2857922" cy="2941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9"/>
              </a:rPr>
              <a:t>Haberdashers’ Aske’s Boys’ School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5050F0-7FFC-4BEE-BE20-B41ECCD362C9}"/>
              </a:ext>
            </a:extLst>
          </p:cNvPr>
          <p:cNvSpPr txBox="1">
            <a:spLocks/>
          </p:cNvSpPr>
          <p:nvPr/>
        </p:nvSpPr>
        <p:spPr>
          <a:xfrm>
            <a:off x="10789920" y="6410064"/>
            <a:ext cx="868680" cy="2571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Page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8F8174-53C7-4F3E-B2EB-37BFDCBBF41F}"/>
              </a:ext>
            </a:extLst>
          </p:cNvPr>
          <p:cNvSpPr/>
          <p:nvPr/>
        </p:nvSpPr>
        <p:spPr>
          <a:xfrm>
            <a:off x="4767930" y="5944957"/>
            <a:ext cx="6749414" cy="95569"/>
          </a:xfrm>
          <a:custGeom>
            <a:avLst/>
            <a:gdLst>
              <a:gd name="connsiteX0" fmla="*/ 0 w 6949440"/>
              <a:gd name="connsiteY0" fmla="*/ 10160 h 91440"/>
              <a:gd name="connsiteX1" fmla="*/ 182880 w 6949440"/>
              <a:gd name="connsiteY1" fmla="*/ 60960 h 91440"/>
              <a:gd name="connsiteX2" fmla="*/ 6786880 w 6949440"/>
              <a:gd name="connsiteY2" fmla="*/ 91440 h 91440"/>
              <a:gd name="connsiteX3" fmla="*/ 6949440 w 6949440"/>
              <a:gd name="connsiteY3" fmla="*/ 0 h 91440"/>
              <a:gd name="connsiteX4" fmla="*/ 0 w 6949440"/>
              <a:gd name="connsiteY4" fmla="*/ 10160 h 91440"/>
              <a:gd name="connsiteX0" fmla="*/ 349642 w 7308607"/>
              <a:gd name="connsiteY0" fmla="*/ 5397 h 91440"/>
              <a:gd name="connsiteX1" fmla="*/ 542047 w 7308607"/>
              <a:gd name="connsiteY1" fmla="*/ 60960 h 91440"/>
              <a:gd name="connsiteX2" fmla="*/ 7146047 w 7308607"/>
              <a:gd name="connsiteY2" fmla="*/ 91440 h 91440"/>
              <a:gd name="connsiteX3" fmla="*/ 7308607 w 7308607"/>
              <a:gd name="connsiteY3" fmla="*/ 0 h 91440"/>
              <a:gd name="connsiteX4" fmla="*/ 349642 w 7308607"/>
              <a:gd name="connsiteY4" fmla="*/ 5397 h 91440"/>
              <a:gd name="connsiteX0" fmla="*/ 342465 w 7301430"/>
              <a:gd name="connsiteY0" fmla="*/ 5397 h 91440"/>
              <a:gd name="connsiteX1" fmla="*/ 534870 w 7301430"/>
              <a:gd name="connsiteY1" fmla="*/ 60960 h 91440"/>
              <a:gd name="connsiteX2" fmla="*/ 7138870 w 7301430"/>
              <a:gd name="connsiteY2" fmla="*/ 91440 h 91440"/>
              <a:gd name="connsiteX3" fmla="*/ 7301430 w 7301430"/>
              <a:gd name="connsiteY3" fmla="*/ 0 h 91440"/>
              <a:gd name="connsiteX4" fmla="*/ 342465 w 7301430"/>
              <a:gd name="connsiteY4" fmla="*/ 5397 h 91440"/>
              <a:gd name="connsiteX0" fmla="*/ 0 w 6958965"/>
              <a:gd name="connsiteY0" fmla="*/ 5397 h 91440"/>
              <a:gd name="connsiteX1" fmla="*/ 192405 w 6958965"/>
              <a:gd name="connsiteY1" fmla="*/ 60960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0 w 6958965"/>
              <a:gd name="connsiteY0" fmla="*/ 5397 h 91440"/>
              <a:gd name="connsiteX1" fmla="*/ 116205 w 6958965"/>
              <a:gd name="connsiteY1" fmla="*/ 63341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0 w 6958965"/>
              <a:gd name="connsiteY0" fmla="*/ 5397 h 91440"/>
              <a:gd name="connsiteX1" fmla="*/ 116205 w 6958965"/>
              <a:gd name="connsiteY1" fmla="*/ 63341 h 91440"/>
              <a:gd name="connsiteX2" fmla="*/ 6796405 w 6958965"/>
              <a:gd name="connsiteY2" fmla="*/ 91440 h 91440"/>
              <a:gd name="connsiteX3" fmla="*/ 6958965 w 6958965"/>
              <a:gd name="connsiteY3" fmla="*/ 0 h 91440"/>
              <a:gd name="connsiteX4" fmla="*/ 0 w 6958965"/>
              <a:gd name="connsiteY4" fmla="*/ 5397 h 91440"/>
              <a:gd name="connsiteX0" fmla="*/ 12610 w 6852512"/>
              <a:gd name="connsiteY0" fmla="*/ 14922 h 91440"/>
              <a:gd name="connsiteX1" fmla="*/ 9752 w 6852512"/>
              <a:gd name="connsiteY1" fmla="*/ 63341 h 91440"/>
              <a:gd name="connsiteX2" fmla="*/ 6689952 w 6852512"/>
              <a:gd name="connsiteY2" fmla="*/ 91440 h 91440"/>
              <a:gd name="connsiteX3" fmla="*/ 6852512 w 6852512"/>
              <a:gd name="connsiteY3" fmla="*/ 0 h 91440"/>
              <a:gd name="connsiteX4" fmla="*/ 12610 w 6852512"/>
              <a:gd name="connsiteY4" fmla="*/ 14922 h 91440"/>
              <a:gd name="connsiteX0" fmla="*/ 0 w 6839902"/>
              <a:gd name="connsiteY0" fmla="*/ 14922 h 91440"/>
              <a:gd name="connsiteX1" fmla="*/ 130492 w 6839902"/>
              <a:gd name="connsiteY1" fmla="*/ 68103 h 91440"/>
              <a:gd name="connsiteX2" fmla="*/ 6677342 w 6839902"/>
              <a:gd name="connsiteY2" fmla="*/ 91440 h 91440"/>
              <a:gd name="connsiteX3" fmla="*/ 6839902 w 6839902"/>
              <a:gd name="connsiteY3" fmla="*/ 0 h 91440"/>
              <a:gd name="connsiteX4" fmla="*/ 0 w 6839902"/>
              <a:gd name="connsiteY4" fmla="*/ 14922 h 91440"/>
              <a:gd name="connsiteX0" fmla="*/ 0 w 6844664"/>
              <a:gd name="connsiteY0" fmla="*/ 634 h 91440"/>
              <a:gd name="connsiteX1" fmla="*/ 135254 w 6844664"/>
              <a:gd name="connsiteY1" fmla="*/ 68103 h 91440"/>
              <a:gd name="connsiteX2" fmla="*/ 6682104 w 6844664"/>
              <a:gd name="connsiteY2" fmla="*/ 91440 h 91440"/>
              <a:gd name="connsiteX3" fmla="*/ 6844664 w 6844664"/>
              <a:gd name="connsiteY3" fmla="*/ 0 h 91440"/>
              <a:gd name="connsiteX4" fmla="*/ 0 w 6844664"/>
              <a:gd name="connsiteY4" fmla="*/ 634 h 91440"/>
              <a:gd name="connsiteX0" fmla="*/ 0 w 6844664"/>
              <a:gd name="connsiteY0" fmla="*/ 634 h 91440"/>
              <a:gd name="connsiteX1" fmla="*/ 135254 w 6844664"/>
              <a:gd name="connsiteY1" fmla="*/ 68103 h 91440"/>
              <a:gd name="connsiteX2" fmla="*/ 6682104 w 6844664"/>
              <a:gd name="connsiteY2" fmla="*/ 91440 h 91440"/>
              <a:gd name="connsiteX3" fmla="*/ 6844664 w 6844664"/>
              <a:gd name="connsiteY3" fmla="*/ 0 h 91440"/>
              <a:gd name="connsiteX4" fmla="*/ 0 w 6844664"/>
              <a:gd name="connsiteY4" fmla="*/ 634 h 91440"/>
              <a:gd name="connsiteX0" fmla="*/ 0 w 6711314"/>
              <a:gd name="connsiteY0" fmla="*/ 24447 h 115253"/>
              <a:gd name="connsiteX1" fmla="*/ 135254 w 6711314"/>
              <a:gd name="connsiteY1" fmla="*/ 91916 h 115253"/>
              <a:gd name="connsiteX2" fmla="*/ 6682104 w 6711314"/>
              <a:gd name="connsiteY2" fmla="*/ 115253 h 115253"/>
              <a:gd name="connsiteX3" fmla="*/ 6711314 w 6711314"/>
              <a:gd name="connsiteY3" fmla="*/ 0 h 115253"/>
              <a:gd name="connsiteX4" fmla="*/ 0 w 6711314"/>
              <a:gd name="connsiteY4" fmla="*/ 24447 h 115253"/>
              <a:gd name="connsiteX0" fmla="*/ 0 w 6711314"/>
              <a:gd name="connsiteY0" fmla="*/ 24447 h 134303"/>
              <a:gd name="connsiteX1" fmla="*/ 135254 w 6711314"/>
              <a:gd name="connsiteY1" fmla="*/ 91916 h 134303"/>
              <a:gd name="connsiteX2" fmla="*/ 6563042 w 6711314"/>
              <a:gd name="connsiteY2" fmla="*/ 134303 h 134303"/>
              <a:gd name="connsiteX3" fmla="*/ 6711314 w 6711314"/>
              <a:gd name="connsiteY3" fmla="*/ 0 h 134303"/>
              <a:gd name="connsiteX4" fmla="*/ 0 w 6711314"/>
              <a:gd name="connsiteY4" fmla="*/ 24447 h 134303"/>
              <a:gd name="connsiteX0" fmla="*/ 0 w 6739889"/>
              <a:gd name="connsiteY0" fmla="*/ 0 h 109856"/>
              <a:gd name="connsiteX1" fmla="*/ 135254 w 6739889"/>
              <a:gd name="connsiteY1" fmla="*/ 67469 h 109856"/>
              <a:gd name="connsiteX2" fmla="*/ 6563042 w 6739889"/>
              <a:gd name="connsiteY2" fmla="*/ 109856 h 109856"/>
              <a:gd name="connsiteX3" fmla="*/ 6739889 w 6739889"/>
              <a:gd name="connsiteY3" fmla="*/ 13653 h 109856"/>
              <a:gd name="connsiteX4" fmla="*/ 0 w 6739889"/>
              <a:gd name="connsiteY4" fmla="*/ 0 h 109856"/>
              <a:gd name="connsiteX0" fmla="*/ 0 w 6735126"/>
              <a:gd name="connsiteY0" fmla="*/ 29210 h 139066"/>
              <a:gd name="connsiteX1" fmla="*/ 135254 w 6735126"/>
              <a:gd name="connsiteY1" fmla="*/ 96679 h 139066"/>
              <a:gd name="connsiteX2" fmla="*/ 6563042 w 6735126"/>
              <a:gd name="connsiteY2" fmla="*/ 139066 h 139066"/>
              <a:gd name="connsiteX3" fmla="*/ 6735126 w 6735126"/>
              <a:gd name="connsiteY3" fmla="*/ 0 h 139066"/>
              <a:gd name="connsiteX4" fmla="*/ 0 w 6735126"/>
              <a:gd name="connsiteY4" fmla="*/ 29210 h 139066"/>
              <a:gd name="connsiteX0" fmla="*/ 0 w 6735126"/>
              <a:gd name="connsiteY0" fmla="*/ 29210 h 124779"/>
              <a:gd name="connsiteX1" fmla="*/ 135254 w 6735126"/>
              <a:gd name="connsiteY1" fmla="*/ 96679 h 124779"/>
              <a:gd name="connsiteX2" fmla="*/ 6548754 w 6735126"/>
              <a:gd name="connsiteY2" fmla="*/ 124779 h 124779"/>
              <a:gd name="connsiteX3" fmla="*/ 6735126 w 6735126"/>
              <a:gd name="connsiteY3" fmla="*/ 0 h 124779"/>
              <a:gd name="connsiteX4" fmla="*/ 0 w 6735126"/>
              <a:gd name="connsiteY4" fmla="*/ 29210 h 124779"/>
              <a:gd name="connsiteX0" fmla="*/ 0 w 6749414"/>
              <a:gd name="connsiteY0" fmla="*/ 0 h 95569"/>
              <a:gd name="connsiteX1" fmla="*/ 135254 w 6749414"/>
              <a:gd name="connsiteY1" fmla="*/ 674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5430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7335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  <a:gd name="connsiteX0" fmla="*/ 0 w 6749414"/>
              <a:gd name="connsiteY0" fmla="*/ 0 h 95569"/>
              <a:gd name="connsiteX1" fmla="*/ 173354 w 6749414"/>
              <a:gd name="connsiteY1" fmla="*/ 92869 h 95569"/>
              <a:gd name="connsiteX2" fmla="*/ 6548754 w 6749414"/>
              <a:gd name="connsiteY2" fmla="*/ 95569 h 95569"/>
              <a:gd name="connsiteX3" fmla="*/ 6749414 w 6749414"/>
              <a:gd name="connsiteY3" fmla="*/ 6509 h 95569"/>
              <a:gd name="connsiteX4" fmla="*/ 0 w 6749414"/>
              <a:gd name="connsiteY4" fmla="*/ 0 h 9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9414" h="95569">
                <a:moveTo>
                  <a:pt x="0" y="0"/>
                </a:moveTo>
                <a:cubicBezTo>
                  <a:pt x="92710" y="44715"/>
                  <a:pt x="123295" y="69004"/>
                  <a:pt x="173354" y="92869"/>
                </a:cubicBezTo>
                <a:lnTo>
                  <a:pt x="6548754" y="95569"/>
                </a:lnTo>
                <a:lnTo>
                  <a:pt x="6749414" y="6509"/>
                </a:lnTo>
                <a:lnTo>
                  <a:pt x="0" y="0"/>
                </a:lnTo>
                <a:close/>
              </a:path>
            </a:pathLst>
          </a:custGeom>
          <a:solidFill>
            <a:srgbClr val="066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C033C7-1597-4110-A7A3-BEF83B78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022" y="2748279"/>
            <a:ext cx="586961" cy="5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docs free icon">
            <a:extLst>
              <a:ext uri="{FF2B5EF4-FFF2-40B4-BE49-F238E27FC236}">
                <a16:creationId xmlns:a16="http://schemas.microsoft.com/office/drawing/2014/main" id="{1C848796-793E-48F8-84F1-4A7608D4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4" y="3758621"/>
            <a:ext cx="622909" cy="6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cation free icon">
            <a:extLst>
              <a:ext uri="{FF2B5EF4-FFF2-40B4-BE49-F238E27FC236}">
                <a16:creationId xmlns:a16="http://schemas.microsoft.com/office/drawing/2014/main" id="{B4534CD8-1D75-4176-9191-64A3D824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4" y="4756992"/>
            <a:ext cx="628417" cy="62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ntact premium icon">
            <a:extLst>
              <a:ext uri="{FF2B5EF4-FFF2-40B4-BE49-F238E27FC236}">
                <a16:creationId xmlns:a16="http://schemas.microsoft.com/office/drawing/2014/main" id="{49463180-FCB0-495E-8302-B82204B5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8" y="1831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36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DA7900-46EC-43D1-9EE3-5CCA5C66CBAD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0067"/>
              </a:gs>
              <a:gs pos="91000">
                <a:srgbClr val="24003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id="{6D96EA9C-7594-474D-A3B7-2E26A4CC18B5}"/>
              </a:ext>
            </a:extLst>
          </p:cNvPr>
          <p:cNvSpPr/>
          <p:nvPr/>
        </p:nvSpPr>
        <p:spPr>
          <a:xfrm rot="5400000" flipH="1" flipV="1">
            <a:off x="3333946" y="-501994"/>
            <a:ext cx="5776193" cy="9015525"/>
          </a:xfrm>
          <a:custGeom>
            <a:avLst/>
            <a:gdLst>
              <a:gd name="connsiteX0" fmla="*/ 0 w 1662602"/>
              <a:gd name="connsiteY0" fmla="*/ 0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0 w 1662602"/>
              <a:gd name="connsiteY4" fmla="*/ 0 h 1875555"/>
              <a:gd name="connsiteX0" fmla="*/ 138549 w 1662602"/>
              <a:gd name="connsiteY0" fmla="*/ 83131 h 1875555"/>
              <a:gd name="connsiteX1" fmla="*/ 1662602 w 1662602"/>
              <a:gd name="connsiteY1" fmla="*/ 0 h 1875555"/>
              <a:gd name="connsiteX2" fmla="*/ 1662602 w 1662602"/>
              <a:gd name="connsiteY2" fmla="*/ 1875555 h 1875555"/>
              <a:gd name="connsiteX3" fmla="*/ 0 w 1662602"/>
              <a:gd name="connsiteY3" fmla="*/ 1875555 h 1875555"/>
              <a:gd name="connsiteX4" fmla="*/ 138549 w 1662602"/>
              <a:gd name="connsiteY4" fmla="*/ 83131 h 1875555"/>
              <a:gd name="connsiteX0" fmla="*/ 27710 w 1551763"/>
              <a:gd name="connsiteY0" fmla="*/ 83131 h 1930977"/>
              <a:gd name="connsiteX1" fmla="*/ 1551763 w 1551763"/>
              <a:gd name="connsiteY1" fmla="*/ 0 h 1930977"/>
              <a:gd name="connsiteX2" fmla="*/ 1551763 w 1551763"/>
              <a:gd name="connsiteY2" fmla="*/ 1875555 h 1930977"/>
              <a:gd name="connsiteX3" fmla="*/ 0 w 1551763"/>
              <a:gd name="connsiteY3" fmla="*/ 1930977 h 1930977"/>
              <a:gd name="connsiteX4" fmla="*/ 27710 w 1551763"/>
              <a:gd name="connsiteY4" fmla="*/ 83131 h 1930977"/>
              <a:gd name="connsiteX0" fmla="*/ 27710 w 1560999"/>
              <a:gd name="connsiteY0" fmla="*/ 83131 h 2161883"/>
              <a:gd name="connsiteX1" fmla="*/ 1551763 w 1560999"/>
              <a:gd name="connsiteY1" fmla="*/ 0 h 2161883"/>
              <a:gd name="connsiteX2" fmla="*/ 1560999 w 1560999"/>
              <a:gd name="connsiteY2" fmla="*/ 2161883 h 2161883"/>
              <a:gd name="connsiteX3" fmla="*/ 0 w 1560999"/>
              <a:gd name="connsiteY3" fmla="*/ 1930977 h 2161883"/>
              <a:gd name="connsiteX4" fmla="*/ 27710 w 1560999"/>
              <a:gd name="connsiteY4" fmla="*/ 83131 h 2161883"/>
              <a:gd name="connsiteX0" fmla="*/ 27710 w 1579738"/>
              <a:gd name="connsiteY0" fmla="*/ 295567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27710 w 1579738"/>
              <a:gd name="connsiteY4" fmla="*/ 295567 h 2374319"/>
              <a:gd name="connsiteX0" fmla="*/ 40457 w 1579738"/>
              <a:gd name="connsiteY0" fmla="*/ 539666 h 2374319"/>
              <a:gd name="connsiteX1" fmla="*/ 1579472 w 1579738"/>
              <a:gd name="connsiteY1" fmla="*/ 0 h 2374319"/>
              <a:gd name="connsiteX2" fmla="*/ 1560999 w 1579738"/>
              <a:gd name="connsiteY2" fmla="*/ 2374319 h 2374319"/>
              <a:gd name="connsiteX3" fmla="*/ 0 w 1579738"/>
              <a:gd name="connsiteY3" fmla="*/ 2143413 h 2374319"/>
              <a:gd name="connsiteX4" fmla="*/ 40457 w 1579738"/>
              <a:gd name="connsiteY4" fmla="*/ 539666 h 2374319"/>
              <a:gd name="connsiteX0" fmla="*/ 27711 w 1566992"/>
              <a:gd name="connsiteY0" fmla="*/ 539666 h 2374319"/>
              <a:gd name="connsiteX1" fmla="*/ 1566726 w 1566992"/>
              <a:gd name="connsiteY1" fmla="*/ 0 h 2374319"/>
              <a:gd name="connsiteX2" fmla="*/ 1548253 w 1566992"/>
              <a:gd name="connsiteY2" fmla="*/ 2374319 h 2374319"/>
              <a:gd name="connsiteX3" fmla="*/ 0 w 1566992"/>
              <a:gd name="connsiteY3" fmla="*/ 1841878 h 2374319"/>
              <a:gd name="connsiteX4" fmla="*/ 27711 w 1566992"/>
              <a:gd name="connsiteY4" fmla="*/ 539666 h 2374319"/>
              <a:gd name="connsiteX0" fmla="*/ 0 w 1729026"/>
              <a:gd name="connsiteY0" fmla="*/ 905436 h 2374319"/>
              <a:gd name="connsiteX1" fmla="*/ 1728760 w 1729026"/>
              <a:gd name="connsiteY1" fmla="*/ 0 h 2374319"/>
              <a:gd name="connsiteX2" fmla="*/ 1710287 w 1729026"/>
              <a:gd name="connsiteY2" fmla="*/ 2374319 h 2374319"/>
              <a:gd name="connsiteX3" fmla="*/ 162034 w 1729026"/>
              <a:gd name="connsiteY3" fmla="*/ 1841878 h 2374319"/>
              <a:gd name="connsiteX4" fmla="*/ 0 w 1729026"/>
              <a:gd name="connsiteY4" fmla="*/ 905436 h 2374319"/>
              <a:gd name="connsiteX0" fmla="*/ 12409 w 1741435"/>
              <a:gd name="connsiteY0" fmla="*/ 905436 h 2374319"/>
              <a:gd name="connsiteX1" fmla="*/ 1741169 w 1741435"/>
              <a:gd name="connsiteY1" fmla="*/ 0 h 2374319"/>
              <a:gd name="connsiteX2" fmla="*/ 1722696 w 1741435"/>
              <a:gd name="connsiteY2" fmla="*/ 2374319 h 2374319"/>
              <a:gd name="connsiteX3" fmla="*/ 0 w 1741435"/>
              <a:gd name="connsiteY3" fmla="*/ 1483212 h 2374319"/>
              <a:gd name="connsiteX4" fmla="*/ 12409 w 1741435"/>
              <a:gd name="connsiteY4" fmla="*/ 905436 h 2374319"/>
              <a:gd name="connsiteX0" fmla="*/ 12409 w 1752832"/>
              <a:gd name="connsiteY0" fmla="*/ 1122944 h 2591827"/>
              <a:gd name="connsiteX1" fmla="*/ 1752646 w 1752832"/>
              <a:gd name="connsiteY1" fmla="*/ 0 h 2591827"/>
              <a:gd name="connsiteX2" fmla="*/ 1722696 w 1752832"/>
              <a:gd name="connsiteY2" fmla="*/ 2591827 h 2591827"/>
              <a:gd name="connsiteX3" fmla="*/ 0 w 1752832"/>
              <a:gd name="connsiteY3" fmla="*/ 1700720 h 2591827"/>
              <a:gd name="connsiteX4" fmla="*/ 12409 w 1752832"/>
              <a:gd name="connsiteY4" fmla="*/ 1122944 h 2591827"/>
              <a:gd name="connsiteX0" fmla="*/ 12409 w 1722696"/>
              <a:gd name="connsiteY0" fmla="*/ 1313819 h 2782702"/>
              <a:gd name="connsiteX1" fmla="*/ 1691438 w 1722696"/>
              <a:gd name="connsiteY1" fmla="*/ 0 h 2782702"/>
              <a:gd name="connsiteX2" fmla="*/ 1722696 w 1722696"/>
              <a:gd name="connsiteY2" fmla="*/ 2782702 h 2782702"/>
              <a:gd name="connsiteX3" fmla="*/ 0 w 1722696"/>
              <a:gd name="connsiteY3" fmla="*/ 1891595 h 2782702"/>
              <a:gd name="connsiteX4" fmla="*/ 12409 w 1722696"/>
              <a:gd name="connsiteY4" fmla="*/ 1313819 h 2782702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5045"/>
              <a:gd name="connsiteY0" fmla="*/ 1313819 h 3377521"/>
              <a:gd name="connsiteX1" fmla="*/ 1691438 w 1715045"/>
              <a:gd name="connsiteY1" fmla="*/ 0 h 3377521"/>
              <a:gd name="connsiteX2" fmla="*/ 1715045 w 1715045"/>
              <a:gd name="connsiteY2" fmla="*/ 3377521 h 3377521"/>
              <a:gd name="connsiteX3" fmla="*/ 0 w 1715045"/>
              <a:gd name="connsiteY3" fmla="*/ 1891595 h 3377521"/>
              <a:gd name="connsiteX4" fmla="*/ 12409 w 1715045"/>
              <a:gd name="connsiteY4" fmla="*/ 1313819 h 3377521"/>
              <a:gd name="connsiteX0" fmla="*/ 12409 w 1711219"/>
              <a:gd name="connsiteY0" fmla="*/ 1313819 h 3217719"/>
              <a:gd name="connsiteX1" fmla="*/ 1691438 w 1711219"/>
              <a:gd name="connsiteY1" fmla="*/ 0 h 3217719"/>
              <a:gd name="connsiteX2" fmla="*/ 1711219 w 1711219"/>
              <a:gd name="connsiteY2" fmla="*/ 3217719 h 3217719"/>
              <a:gd name="connsiteX3" fmla="*/ 0 w 1711219"/>
              <a:gd name="connsiteY3" fmla="*/ 1891595 h 3217719"/>
              <a:gd name="connsiteX4" fmla="*/ 12409 w 1711219"/>
              <a:gd name="connsiteY4" fmla="*/ 1313819 h 3217719"/>
              <a:gd name="connsiteX0" fmla="*/ 12409 w 1711219"/>
              <a:gd name="connsiteY0" fmla="*/ 1287185 h 3191085"/>
              <a:gd name="connsiteX1" fmla="*/ 1691438 w 1711219"/>
              <a:gd name="connsiteY1" fmla="*/ 0 h 3191085"/>
              <a:gd name="connsiteX2" fmla="*/ 1711219 w 1711219"/>
              <a:gd name="connsiteY2" fmla="*/ 3191085 h 3191085"/>
              <a:gd name="connsiteX3" fmla="*/ 0 w 1711219"/>
              <a:gd name="connsiteY3" fmla="*/ 1864961 h 3191085"/>
              <a:gd name="connsiteX4" fmla="*/ 12409 w 1711219"/>
              <a:gd name="connsiteY4" fmla="*/ 1287185 h 3191085"/>
              <a:gd name="connsiteX0" fmla="*/ 12409 w 1711219"/>
              <a:gd name="connsiteY0" fmla="*/ 1247235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2409 w 1711219"/>
              <a:gd name="connsiteY4" fmla="*/ 1247235 h 3151135"/>
              <a:gd name="connsiteX0" fmla="*/ 16235 w 1711219"/>
              <a:gd name="connsiteY0" fmla="*/ 1264991 h 3151135"/>
              <a:gd name="connsiteX1" fmla="*/ 1683788 w 1711219"/>
              <a:gd name="connsiteY1" fmla="*/ 0 h 3151135"/>
              <a:gd name="connsiteX2" fmla="*/ 1711219 w 1711219"/>
              <a:gd name="connsiteY2" fmla="*/ 3151135 h 3151135"/>
              <a:gd name="connsiteX3" fmla="*/ 0 w 1711219"/>
              <a:gd name="connsiteY3" fmla="*/ 1825011 h 3151135"/>
              <a:gd name="connsiteX4" fmla="*/ 16235 w 1711219"/>
              <a:gd name="connsiteY4" fmla="*/ 1264991 h 31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219" h="3151135">
                <a:moveTo>
                  <a:pt x="16235" y="1264991"/>
                </a:moveTo>
                <a:cubicBezTo>
                  <a:pt x="529240" y="1085102"/>
                  <a:pt x="1170783" y="179889"/>
                  <a:pt x="1683788" y="0"/>
                </a:cubicBezTo>
                <a:cubicBezTo>
                  <a:pt x="1686867" y="720628"/>
                  <a:pt x="1708140" y="2430507"/>
                  <a:pt x="1711219" y="3151135"/>
                </a:cubicBezTo>
                <a:cubicBezTo>
                  <a:pt x="1181617" y="2975430"/>
                  <a:pt x="697924" y="2129446"/>
                  <a:pt x="0" y="1825011"/>
                </a:cubicBezTo>
                <a:lnTo>
                  <a:pt x="16235" y="1264991"/>
                </a:lnTo>
                <a:close/>
              </a:path>
            </a:pathLst>
          </a:custGeom>
          <a:gradFill flip="none" rotWithShape="1">
            <a:gsLst>
              <a:gs pos="0">
                <a:srgbClr val="9FFFFF">
                  <a:alpha val="0"/>
                </a:srgbClr>
              </a:gs>
              <a:gs pos="100000">
                <a:srgbClr val="9FFFFF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635000" dist="863600" dir="5400000" sx="90000" sy="9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2B13D3-7311-4E47-92EA-4136575D1373}"/>
              </a:ext>
            </a:extLst>
          </p:cNvPr>
          <p:cNvGrpSpPr/>
          <p:nvPr/>
        </p:nvGrpSpPr>
        <p:grpSpPr>
          <a:xfrm flipV="1">
            <a:off x="-4288" y="2989450"/>
            <a:ext cx="12196286" cy="3868549"/>
            <a:chOff x="-4288" y="0"/>
            <a:chExt cx="12196286" cy="3922561"/>
          </a:xfrm>
          <a:solidFill>
            <a:srgbClr val="9C6BCF">
              <a:alpha val="8000"/>
            </a:srgb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98882D-F5ED-4C2C-B9D2-550C035010BF}"/>
                </a:ext>
              </a:extLst>
            </p:cNvPr>
            <p:cNvSpPr/>
            <p:nvPr/>
          </p:nvSpPr>
          <p:spPr>
            <a:xfrm flipV="1">
              <a:off x="-4288" y="0"/>
              <a:ext cx="11421587" cy="3922561"/>
            </a:xfrm>
            <a:custGeom>
              <a:avLst/>
              <a:gdLst>
                <a:gd name="connsiteX0" fmla="*/ 0 w 9568392"/>
                <a:gd name="connsiteY0" fmla="*/ 0 h 3286111"/>
                <a:gd name="connsiteX1" fmla="*/ 109082 w 9568392"/>
                <a:gd name="connsiteY1" fmla="*/ 50087 h 3286111"/>
                <a:gd name="connsiteX2" fmla="*/ 4145955 w 9568392"/>
                <a:gd name="connsiteY2" fmla="*/ 2841611 h 3286111"/>
                <a:gd name="connsiteX3" fmla="*/ 7841655 w 9568392"/>
                <a:gd name="connsiteY3" fmla="*/ 2651111 h 3286111"/>
                <a:gd name="connsiteX4" fmla="*/ 9531846 w 9568392"/>
                <a:gd name="connsiteY4" fmla="*/ 3262919 h 3286111"/>
                <a:gd name="connsiteX5" fmla="*/ 9568392 w 9568392"/>
                <a:gd name="connsiteY5" fmla="*/ 3286111 h 3286111"/>
                <a:gd name="connsiteX6" fmla="*/ 0 w 9568392"/>
                <a:gd name="connsiteY6" fmla="*/ 3286111 h 3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8392" h="3286111">
                  <a:moveTo>
                    <a:pt x="0" y="0"/>
                  </a:moveTo>
                  <a:lnTo>
                    <a:pt x="109082" y="50087"/>
                  </a:lnTo>
                  <a:cubicBezTo>
                    <a:pt x="1319504" y="639672"/>
                    <a:pt x="2878733" y="2413053"/>
                    <a:pt x="4145955" y="2841611"/>
                  </a:cubicBezTo>
                  <a:cubicBezTo>
                    <a:pt x="5454055" y="3283994"/>
                    <a:pt x="6859522" y="2515644"/>
                    <a:pt x="7841655" y="2651111"/>
                  </a:cubicBezTo>
                  <a:cubicBezTo>
                    <a:pt x="8455488" y="2735778"/>
                    <a:pt x="9097433" y="3008961"/>
                    <a:pt x="9531846" y="3262919"/>
                  </a:cubicBezTo>
                  <a:lnTo>
                    <a:pt x="9568392" y="3286111"/>
                  </a:lnTo>
                  <a:lnTo>
                    <a:pt x="0" y="32861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58DE9E-7875-491F-82B8-F5B29A30836E}"/>
                </a:ext>
              </a:extLst>
            </p:cNvPr>
            <p:cNvSpPr/>
            <p:nvPr/>
          </p:nvSpPr>
          <p:spPr>
            <a:xfrm flipH="1">
              <a:off x="4819483" y="1"/>
              <a:ext cx="7372515" cy="3243943"/>
            </a:xfrm>
            <a:custGeom>
              <a:avLst/>
              <a:gdLst>
                <a:gd name="connsiteX0" fmla="*/ 0 w 6487254"/>
                <a:gd name="connsiteY0" fmla="*/ 0 h 1933129"/>
                <a:gd name="connsiteX1" fmla="*/ 6487254 w 6487254"/>
                <a:gd name="connsiteY1" fmla="*/ 0 h 1933129"/>
                <a:gd name="connsiteX2" fmla="*/ 6273142 w 6487254"/>
                <a:gd name="connsiteY2" fmla="*/ 81288 h 1933129"/>
                <a:gd name="connsiteX3" fmla="*/ 4423887 w 6487254"/>
                <a:gd name="connsiteY3" fmla="*/ 647700 h 1933129"/>
                <a:gd name="connsiteX4" fmla="*/ 1261587 w 6487254"/>
                <a:gd name="connsiteY4" fmla="*/ 787400 h 1933129"/>
                <a:gd name="connsiteX5" fmla="*/ 129303 w 6487254"/>
                <a:gd name="connsiteY5" fmla="*/ 1760140 h 1933129"/>
                <a:gd name="connsiteX6" fmla="*/ 0 w 6487254"/>
                <a:gd name="connsiteY6" fmla="*/ 1933129 h 193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254" h="1933129">
                  <a:moveTo>
                    <a:pt x="0" y="0"/>
                  </a:moveTo>
                  <a:lnTo>
                    <a:pt x="6487254" y="0"/>
                  </a:lnTo>
                  <a:lnTo>
                    <a:pt x="6273142" y="81288"/>
                  </a:lnTo>
                  <a:cubicBezTo>
                    <a:pt x="5625831" y="317798"/>
                    <a:pt x="4854497" y="540279"/>
                    <a:pt x="4423887" y="647700"/>
                  </a:cubicBezTo>
                  <a:cubicBezTo>
                    <a:pt x="3439637" y="893233"/>
                    <a:pt x="2131537" y="370417"/>
                    <a:pt x="1261587" y="787400"/>
                  </a:cubicBezTo>
                  <a:cubicBezTo>
                    <a:pt x="826612" y="995892"/>
                    <a:pt x="460693" y="1343289"/>
                    <a:pt x="129303" y="1760140"/>
                  </a:cubicBezTo>
                  <a:lnTo>
                    <a:pt x="0" y="1933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77BD22F-6267-4CB3-B35E-4C908653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847" y="140574"/>
            <a:ext cx="6197600" cy="1015663"/>
          </a:xfr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33122084-16BA-4AA8-9E2F-1920D19E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849138" y="5910377"/>
            <a:ext cx="593663" cy="83597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5CF2343-ECEB-412E-AF16-07C5DD8BB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66133">
            <a:off x="2769354" y="6251318"/>
            <a:ext cx="788382" cy="40995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8C6D6D5-D7B5-4B15-8487-76A4DB71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8098515" y="5923165"/>
            <a:ext cx="593663" cy="83597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837637C-982C-483F-9612-F8E26052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233867" flipH="1">
            <a:off x="10324613" y="6251318"/>
            <a:ext cx="788382" cy="409958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60E77CD-A2E0-48DA-BBBE-B0D1656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07191">
            <a:off x="3807668" y="6364957"/>
            <a:ext cx="249618" cy="3872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2BECE5F-AF36-4903-BEB8-E43136ABD0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36950"/>
          <a:stretch/>
        </p:blipFill>
        <p:spPr>
          <a:xfrm>
            <a:off x="4189964" y="2670629"/>
            <a:ext cx="3812072" cy="4187369"/>
          </a:xfrm>
          <a:prstGeom prst="rect">
            <a:avLst/>
          </a:prstGeom>
        </p:spPr>
      </p:pic>
      <p:pic>
        <p:nvPicPr>
          <p:cNvPr id="4100" name="Picture 4" descr="Thank you free icon">
            <a:extLst>
              <a:ext uri="{FF2B5EF4-FFF2-40B4-BE49-F238E27FC236}">
                <a16:creationId xmlns:a16="http://schemas.microsoft.com/office/drawing/2014/main" id="{E711A254-DFCF-4E1E-B690-B799AC3F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128">
            <a:off x="6733624" y="16481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elp free icon">
            <a:extLst>
              <a:ext uri="{FF2B5EF4-FFF2-40B4-BE49-F238E27FC236}">
                <a16:creationId xmlns:a16="http://schemas.microsoft.com/office/drawing/2014/main" id="{66E83527-A028-4568-8D0A-FE6B4FF1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40" y="2453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mile free icon">
            <a:extLst>
              <a:ext uri="{FF2B5EF4-FFF2-40B4-BE49-F238E27FC236}">
                <a16:creationId xmlns:a16="http://schemas.microsoft.com/office/drawing/2014/main" id="{F99046EE-022B-442B-8C5D-0B3D3195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3769">
            <a:off x="267317" y="223182"/>
            <a:ext cx="1106682" cy="110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5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7">
      <a:majorFont>
        <a:latin typeface="Open Sans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997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581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Summer Project</vt:lpstr>
      <vt:lpstr>The Idea</vt:lpstr>
      <vt:lpstr>How does it work?</vt:lpstr>
      <vt:lpstr>AI Models</vt:lpstr>
      <vt:lpstr>Releases</vt:lpstr>
      <vt:lpstr>PowerPoint Presentation</vt:lpstr>
      <vt:lpstr>Future Development</vt:lpstr>
      <vt:lpstr>Contact Us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Presentation</dc:title>
  <dc:creator>Ramaditya</dc:creator>
  <cp:lastModifiedBy>Athavan Arulalagan (ARU300 - 11H1)</cp:lastModifiedBy>
  <cp:revision>141</cp:revision>
  <dcterms:created xsi:type="dcterms:W3CDTF">2019-07-16T05:53:53Z</dcterms:created>
  <dcterms:modified xsi:type="dcterms:W3CDTF">2020-09-06T18:27:12Z</dcterms:modified>
</cp:coreProperties>
</file>