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Slab Light"/>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SlabLight-regular.fntdata"/><Relationship Id="rId21" Type="http://schemas.openxmlformats.org/officeDocument/2006/relationships/font" Target="fonts/RobotoSlab-bold.fntdata"/><Relationship Id="rId24" Type="http://schemas.openxmlformats.org/officeDocument/2006/relationships/font" Target="fonts/Roboto-regular.fntdata"/><Relationship Id="rId23" Type="http://schemas.openxmlformats.org/officeDocument/2006/relationships/font" Target="fonts/RobotoSlabLight-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100" u="none" cap="none" strike="noStrike"/>
            </a:lvl1pPr>
            <a:lvl2pPr indent="0" lvl="1" marL="457200" marR="0" rtl="0" algn="l">
              <a:spcBef>
                <a:spcPts val="0"/>
              </a:spcBef>
              <a:buChar char="○"/>
              <a:defRPr b="0" i="0" sz="1100" u="none" cap="none" strike="noStrike"/>
            </a:lvl2pPr>
            <a:lvl3pPr indent="0" lvl="2" marL="914400" marR="0" rtl="0" algn="l">
              <a:spcBef>
                <a:spcPts val="0"/>
              </a:spcBef>
              <a:buChar char="■"/>
              <a:defRPr b="0" i="0" sz="1100" u="none" cap="none" strike="noStrike"/>
            </a:lvl3pPr>
            <a:lvl4pPr indent="0" lvl="3" marL="1371600" marR="0" rtl="0" algn="l">
              <a:spcBef>
                <a:spcPts val="0"/>
              </a:spcBef>
              <a:buChar char="●"/>
              <a:defRPr b="0" i="0" sz="1100" u="none" cap="none" strike="noStrike"/>
            </a:lvl4pPr>
            <a:lvl5pPr indent="0" lvl="4" marL="1828800" marR="0" rtl="0" algn="l">
              <a:spcBef>
                <a:spcPts val="0"/>
              </a:spcBef>
              <a:buChar char="○"/>
              <a:defRPr b="0" i="0" sz="1100" u="none" cap="none" strike="noStrike"/>
            </a:lvl5pPr>
            <a:lvl6pPr indent="0" lvl="5" marL="2286000" marR="0" rtl="0" algn="l">
              <a:spcBef>
                <a:spcPts val="0"/>
              </a:spcBef>
              <a:buChar char="■"/>
              <a:defRPr b="0" i="0" sz="1100" u="none" cap="none" strike="noStrike"/>
            </a:lvl6pPr>
            <a:lvl7pPr indent="0" lvl="6" marL="2743200" marR="0" rtl="0" algn="l">
              <a:spcBef>
                <a:spcPts val="0"/>
              </a:spcBef>
              <a:buChar char="●"/>
              <a:defRPr b="0" i="0" sz="1100" u="none" cap="none" strike="noStrike"/>
            </a:lvl7pPr>
            <a:lvl8pPr indent="0" lvl="7" marL="3200400" marR="0" rtl="0" algn="l">
              <a:spcBef>
                <a:spcPts val="0"/>
              </a:spcBef>
              <a:buChar char="○"/>
              <a:defRPr b="0" i="0" sz="1100" u="none" cap="none" strike="noStrike"/>
            </a:lvl8pPr>
            <a:lvl9pPr indent="0" lvl="8" marL="3657600" marR="0" rtl="0" algn="l">
              <a:spcBef>
                <a:spcPts val="0"/>
              </a:spcBef>
              <a:buChar char="■"/>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rPr b="0" i="0" lang="en" sz="1100" u="none" cap="none" strike="noStrike"/>
              <a:t>It is a generic framework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120000" w="120000">
                <a:moveTo>
                  <a:pt x="0" y="120000"/>
                </a:moveTo>
                <a:lnTo>
                  <a:pt x="0" y="0"/>
                </a:lnTo>
                <a:lnTo>
                  <a:pt x="120000"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2" y="3342925"/>
            <a:ext cx="1081625" cy="1124950"/>
          </a:xfrm>
          <a:custGeom>
            <a:pathLst>
              <a:path extrusionOk="0" h="120000" w="120000">
                <a:moveTo>
                  <a:pt x="0" y="120000"/>
                </a:moveTo>
                <a:lnTo>
                  <a:pt x="0" y="0"/>
                </a:lnTo>
                <a:lnTo>
                  <a:pt x="120000"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Font typeface="Roboto Slab"/>
              <a:buNone/>
              <a:defRPr b="0" i="0" sz="4000" u="none" cap="none" strike="noStrike">
                <a:solidFill>
                  <a:schemeClr val="dk1"/>
                </a:solidFill>
                <a:latin typeface="Roboto Slab"/>
                <a:ea typeface="Roboto Slab"/>
                <a:cs typeface="Roboto Slab"/>
                <a:sym typeface="Roboto Slab"/>
              </a:defRPr>
            </a:lvl1pPr>
            <a:lvl2pPr indent="0" lvl="1" rtl="0" algn="ctr">
              <a:spcBef>
                <a:spcPts val="0"/>
              </a:spcBef>
              <a:buClr>
                <a:schemeClr val="dk1"/>
              </a:buClr>
              <a:buFont typeface="Roboto Slab"/>
              <a:buNone/>
              <a:defRPr sz="4000">
                <a:solidFill>
                  <a:schemeClr val="dk1"/>
                </a:solidFill>
                <a:latin typeface="Roboto Slab"/>
                <a:ea typeface="Roboto Slab"/>
                <a:cs typeface="Roboto Slab"/>
                <a:sym typeface="Roboto Slab"/>
              </a:defRPr>
            </a:lvl2pPr>
            <a:lvl3pPr indent="0" lvl="2" rtl="0" algn="ctr">
              <a:spcBef>
                <a:spcPts val="0"/>
              </a:spcBef>
              <a:buClr>
                <a:schemeClr val="dk1"/>
              </a:buClr>
              <a:buFont typeface="Roboto Slab"/>
              <a:buNone/>
              <a:defRPr sz="4000">
                <a:solidFill>
                  <a:schemeClr val="dk1"/>
                </a:solidFill>
                <a:latin typeface="Roboto Slab"/>
                <a:ea typeface="Roboto Slab"/>
                <a:cs typeface="Roboto Slab"/>
                <a:sym typeface="Roboto Slab"/>
              </a:defRPr>
            </a:lvl3pPr>
            <a:lvl4pPr indent="0" lvl="3" rtl="0" algn="ctr">
              <a:spcBef>
                <a:spcPts val="0"/>
              </a:spcBef>
              <a:buClr>
                <a:schemeClr val="dk1"/>
              </a:buClr>
              <a:buFont typeface="Roboto Slab"/>
              <a:buNone/>
              <a:defRPr sz="4000">
                <a:solidFill>
                  <a:schemeClr val="dk1"/>
                </a:solidFill>
                <a:latin typeface="Roboto Slab"/>
                <a:ea typeface="Roboto Slab"/>
                <a:cs typeface="Roboto Slab"/>
                <a:sym typeface="Roboto Slab"/>
              </a:defRPr>
            </a:lvl4pPr>
            <a:lvl5pPr indent="0" lvl="4" rtl="0" algn="ctr">
              <a:spcBef>
                <a:spcPts val="0"/>
              </a:spcBef>
              <a:buClr>
                <a:schemeClr val="dk1"/>
              </a:buClr>
              <a:buFont typeface="Roboto Slab"/>
              <a:buNone/>
              <a:defRPr sz="4000">
                <a:solidFill>
                  <a:schemeClr val="dk1"/>
                </a:solidFill>
                <a:latin typeface="Roboto Slab"/>
                <a:ea typeface="Roboto Slab"/>
                <a:cs typeface="Roboto Slab"/>
                <a:sym typeface="Roboto Slab"/>
              </a:defRPr>
            </a:lvl5pPr>
            <a:lvl6pPr indent="0" lvl="5" rtl="0" algn="ctr">
              <a:spcBef>
                <a:spcPts val="0"/>
              </a:spcBef>
              <a:buClr>
                <a:schemeClr val="dk1"/>
              </a:buClr>
              <a:buFont typeface="Roboto Slab"/>
              <a:buNone/>
              <a:defRPr sz="4000">
                <a:solidFill>
                  <a:schemeClr val="dk1"/>
                </a:solidFill>
                <a:latin typeface="Roboto Slab"/>
                <a:ea typeface="Roboto Slab"/>
                <a:cs typeface="Roboto Slab"/>
                <a:sym typeface="Roboto Slab"/>
              </a:defRPr>
            </a:lvl6pPr>
            <a:lvl7pPr indent="0" lvl="6" rtl="0" algn="ctr">
              <a:spcBef>
                <a:spcPts val="0"/>
              </a:spcBef>
              <a:buClr>
                <a:schemeClr val="dk1"/>
              </a:buClr>
              <a:buFont typeface="Roboto Slab"/>
              <a:buNone/>
              <a:defRPr sz="4000">
                <a:solidFill>
                  <a:schemeClr val="dk1"/>
                </a:solidFill>
                <a:latin typeface="Roboto Slab"/>
                <a:ea typeface="Roboto Slab"/>
                <a:cs typeface="Roboto Slab"/>
                <a:sym typeface="Roboto Slab"/>
              </a:defRPr>
            </a:lvl7pPr>
            <a:lvl8pPr indent="0" lvl="7" rtl="0" algn="ctr">
              <a:spcBef>
                <a:spcPts val="0"/>
              </a:spcBef>
              <a:buClr>
                <a:schemeClr val="dk1"/>
              </a:buClr>
              <a:buFont typeface="Roboto Slab"/>
              <a:buNone/>
              <a:defRPr sz="4000">
                <a:solidFill>
                  <a:schemeClr val="dk1"/>
                </a:solidFill>
                <a:latin typeface="Roboto Slab"/>
                <a:ea typeface="Roboto Slab"/>
                <a:cs typeface="Roboto Slab"/>
                <a:sym typeface="Roboto Slab"/>
              </a:defRPr>
            </a:lvl8pPr>
            <a:lvl9pPr indent="0" lvl="8" rtl="0" algn="ctr">
              <a:spcBef>
                <a:spcPts val="0"/>
              </a:spcBef>
              <a:buClr>
                <a:schemeClr val="dk1"/>
              </a:buClr>
              <a:buFont typeface="Roboto Slab"/>
              <a:buNone/>
              <a:defRPr sz="4000">
                <a:solidFill>
                  <a:schemeClr val="dk1"/>
                </a:solidFill>
                <a:latin typeface="Roboto Slab"/>
                <a:ea typeface="Roboto Slab"/>
                <a:cs typeface="Roboto Slab"/>
                <a:sym typeface="Roboto Slab"/>
              </a:defRPr>
            </a:lvl9pPr>
          </a:lstStyle>
          <a:p/>
        </p:txBody>
      </p:sp>
      <p:sp>
        <p:nvSpPr>
          <p:cNvPr id="14" name="Shape 14"/>
          <p:cNvSpPr txBox="1"/>
          <p:nvPr>
            <p:ph idx="1" type="subTitle"/>
          </p:nvPr>
        </p:nvSpPr>
        <p:spPr>
          <a:xfrm>
            <a:off x="1680301" y="3049450"/>
            <a:ext cx="5783400" cy="9090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accent5"/>
              </a:buClr>
              <a:buFont typeface="Roboto Slab"/>
              <a:buNone/>
              <a:defRPr b="0" i="0" sz="2400" u="none" cap="none" strike="noStrike">
                <a:solidFill>
                  <a:schemeClr val="accent5"/>
                </a:solidFill>
                <a:latin typeface="Roboto Slab"/>
                <a:ea typeface="Roboto Slab"/>
                <a:cs typeface="Roboto Slab"/>
                <a:sym typeface="Roboto Slab"/>
              </a:defRPr>
            </a:lvl1pPr>
            <a:lvl2pPr indent="0" lvl="1" marL="457200" marR="0" rtl="0" algn="ctr">
              <a:lnSpc>
                <a:spcPct val="100000"/>
              </a:lnSpc>
              <a:spcBef>
                <a:spcPts val="0"/>
              </a:spcBef>
              <a:spcAft>
                <a:spcPts val="0"/>
              </a:spcAft>
              <a:buClr>
                <a:schemeClr val="accent5"/>
              </a:buClr>
              <a:buFont typeface="Roboto Slab"/>
              <a:buNone/>
              <a:defRPr b="0" i="0" sz="2400" u="none" cap="none" strike="noStrike">
                <a:solidFill>
                  <a:schemeClr val="accent5"/>
                </a:solidFill>
                <a:latin typeface="Roboto Slab"/>
                <a:ea typeface="Roboto Slab"/>
                <a:cs typeface="Roboto Slab"/>
                <a:sym typeface="Roboto Slab"/>
              </a:defRPr>
            </a:lvl2pPr>
            <a:lvl3pPr indent="0" lvl="2" marL="914400" marR="0" rtl="0" algn="ctr">
              <a:lnSpc>
                <a:spcPct val="100000"/>
              </a:lnSpc>
              <a:spcBef>
                <a:spcPts val="0"/>
              </a:spcBef>
              <a:spcAft>
                <a:spcPts val="0"/>
              </a:spcAft>
              <a:buClr>
                <a:schemeClr val="accent5"/>
              </a:buClr>
              <a:buFont typeface="Roboto Slab"/>
              <a:buNone/>
              <a:defRPr b="0" i="0" sz="2400" u="none" cap="none" strike="noStrike">
                <a:solidFill>
                  <a:schemeClr val="accent5"/>
                </a:solidFill>
                <a:latin typeface="Roboto Slab"/>
                <a:ea typeface="Roboto Slab"/>
                <a:cs typeface="Roboto Slab"/>
                <a:sym typeface="Roboto Slab"/>
              </a:defRPr>
            </a:lvl3pPr>
            <a:lvl4pPr indent="0" lvl="3" marL="1371600" marR="0" rtl="0" algn="ctr">
              <a:lnSpc>
                <a:spcPct val="100000"/>
              </a:lnSpc>
              <a:spcBef>
                <a:spcPts val="0"/>
              </a:spcBef>
              <a:spcAft>
                <a:spcPts val="0"/>
              </a:spcAft>
              <a:buClr>
                <a:schemeClr val="accent5"/>
              </a:buClr>
              <a:buFont typeface="Roboto Slab"/>
              <a:buNone/>
              <a:defRPr b="0" i="0" sz="2400" u="none" cap="none" strike="noStrike">
                <a:solidFill>
                  <a:schemeClr val="accent5"/>
                </a:solidFill>
                <a:latin typeface="Roboto Slab"/>
                <a:ea typeface="Roboto Slab"/>
                <a:cs typeface="Roboto Slab"/>
                <a:sym typeface="Roboto Slab"/>
              </a:defRPr>
            </a:lvl4pPr>
            <a:lvl5pPr indent="0" lvl="4" marL="1828800" marR="0" rtl="0" algn="ctr">
              <a:lnSpc>
                <a:spcPct val="100000"/>
              </a:lnSpc>
              <a:spcBef>
                <a:spcPts val="0"/>
              </a:spcBef>
              <a:spcAft>
                <a:spcPts val="0"/>
              </a:spcAft>
              <a:buClr>
                <a:schemeClr val="accent5"/>
              </a:buClr>
              <a:buFont typeface="Roboto Slab"/>
              <a:buNone/>
              <a:defRPr b="0" i="0" sz="2400" u="none" cap="none" strike="noStrike">
                <a:solidFill>
                  <a:schemeClr val="accent5"/>
                </a:solidFill>
                <a:latin typeface="Roboto Slab"/>
                <a:ea typeface="Roboto Slab"/>
                <a:cs typeface="Roboto Slab"/>
                <a:sym typeface="Roboto Slab"/>
              </a:defRPr>
            </a:lvl5pPr>
            <a:lvl6pPr indent="0" lvl="5" marL="2286000" marR="0" rtl="0" algn="ctr">
              <a:lnSpc>
                <a:spcPct val="100000"/>
              </a:lnSpc>
              <a:spcBef>
                <a:spcPts val="0"/>
              </a:spcBef>
              <a:spcAft>
                <a:spcPts val="0"/>
              </a:spcAft>
              <a:buClr>
                <a:schemeClr val="accent5"/>
              </a:buClr>
              <a:buFont typeface="Roboto Slab"/>
              <a:buNone/>
              <a:defRPr b="0" i="0" sz="2400" u="none" cap="none" strike="noStrike">
                <a:solidFill>
                  <a:schemeClr val="accent5"/>
                </a:solidFill>
                <a:latin typeface="Roboto Slab"/>
                <a:ea typeface="Roboto Slab"/>
                <a:cs typeface="Roboto Slab"/>
                <a:sym typeface="Roboto Slab"/>
              </a:defRPr>
            </a:lvl6pPr>
            <a:lvl7pPr indent="0" lvl="6" marL="2743200" marR="0" rtl="0" algn="ctr">
              <a:lnSpc>
                <a:spcPct val="100000"/>
              </a:lnSpc>
              <a:spcBef>
                <a:spcPts val="0"/>
              </a:spcBef>
              <a:spcAft>
                <a:spcPts val="0"/>
              </a:spcAft>
              <a:buClr>
                <a:schemeClr val="accent5"/>
              </a:buClr>
              <a:buFont typeface="Roboto Slab"/>
              <a:buNone/>
              <a:defRPr b="0" i="0" sz="2400" u="none" cap="none" strike="noStrike">
                <a:solidFill>
                  <a:schemeClr val="accent5"/>
                </a:solidFill>
                <a:latin typeface="Roboto Slab"/>
                <a:ea typeface="Roboto Slab"/>
                <a:cs typeface="Roboto Slab"/>
                <a:sym typeface="Roboto Slab"/>
              </a:defRPr>
            </a:lvl7pPr>
            <a:lvl8pPr indent="0" lvl="7" marL="3200400" marR="0" rtl="0" algn="ctr">
              <a:lnSpc>
                <a:spcPct val="100000"/>
              </a:lnSpc>
              <a:spcBef>
                <a:spcPts val="0"/>
              </a:spcBef>
              <a:spcAft>
                <a:spcPts val="0"/>
              </a:spcAft>
              <a:buClr>
                <a:schemeClr val="accent5"/>
              </a:buClr>
              <a:buFont typeface="Roboto Slab"/>
              <a:buNone/>
              <a:defRPr b="0" i="0" sz="2400" u="none" cap="none" strike="noStrike">
                <a:solidFill>
                  <a:schemeClr val="accent5"/>
                </a:solidFill>
                <a:latin typeface="Roboto Slab"/>
                <a:ea typeface="Roboto Slab"/>
                <a:cs typeface="Roboto Slab"/>
                <a:sym typeface="Roboto Slab"/>
              </a:defRPr>
            </a:lvl8pPr>
            <a:lvl9pPr indent="0" lvl="8" marL="3657600" marR="0" rtl="0" algn="ctr">
              <a:lnSpc>
                <a:spcPct val="100000"/>
              </a:lnSpc>
              <a:spcBef>
                <a:spcPts val="0"/>
              </a:spcBef>
              <a:spcAft>
                <a:spcPts val="0"/>
              </a:spcAft>
              <a:buClr>
                <a:schemeClr val="accent5"/>
              </a:buClr>
              <a:buFont typeface="Roboto Slab"/>
              <a:buNone/>
              <a:defRPr b="0" i="0" sz="2400" u="none" cap="none" strike="noStrike">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7" name="Shape 47"/>
        <p:cNvGrpSpPr/>
        <p:nvPr/>
      </p:nvGrpSpPr>
      <p:grpSpPr>
        <a:xfrm>
          <a:off x="0" y="0"/>
          <a:ext cx="0" cy="0"/>
          <a:chOff x="0" y="0"/>
          <a:chExt cx="0" cy="0"/>
        </a:xfrm>
      </p:grpSpPr>
      <p:sp>
        <p:nvSpPr>
          <p:cNvPr id="48" name="Shape 48"/>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9" name="Shape 49"/>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50" name="Shape 50"/>
          <p:cNvSpPr txBox="1"/>
          <p:nvPr>
            <p:ph type="title"/>
          </p:nvPr>
        </p:nvSpPr>
        <p:spPr>
          <a:xfrm>
            <a:off x="265500" y="1209075"/>
            <a:ext cx="4045200" cy="1506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Font typeface="Roboto Slab"/>
              <a:buNone/>
              <a:defRPr b="0" i="0" sz="3800" u="none" cap="none" strike="noStrike">
                <a:solidFill>
                  <a:schemeClr val="dk1"/>
                </a:solidFill>
                <a:latin typeface="Roboto Slab"/>
                <a:ea typeface="Roboto Slab"/>
                <a:cs typeface="Roboto Slab"/>
                <a:sym typeface="Roboto Slab"/>
              </a:defRPr>
            </a:lvl1pPr>
            <a:lvl2pPr indent="0" lvl="1" rtl="0" algn="ctr">
              <a:spcBef>
                <a:spcPts val="0"/>
              </a:spcBef>
              <a:buClr>
                <a:schemeClr val="dk1"/>
              </a:buClr>
              <a:buFont typeface="Roboto Slab"/>
              <a:buNone/>
              <a:defRPr sz="3800">
                <a:solidFill>
                  <a:schemeClr val="dk1"/>
                </a:solidFill>
                <a:latin typeface="Roboto Slab"/>
                <a:ea typeface="Roboto Slab"/>
                <a:cs typeface="Roboto Slab"/>
                <a:sym typeface="Roboto Slab"/>
              </a:defRPr>
            </a:lvl2pPr>
            <a:lvl3pPr indent="0" lvl="2" rtl="0" algn="ctr">
              <a:spcBef>
                <a:spcPts val="0"/>
              </a:spcBef>
              <a:buClr>
                <a:schemeClr val="dk1"/>
              </a:buClr>
              <a:buFont typeface="Roboto Slab"/>
              <a:buNone/>
              <a:defRPr sz="3800">
                <a:solidFill>
                  <a:schemeClr val="dk1"/>
                </a:solidFill>
                <a:latin typeface="Roboto Slab"/>
                <a:ea typeface="Roboto Slab"/>
                <a:cs typeface="Roboto Slab"/>
                <a:sym typeface="Roboto Slab"/>
              </a:defRPr>
            </a:lvl3pPr>
            <a:lvl4pPr indent="0" lvl="3" rtl="0" algn="ctr">
              <a:spcBef>
                <a:spcPts val="0"/>
              </a:spcBef>
              <a:buClr>
                <a:schemeClr val="dk1"/>
              </a:buClr>
              <a:buFont typeface="Roboto Slab"/>
              <a:buNone/>
              <a:defRPr sz="3800">
                <a:solidFill>
                  <a:schemeClr val="dk1"/>
                </a:solidFill>
                <a:latin typeface="Roboto Slab"/>
                <a:ea typeface="Roboto Slab"/>
                <a:cs typeface="Roboto Slab"/>
                <a:sym typeface="Roboto Slab"/>
              </a:defRPr>
            </a:lvl4pPr>
            <a:lvl5pPr indent="0" lvl="4" rtl="0" algn="ctr">
              <a:spcBef>
                <a:spcPts val="0"/>
              </a:spcBef>
              <a:buClr>
                <a:schemeClr val="dk1"/>
              </a:buClr>
              <a:buFont typeface="Roboto Slab"/>
              <a:buNone/>
              <a:defRPr sz="3800">
                <a:solidFill>
                  <a:schemeClr val="dk1"/>
                </a:solidFill>
                <a:latin typeface="Roboto Slab"/>
                <a:ea typeface="Roboto Slab"/>
                <a:cs typeface="Roboto Slab"/>
                <a:sym typeface="Roboto Slab"/>
              </a:defRPr>
            </a:lvl5pPr>
            <a:lvl6pPr indent="0" lvl="5" rtl="0" algn="ctr">
              <a:spcBef>
                <a:spcPts val="0"/>
              </a:spcBef>
              <a:buClr>
                <a:schemeClr val="dk1"/>
              </a:buClr>
              <a:buFont typeface="Roboto Slab"/>
              <a:buNone/>
              <a:defRPr sz="3800">
                <a:solidFill>
                  <a:schemeClr val="dk1"/>
                </a:solidFill>
                <a:latin typeface="Roboto Slab"/>
                <a:ea typeface="Roboto Slab"/>
                <a:cs typeface="Roboto Slab"/>
                <a:sym typeface="Roboto Slab"/>
              </a:defRPr>
            </a:lvl6pPr>
            <a:lvl7pPr indent="0" lvl="6" rtl="0" algn="ctr">
              <a:spcBef>
                <a:spcPts val="0"/>
              </a:spcBef>
              <a:buClr>
                <a:schemeClr val="dk1"/>
              </a:buClr>
              <a:buFont typeface="Roboto Slab"/>
              <a:buNone/>
              <a:defRPr sz="3800">
                <a:solidFill>
                  <a:schemeClr val="dk1"/>
                </a:solidFill>
                <a:latin typeface="Roboto Slab"/>
                <a:ea typeface="Roboto Slab"/>
                <a:cs typeface="Roboto Slab"/>
                <a:sym typeface="Roboto Slab"/>
              </a:defRPr>
            </a:lvl7pPr>
            <a:lvl8pPr indent="0" lvl="7" rtl="0" algn="ctr">
              <a:spcBef>
                <a:spcPts val="0"/>
              </a:spcBef>
              <a:buClr>
                <a:schemeClr val="dk1"/>
              </a:buClr>
              <a:buFont typeface="Roboto Slab"/>
              <a:buNone/>
              <a:defRPr sz="3800">
                <a:solidFill>
                  <a:schemeClr val="dk1"/>
                </a:solidFill>
                <a:latin typeface="Roboto Slab"/>
                <a:ea typeface="Roboto Slab"/>
                <a:cs typeface="Roboto Slab"/>
                <a:sym typeface="Roboto Slab"/>
              </a:defRPr>
            </a:lvl8pPr>
            <a:lvl9pPr indent="0" lvl="8" rtl="0" algn="ctr">
              <a:spcBef>
                <a:spcPts val="0"/>
              </a:spcBef>
              <a:buClr>
                <a:schemeClr val="dk1"/>
              </a:buClr>
              <a:buFont typeface="Roboto Slab"/>
              <a:buNone/>
              <a:defRPr sz="3800">
                <a:solidFill>
                  <a:schemeClr val="dk1"/>
                </a:solidFill>
                <a:latin typeface="Roboto Slab"/>
                <a:ea typeface="Roboto Slab"/>
                <a:cs typeface="Roboto Slab"/>
                <a:sym typeface="Roboto Slab"/>
              </a:defRPr>
            </a:lvl9pPr>
          </a:lstStyle>
          <a:p/>
        </p:txBody>
      </p:sp>
      <p:sp>
        <p:nvSpPr>
          <p:cNvPr id="51" name="Shape 51"/>
          <p:cNvSpPr txBox="1"/>
          <p:nvPr>
            <p:ph idx="1" type="subTitle"/>
          </p:nvPr>
        </p:nvSpPr>
        <p:spPr>
          <a:xfrm>
            <a:off x="265500" y="2769000"/>
            <a:ext cx="4045200" cy="13455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accent5"/>
              </a:buClr>
              <a:buFont typeface="Roboto"/>
              <a:buNone/>
              <a:defRPr b="0" i="0" sz="2100" u="none" cap="none" strike="noStrike">
                <a:solidFill>
                  <a:schemeClr val="accent5"/>
                </a:solidFill>
                <a:latin typeface="Roboto"/>
                <a:ea typeface="Roboto"/>
                <a:cs typeface="Roboto"/>
                <a:sym typeface="Roboto"/>
              </a:defRPr>
            </a:lvl1pPr>
            <a:lvl2pPr indent="0" lvl="1" marL="457200" marR="0" rtl="0" algn="ctr">
              <a:lnSpc>
                <a:spcPct val="100000"/>
              </a:lnSpc>
              <a:spcBef>
                <a:spcPts val="0"/>
              </a:spcBef>
              <a:spcAft>
                <a:spcPts val="0"/>
              </a:spcAft>
              <a:buClr>
                <a:schemeClr val="accent5"/>
              </a:buClr>
              <a:buFont typeface="Roboto"/>
              <a:buNone/>
              <a:defRPr b="0" i="0" sz="2100" u="none" cap="none" strike="noStrike">
                <a:solidFill>
                  <a:schemeClr val="accent5"/>
                </a:solidFill>
                <a:latin typeface="Roboto"/>
                <a:ea typeface="Roboto"/>
                <a:cs typeface="Roboto"/>
                <a:sym typeface="Roboto"/>
              </a:defRPr>
            </a:lvl2pPr>
            <a:lvl3pPr indent="0" lvl="2" marL="914400" marR="0" rtl="0" algn="ctr">
              <a:lnSpc>
                <a:spcPct val="100000"/>
              </a:lnSpc>
              <a:spcBef>
                <a:spcPts val="0"/>
              </a:spcBef>
              <a:spcAft>
                <a:spcPts val="0"/>
              </a:spcAft>
              <a:buClr>
                <a:schemeClr val="accent5"/>
              </a:buClr>
              <a:buFont typeface="Roboto"/>
              <a:buNone/>
              <a:defRPr b="0" i="0" sz="2100" u="none" cap="none" strike="noStrike">
                <a:solidFill>
                  <a:schemeClr val="accent5"/>
                </a:solidFill>
                <a:latin typeface="Roboto"/>
                <a:ea typeface="Roboto"/>
                <a:cs typeface="Roboto"/>
                <a:sym typeface="Roboto"/>
              </a:defRPr>
            </a:lvl3pPr>
            <a:lvl4pPr indent="0" lvl="3" marL="1371600" marR="0" rtl="0" algn="ctr">
              <a:lnSpc>
                <a:spcPct val="100000"/>
              </a:lnSpc>
              <a:spcBef>
                <a:spcPts val="0"/>
              </a:spcBef>
              <a:spcAft>
                <a:spcPts val="0"/>
              </a:spcAft>
              <a:buClr>
                <a:schemeClr val="accent5"/>
              </a:buClr>
              <a:buFont typeface="Roboto"/>
              <a:buNone/>
              <a:defRPr b="0" i="0" sz="2100" u="none" cap="none" strike="noStrike">
                <a:solidFill>
                  <a:schemeClr val="accent5"/>
                </a:solidFill>
                <a:latin typeface="Roboto"/>
                <a:ea typeface="Roboto"/>
                <a:cs typeface="Roboto"/>
                <a:sym typeface="Roboto"/>
              </a:defRPr>
            </a:lvl4pPr>
            <a:lvl5pPr indent="0" lvl="4" marL="1828800" marR="0" rtl="0" algn="ctr">
              <a:lnSpc>
                <a:spcPct val="100000"/>
              </a:lnSpc>
              <a:spcBef>
                <a:spcPts val="0"/>
              </a:spcBef>
              <a:spcAft>
                <a:spcPts val="0"/>
              </a:spcAft>
              <a:buClr>
                <a:schemeClr val="accent5"/>
              </a:buClr>
              <a:buFont typeface="Roboto"/>
              <a:buNone/>
              <a:defRPr b="0" i="0" sz="2100" u="none" cap="none" strike="noStrike">
                <a:solidFill>
                  <a:schemeClr val="accent5"/>
                </a:solidFill>
                <a:latin typeface="Roboto"/>
                <a:ea typeface="Roboto"/>
                <a:cs typeface="Roboto"/>
                <a:sym typeface="Roboto"/>
              </a:defRPr>
            </a:lvl5pPr>
            <a:lvl6pPr indent="0" lvl="5" marL="2286000" marR="0" rtl="0" algn="ctr">
              <a:lnSpc>
                <a:spcPct val="100000"/>
              </a:lnSpc>
              <a:spcBef>
                <a:spcPts val="0"/>
              </a:spcBef>
              <a:spcAft>
                <a:spcPts val="0"/>
              </a:spcAft>
              <a:buClr>
                <a:schemeClr val="accent5"/>
              </a:buClr>
              <a:buFont typeface="Roboto"/>
              <a:buNone/>
              <a:defRPr b="0" i="0" sz="2100" u="none" cap="none" strike="noStrike">
                <a:solidFill>
                  <a:schemeClr val="accent5"/>
                </a:solidFill>
                <a:latin typeface="Roboto"/>
                <a:ea typeface="Roboto"/>
                <a:cs typeface="Roboto"/>
                <a:sym typeface="Roboto"/>
              </a:defRPr>
            </a:lvl6pPr>
            <a:lvl7pPr indent="0" lvl="6" marL="2743200" marR="0" rtl="0" algn="ctr">
              <a:lnSpc>
                <a:spcPct val="100000"/>
              </a:lnSpc>
              <a:spcBef>
                <a:spcPts val="0"/>
              </a:spcBef>
              <a:spcAft>
                <a:spcPts val="0"/>
              </a:spcAft>
              <a:buClr>
                <a:schemeClr val="accent5"/>
              </a:buClr>
              <a:buFont typeface="Roboto"/>
              <a:buNone/>
              <a:defRPr b="0" i="0" sz="2100" u="none" cap="none" strike="noStrike">
                <a:solidFill>
                  <a:schemeClr val="accent5"/>
                </a:solidFill>
                <a:latin typeface="Roboto"/>
                <a:ea typeface="Roboto"/>
                <a:cs typeface="Roboto"/>
                <a:sym typeface="Roboto"/>
              </a:defRPr>
            </a:lvl7pPr>
            <a:lvl8pPr indent="0" lvl="7" marL="3200400" marR="0" rtl="0" algn="ctr">
              <a:lnSpc>
                <a:spcPct val="100000"/>
              </a:lnSpc>
              <a:spcBef>
                <a:spcPts val="0"/>
              </a:spcBef>
              <a:spcAft>
                <a:spcPts val="0"/>
              </a:spcAft>
              <a:buClr>
                <a:schemeClr val="accent5"/>
              </a:buClr>
              <a:buFont typeface="Roboto"/>
              <a:buNone/>
              <a:defRPr b="0" i="0" sz="2100" u="none" cap="none" strike="noStrike">
                <a:solidFill>
                  <a:schemeClr val="accent5"/>
                </a:solidFill>
                <a:latin typeface="Roboto"/>
                <a:ea typeface="Roboto"/>
                <a:cs typeface="Roboto"/>
                <a:sym typeface="Roboto"/>
              </a:defRPr>
            </a:lvl8pPr>
            <a:lvl9pPr indent="0" lvl="8" marL="3657600" marR="0" rtl="0" algn="ctr">
              <a:lnSpc>
                <a:spcPct val="100000"/>
              </a:lnSpc>
              <a:spcBef>
                <a:spcPts val="0"/>
              </a:spcBef>
              <a:spcAft>
                <a:spcPts val="0"/>
              </a:spcAft>
              <a:buClr>
                <a:schemeClr val="accent5"/>
              </a:buClr>
              <a:buFont typeface="Roboto"/>
              <a:buNone/>
              <a:defRPr b="0" i="0" sz="2100" u="none" cap="none" strike="noStrike">
                <a:solidFill>
                  <a:schemeClr val="accent5"/>
                </a:solidFill>
                <a:latin typeface="Roboto"/>
                <a:ea typeface="Roboto"/>
                <a:cs typeface="Roboto"/>
                <a:sym typeface="Roboto"/>
              </a:defRPr>
            </a:lvl9pPr>
          </a:lstStyle>
          <a:p/>
        </p:txBody>
      </p:sp>
      <p:sp>
        <p:nvSpPr>
          <p:cNvPr id="52" name="Shape 52"/>
          <p:cNvSpPr txBox="1"/>
          <p:nvPr>
            <p:ph idx="2" type="body"/>
          </p:nvPr>
        </p:nvSpPr>
        <p:spPr>
          <a:xfrm>
            <a:off x="4939500" y="724200"/>
            <a:ext cx="3837000" cy="3695100"/>
          </a:xfrm>
          <a:prstGeom prst="rect">
            <a:avLst/>
          </a:prstGeom>
          <a:noFill/>
          <a:ln>
            <a:noFill/>
          </a:ln>
        </p:spPr>
        <p:txBody>
          <a:bodyPr anchorCtr="0" anchor="ctr" bIns="91425" lIns="91425" rIns="91425" wrap="square" tIns="91425"/>
          <a:lstStyle>
            <a:lvl1pPr indent="0" lvl="0" marL="0" marR="0" rtl="0" algn="l">
              <a:lnSpc>
                <a:spcPct val="115000"/>
              </a:lnSpc>
              <a:spcBef>
                <a:spcPts val="0"/>
              </a:spcBef>
              <a:spcAft>
                <a:spcPts val="1600"/>
              </a:spcAft>
              <a:buClr>
                <a:schemeClr val="dk1"/>
              </a:buClr>
              <a:buFont typeface="Roboto"/>
              <a:buNone/>
              <a:defRPr b="0" i="0" sz="1800" u="none" cap="none" strike="noStrike">
                <a:solidFill>
                  <a:schemeClr val="dk1"/>
                </a:solidFill>
                <a:latin typeface="Roboto"/>
                <a:ea typeface="Roboto"/>
                <a:cs typeface="Roboto"/>
                <a:sym typeface="Roboto"/>
              </a:defRPr>
            </a:lvl1pPr>
            <a:lvl2pPr indent="0" lvl="1" marL="4572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2pPr>
            <a:lvl3pPr indent="0" lvl="2" marL="9144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3pPr>
            <a:lvl4pPr indent="0" lvl="3" marL="13716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4pPr>
            <a:lvl5pPr indent="0" lvl="4" marL="18288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5pPr>
            <a:lvl6pPr indent="0" lvl="5" marL="22860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6pPr>
            <a:lvl7pPr indent="0" lvl="6" marL="27432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7pPr>
            <a:lvl8pPr indent="0" lvl="7" marL="32004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8pPr>
            <a:lvl9pPr indent="0" lvl="8" marL="36576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4" name="Shape 54"/>
        <p:cNvGrpSpPr/>
        <p:nvPr/>
      </p:nvGrpSpPr>
      <p:grpSpPr>
        <a:xfrm>
          <a:off x="0" y="0"/>
          <a:ext cx="0" cy="0"/>
          <a:chOff x="0" y="0"/>
          <a:chExt cx="0" cy="0"/>
        </a:xfrm>
      </p:grpSpPr>
      <p:sp>
        <p:nvSpPr>
          <p:cNvPr id="55" name="Shape 55"/>
          <p:cNvSpPr txBox="1"/>
          <p:nvPr>
            <p:ph idx="1" type="body"/>
          </p:nvPr>
        </p:nvSpPr>
        <p:spPr>
          <a:xfrm>
            <a:off x="319500" y="4233725"/>
            <a:ext cx="5998800" cy="598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1"/>
              </a:buClr>
              <a:buFont typeface="Roboto Slab"/>
              <a:buNone/>
              <a:defRPr b="0" i="0" sz="1800" u="none" cap="none" strike="noStrike">
                <a:solidFill>
                  <a:schemeClr val="dk1"/>
                </a:solidFill>
                <a:latin typeface="Roboto Slab"/>
                <a:ea typeface="Roboto Slab"/>
                <a:cs typeface="Roboto Slab"/>
                <a:sym typeface="Roboto Slab"/>
              </a:defRPr>
            </a:lvl1pPr>
            <a:lvl2pPr indent="0" lvl="1" marL="4572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2pPr>
            <a:lvl3pPr indent="0" lvl="2" marL="9144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3pPr>
            <a:lvl4pPr indent="0" lvl="3" marL="13716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4pPr>
            <a:lvl5pPr indent="0" lvl="4" marL="18288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5pPr>
            <a:lvl6pPr indent="0" lvl="5" marL="22860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6pPr>
            <a:lvl7pPr indent="0" lvl="6" marL="27432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7pPr>
            <a:lvl8pPr indent="0" lvl="7" marL="32004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8pPr>
            <a:lvl9pPr indent="0" lvl="8" marL="36576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9pPr>
          </a:lstStyle>
          <a:p/>
        </p:txBody>
      </p:sp>
      <p:sp>
        <p:nvSpPr>
          <p:cNvPr id="56" name="Shape 56"/>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7" name="Shape 57"/>
        <p:cNvGrpSpPr/>
        <p:nvPr/>
      </p:nvGrpSpPr>
      <p:grpSpPr>
        <a:xfrm>
          <a:off x="0" y="0"/>
          <a:ext cx="0" cy="0"/>
          <a:chOff x="0" y="0"/>
          <a:chExt cx="0" cy="0"/>
        </a:xfrm>
      </p:grpSpPr>
      <p:sp>
        <p:nvSpPr>
          <p:cNvPr id="58" name="Shape 58"/>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txBox="1"/>
          <p:nvPr>
            <p:ph type="title"/>
          </p:nvPr>
        </p:nvSpPr>
        <p:spPr>
          <a:xfrm>
            <a:off x="387900" y="1152450"/>
            <a:ext cx="8368200" cy="15384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accent5"/>
              </a:buClr>
              <a:buFont typeface="Roboto Slab"/>
              <a:buNone/>
              <a:defRPr b="0" i="0" sz="13000" u="none" cap="none" strike="noStrike">
                <a:solidFill>
                  <a:schemeClr val="accent5"/>
                </a:solidFill>
                <a:latin typeface="Roboto Slab"/>
                <a:ea typeface="Roboto Slab"/>
                <a:cs typeface="Roboto Slab"/>
                <a:sym typeface="Roboto Slab"/>
              </a:defRPr>
            </a:lvl1pPr>
            <a:lvl2pPr indent="0" lvl="1" rtl="0" algn="ctr">
              <a:spcBef>
                <a:spcPts val="0"/>
              </a:spcBef>
              <a:buClr>
                <a:schemeClr val="accent5"/>
              </a:buClr>
              <a:buFont typeface="Roboto Slab"/>
              <a:buNone/>
              <a:defRPr sz="13000">
                <a:solidFill>
                  <a:schemeClr val="accent5"/>
                </a:solidFill>
                <a:latin typeface="Roboto Slab"/>
                <a:ea typeface="Roboto Slab"/>
                <a:cs typeface="Roboto Slab"/>
                <a:sym typeface="Roboto Slab"/>
              </a:defRPr>
            </a:lvl2pPr>
            <a:lvl3pPr indent="0" lvl="2" rtl="0" algn="ctr">
              <a:spcBef>
                <a:spcPts val="0"/>
              </a:spcBef>
              <a:buClr>
                <a:schemeClr val="accent5"/>
              </a:buClr>
              <a:buFont typeface="Roboto Slab"/>
              <a:buNone/>
              <a:defRPr sz="13000">
                <a:solidFill>
                  <a:schemeClr val="accent5"/>
                </a:solidFill>
                <a:latin typeface="Roboto Slab"/>
                <a:ea typeface="Roboto Slab"/>
                <a:cs typeface="Roboto Slab"/>
                <a:sym typeface="Roboto Slab"/>
              </a:defRPr>
            </a:lvl3pPr>
            <a:lvl4pPr indent="0" lvl="3" rtl="0" algn="ctr">
              <a:spcBef>
                <a:spcPts val="0"/>
              </a:spcBef>
              <a:buClr>
                <a:schemeClr val="accent5"/>
              </a:buClr>
              <a:buFont typeface="Roboto Slab"/>
              <a:buNone/>
              <a:defRPr sz="13000">
                <a:solidFill>
                  <a:schemeClr val="accent5"/>
                </a:solidFill>
                <a:latin typeface="Roboto Slab"/>
                <a:ea typeface="Roboto Slab"/>
                <a:cs typeface="Roboto Slab"/>
                <a:sym typeface="Roboto Slab"/>
              </a:defRPr>
            </a:lvl4pPr>
            <a:lvl5pPr indent="0" lvl="4" rtl="0" algn="ctr">
              <a:spcBef>
                <a:spcPts val="0"/>
              </a:spcBef>
              <a:buClr>
                <a:schemeClr val="accent5"/>
              </a:buClr>
              <a:buFont typeface="Roboto Slab"/>
              <a:buNone/>
              <a:defRPr sz="13000">
                <a:solidFill>
                  <a:schemeClr val="accent5"/>
                </a:solidFill>
                <a:latin typeface="Roboto Slab"/>
                <a:ea typeface="Roboto Slab"/>
                <a:cs typeface="Roboto Slab"/>
                <a:sym typeface="Roboto Slab"/>
              </a:defRPr>
            </a:lvl5pPr>
            <a:lvl6pPr indent="0" lvl="5" rtl="0" algn="ctr">
              <a:spcBef>
                <a:spcPts val="0"/>
              </a:spcBef>
              <a:buClr>
                <a:schemeClr val="accent5"/>
              </a:buClr>
              <a:buFont typeface="Roboto Slab"/>
              <a:buNone/>
              <a:defRPr sz="13000">
                <a:solidFill>
                  <a:schemeClr val="accent5"/>
                </a:solidFill>
                <a:latin typeface="Roboto Slab"/>
                <a:ea typeface="Roboto Slab"/>
                <a:cs typeface="Roboto Slab"/>
                <a:sym typeface="Roboto Slab"/>
              </a:defRPr>
            </a:lvl6pPr>
            <a:lvl7pPr indent="0" lvl="6" rtl="0" algn="ctr">
              <a:spcBef>
                <a:spcPts val="0"/>
              </a:spcBef>
              <a:buClr>
                <a:schemeClr val="accent5"/>
              </a:buClr>
              <a:buFont typeface="Roboto Slab"/>
              <a:buNone/>
              <a:defRPr sz="13000">
                <a:solidFill>
                  <a:schemeClr val="accent5"/>
                </a:solidFill>
                <a:latin typeface="Roboto Slab"/>
                <a:ea typeface="Roboto Slab"/>
                <a:cs typeface="Roboto Slab"/>
                <a:sym typeface="Roboto Slab"/>
              </a:defRPr>
            </a:lvl7pPr>
            <a:lvl8pPr indent="0" lvl="7" rtl="0" algn="ctr">
              <a:spcBef>
                <a:spcPts val="0"/>
              </a:spcBef>
              <a:buClr>
                <a:schemeClr val="accent5"/>
              </a:buClr>
              <a:buFont typeface="Roboto Slab"/>
              <a:buNone/>
              <a:defRPr sz="13000">
                <a:solidFill>
                  <a:schemeClr val="accent5"/>
                </a:solidFill>
                <a:latin typeface="Roboto Slab"/>
                <a:ea typeface="Roboto Slab"/>
                <a:cs typeface="Roboto Slab"/>
                <a:sym typeface="Roboto Slab"/>
              </a:defRPr>
            </a:lvl8pPr>
            <a:lvl9pPr indent="0" lvl="8" rtl="0" algn="ctr">
              <a:spcBef>
                <a:spcPts val="0"/>
              </a:spcBef>
              <a:buClr>
                <a:schemeClr val="accent5"/>
              </a:buClr>
              <a:buFont typeface="Roboto Slab"/>
              <a:buNone/>
              <a:defRPr sz="13000">
                <a:solidFill>
                  <a:schemeClr val="accent5"/>
                </a:solidFill>
                <a:latin typeface="Roboto Slab"/>
                <a:ea typeface="Roboto Slab"/>
                <a:cs typeface="Roboto Slab"/>
                <a:sym typeface="Roboto Slab"/>
              </a:defRPr>
            </a:lvl9pPr>
          </a:lstStyle>
          <a:p/>
        </p:txBody>
      </p:sp>
      <p:sp>
        <p:nvSpPr>
          <p:cNvPr id="60" name="Shape 60"/>
          <p:cNvSpPr txBox="1"/>
          <p:nvPr>
            <p:ph idx="1" type="body"/>
          </p:nvPr>
        </p:nvSpPr>
        <p:spPr>
          <a:xfrm>
            <a:off x="387900" y="2919450"/>
            <a:ext cx="8368200" cy="1071600"/>
          </a:xfrm>
          <a:prstGeom prst="rect">
            <a:avLst/>
          </a:prstGeom>
          <a:noFill/>
          <a:ln>
            <a:noFill/>
          </a:ln>
        </p:spPr>
        <p:txBody>
          <a:bodyPr anchorCtr="0" anchor="t" bIns="91425" lIns="91425" rIns="91425" wrap="square" tIns="91425"/>
          <a:lstStyle>
            <a:lvl1pPr indent="0" lvl="0" marL="0" marR="0" rtl="0" algn="ctr">
              <a:lnSpc>
                <a:spcPct val="115000"/>
              </a:lnSpc>
              <a:spcBef>
                <a:spcPts val="0"/>
              </a:spcBef>
              <a:spcAft>
                <a:spcPts val="1600"/>
              </a:spcAft>
              <a:buClr>
                <a:schemeClr val="dk1"/>
              </a:buClr>
              <a:buFont typeface="Roboto"/>
              <a:buNone/>
              <a:defRPr b="0" i="0" sz="1800" u="none" cap="none" strike="noStrike">
                <a:solidFill>
                  <a:schemeClr val="dk1"/>
                </a:solidFill>
                <a:latin typeface="Roboto"/>
                <a:ea typeface="Roboto"/>
                <a:cs typeface="Roboto"/>
                <a:sym typeface="Roboto"/>
              </a:defRPr>
            </a:lvl1pPr>
            <a:lvl2pPr indent="0" lvl="1" marL="457200" marR="0" rtl="0" algn="ctr">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2pPr>
            <a:lvl3pPr indent="0" lvl="2" marL="914400" marR="0" rtl="0" algn="ctr">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3pPr>
            <a:lvl4pPr indent="0" lvl="3" marL="1371600" marR="0" rtl="0" algn="ctr">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4pPr>
            <a:lvl5pPr indent="0" lvl="4" marL="1828800" marR="0" rtl="0" algn="ctr">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5pPr>
            <a:lvl6pPr indent="0" lvl="5" marL="2286000" marR="0" rtl="0" algn="ctr">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6pPr>
            <a:lvl7pPr indent="0" lvl="6" marL="2743200" marR="0" rtl="0" algn="ctr">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7pPr>
            <a:lvl8pPr indent="0" lvl="7" marL="3200400" marR="0" rtl="0" algn="ctr">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8pPr>
            <a:lvl9pPr indent="0" lvl="8" marL="3657600" marR="0" rtl="0" algn="ctr">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9pPr>
          </a:lstStyle>
          <a:p/>
        </p:txBody>
      </p:sp>
      <p:sp>
        <p:nvSpPr>
          <p:cNvPr id="61" name="Shape 61"/>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6" name="Shape 66"/>
        <p:cNvGrpSpPr/>
        <p:nvPr/>
      </p:nvGrpSpPr>
      <p:grpSpPr>
        <a:xfrm>
          <a:off x="0" y="0"/>
          <a:ext cx="0" cy="0"/>
          <a:chOff x="0" y="0"/>
          <a:chExt cx="0" cy="0"/>
        </a:xfrm>
      </p:grpSpPr>
      <p:sp>
        <p:nvSpPr>
          <p:cNvPr id="67" name="Shape 67"/>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68" name="Shape 68"/>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69" name="Shape 69"/>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70" name="Shape 70"/>
          <p:cNvSpPr txBox="1"/>
          <p:nvPr>
            <p:ph type="ctrTitle"/>
          </p:nvPr>
        </p:nvSpPr>
        <p:spPr>
          <a:xfrm>
            <a:off x="1680302" y="1188925"/>
            <a:ext cx="5783400" cy="1457400"/>
          </a:xfrm>
          <a:prstGeom prst="rect">
            <a:avLst/>
          </a:prstGeom>
        </p:spPr>
        <p:txBody>
          <a:bodyPr anchorCtr="0" anchor="b" bIns="91425" lIns="91425" rIns="91425" wrap="square" tIns="91425"/>
          <a:lstStyle>
            <a:lvl1pPr lvl="0" rtl="0" algn="ctr">
              <a:spcBef>
                <a:spcPts val="0"/>
              </a:spcBef>
              <a:buSzPct val="100000"/>
              <a:defRPr sz="4000"/>
            </a:lvl1pPr>
            <a:lvl2pPr lvl="1" rtl="0" algn="ctr">
              <a:spcBef>
                <a:spcPts val="0"/>
              </a:spcBef>
              <a:buSzPct val="100000"/>
              <a:defRPr sz="4000"/>
            </a:lvl2pPr>
            <a:lvl3pPr lvl="2" rtl="0" algn="ctr">
              <a:spcBef>
                <a:spcPts val="0"/>
              </a:spcBef>
              <a:buSzPct val="100000"/>
              <a:defRPr sz="4000"/>
            </a:lvl3pPr>
            <a:lvl4pPr lvl="3" rtl="0" algn="ctr">
              <a:spcBef>
                <a:spcPts val="0"/>
              </a:spcBef>
              <a:buSzPct val="100000"/>
              <a:defRPr sz="4000"/>
            </a:lvl4pPr>
            <a:lvl5pPr lvl="4" rtl="0" algn="ctr">
              <a:spcBef>
                <a:spcPts val="0"/>
              </a:spcBef>
              <a:buSzPct val="100000"/>
              <a:defRPr sz="4000"/>
            </a:lvl5pPr>
            <a:lvl6pPr lvl="5" rtl="0" algn="ctr">
              <a:spcBef>
                <a:spcPts val="0"/>
              </a:spcBef>
              <a:buSzPct val="100000"/>
              <a:defRPr sz="4000"/>
            </a:lvl6pPr>
            <a:lvl7pPr lvl="6" rtl="0" algn="ctr">
              <a:spcBef>
                <a:spcPts val="0"/>
              </a:spcBef>
              <a:buSzPct val="100000"/>
              <a:defRPr sz="4000"/>
            </a:lvl7pPr>
            <a:lvl8pPr lvl="7" rtl="0" algn="ctr">
              <a:spcBef>
                <a:spcPts val="0"/>
              </a:spcBef>
              <a:buSzPct val="100000"/>
              <a:defRPr sz="4000"/>
            </a:lvl8pPr>
            <a:lvl9pPr lvl="8" rtl="0" algn="ctr">
              <a:spcBef>
                <a:spcPts val="0"/>
              </a:spcBef>
              <a:buSzPct val="100000"/>
              <a:defRPr sz="4000"/>
            </a:lvl9pPr>
          </a:lstStyle>
          <a:p/>
        </p:txBody>
      </p:sp>
      <p:sp>
        <p:nvSpPr>
          <p:cNvPr id="71" name="Shape 71"/>
          <p:cNvSpPr txBox="1"/>
          <p:nvPr>
            <p:ph idx="1" type="subTitle"/>
          </p:nvPr>
        </p:nvSpPr>
        <p:spPr>
          <a:xfrm>
            <a:off x="1680302" y="3049450"/>
            <a:ext cx="5783400" cy="909000"/>
          </a:xfrm>
          <a:prstGeom prst="rect">
            <a:avLst/>
          </a:prstGeom>
        </p:spPr>
        <p:txBody>
          <a:bodyPr anchorCtr="0" anchor="t" bIns="91425" lIns="91425" rIns="91425" wrap="square" tIns="91425"/>
          <a:lstStyle>
            <a:lvl1pPr lvl="0"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3" name="Shape 73"/>
        <p:cNvGrpSpPr/>
        <p:nvPr/>
      </p:nvGrpSpPr>
      <p:grpSpPr>
        <a:xfrm>
          <a:off x="0" y="0"/>
          <a:ext cx="0" cy="0"/>
          <a:chOff x="0" y="0"/>
          <a:chExt cx="0" cy="0"/>
        </a:xfrm>
      </p:grpSpPr>
      <p:cxnSp>
        <p:nvCxnSpPr>
          <p:cNvPr id="74" name="Shape 74"/>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75" name="Shape 75"/>
          <p:cNvSpPr txBox="1"/>
          <p:nvPr>
            <p:ph type="title"/>
          </p:nvPr>
        </p:nvSpPr>
        <p:spPr>
          <a:xfrm>
            <a:off x="480750" y="1764950"/>
            <a:ext cx="8222100" cy="907500"/>
          </a:xfrm>
          <a:prstGeom prst="rect">
            <a:avLst/>
          </a:prstGeom>
        </p:spPr>
        <p:txBody>
          <a:bodyPr anchorCtr="0" anchor="b" bIns="91425" lIns="91425" rIns="91425" wrap="square"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77" name="Shape 77"/>
        <p:cNvGrpSpPr/>
        <p:nvPr/>
      </p:nvGrpSpPr>
      <p:grpSpPr>
        <a:xfrm>
          <a:off x="0" y="0"/>
          <a:ext cx="0" cy="0"/>
          <a:chOff x="0" y="0"/>
          <a:chExt cx="0" cy="0"/>
        </a:xfrm>
      </p:grpSpPr>
      <p:cxnSp>
        <p:nvCxnSpPr>
          <p:cNvPr id="78" name="Shape 78"/>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79" name="Shape 79"/>
          <p:cNvSpPr txBox="1"/>
          <p:nvPr>
            <p:ph type="title"/>
          </p:nvPr>
        </p:nvSpPr>
        <p:spPr>
          <a:xfrm>
            <a:off x="387900" y="458025"/>
            <a:ext cx="8368200" cy="686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a:off x="387900" y="1489824"/>
            <a:ext cx="8368200" cy="30789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82" name="Shape 82"/>
        <p:cNvGrpSpPr/>
        <p:nvPr/>
      </p:nvGrpSpPr>
      <p:grpSpPr>
        <a:xfrm>
          <a:off x="0" y="0"/>
          <a:ext cx="0" cy="0"/>
          <a:chOff x="0" y="0"/>
          <a:chExt cx="0" cy="0"/>
        </a:xfrm>
      </p:grpSpPr>
      <p:cxnSp>
        <p:nvCxnSpPr>
          <p:cNvPr id="83" name="Shape 83"/>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84" name="Shape 84"/>
          <p:cNvSpPr txBox="1"/>
          <p:nvPr>
            <p:ph type="title"/>
          </p:nvPr>
        </p:nvSpPr>
        <p:spPr>
          <a:xfrm>
            <a:off x="387900" y="458025"/>
            <a:ext cx="8368200" cy="686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1" type="body"/>
          </p:nvPr>
        </p:nvSpPr>
        <p:spPr>
          <a:xfrm>
            <a:off x="387900" y="1489825"/>
            <a:ext cx="3999900" cy="30789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6" name="Shape 86"/>
          <p:cNvSpPr txBox="1"/>
          <p:nvPr>
            <p:ph idx="2" type="body"/>
          </p:nvPr>
        </p:nvSpPr>
        <p:spPr>
          <a:xfrm>
            <a:off x="4756200" y="1489825"/>
            <a:ext cx="3999900" cy="30789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7" name="Shape 8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8" name="Shape 88"/>
        <p:cNvGrpSpPr/>
        <p:nvPr/>
      </p:nvGrpSpPr>
      <p:grpSpPr>
        <a:xfrm>
          <a:off x="0" y="0"/>
          <a:ext cx="0" cy="0"/>
          <a:chOff x="0" y="0"/>
          <a:chExt cx="0" cy="0"/>
        </a:xfrm>
      </p:grpSpPr>
      <p:sp>
        <p:nvSpPr>
          <p:cNvPr id="89" name="Shape 89"/>
          <p:cNvSpPr txBox="1"/>
          <p:nvPr>
            <p:ph type="title"/>
          </p:nvPr>
        </p:nvSpPr>
        <p:spPr>
          <a:xfrm>
            <a:off x="387900" y="458025"/>
            <a:ext cx="8368200" cy="686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91" name="Shape 91"/>
        <p:cNvGrpSpPr/>
        <p:nvPr/>
      </p:nvGrpSpPr>
      <p:grpSpPr>
        <a:xfrm>
          <a:off x="0" y="0"/>
          <a:ext cx="0" cy="0"/>
          <a:chOff x="0" y="0"/>
          <a:chExt cx="0" cy="0"/>
        </a:xfrm>
      </p:grpSpPr>
      <p:cxnSp>
        <p:nvCxnSpPr>
          <p:cNvPr id="92" name="Shape 92"/>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93" name="Shape 93"/>
          <p:cNvSpPr txBox="1"/>
          <p:nvPr>
            <p:ph type="title"/>
          </p:nvPr>
        </p:nvSpPr>
        <p:spPr>
          <a:xfrm>
            <a:off x="3879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94" name="Shape 94"/>
          <p:cNvSpPr txBox="1"/>
          <p:nvPr>
            <p:ph idx="1" type="body"/>
          </p:nvPr>
        </p:nvSpPr>
        <p:spPr>
          <a:xfrm>
            <a:off x="387900" y="1594025"/>
            <a:ext cx="2808000" cy="26811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5" name="Shape 9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96" name="Shape 96"/>
        <p:cNvGrpSpPr/>
        <p:nvPr/>
      </p:nvGrpSpPr>
      <p:grpSpPr>
        <a:xfrm>
          <a:off x="0" y="0"/>
          <a:ext cx="0" cy="0"/>
          <a:chOff x="0" y="0"/>
          <a:chExt cx="0" cy="0"/>
        </a:xfrm>
      </p:grpSpPr>
      <p:sp>
        <p:nvSpPr>
          <p:cNvPr id="97" name="Shape 97"/>
          <p:cNvSpPr txBox="1"/>
          <p:nvPr>
            <p:ph type="title"/>
          </p:nvPr>
        </p:nvSpPr>
        <p:spPr>
          <a:xfrm>
            <a:off x="490250" y="526350"/>
            <a:ext cx="56187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6" name="Shape 16"/>
        <p:cNvGrpSpPr/>
        <p:nvPr/>
      </p:nvGrpSpPr>
      <p:grpSpPr>
        <a:xfrm>
          <a:off x="0" y="0"/>
          <a:ext cx="0" cy="0"/>
          <a:chOff x="0" y="0"/>
          <a:chExt cx="0" cy="0"/>
        </a:xfrm>
      </p:grpSpPr>
      <p:sp>
        <p:nvSpPr>
          <p:cNvPr id="17" name="Shape 17"/>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9" name="Shape 99"/>
        <p:cNvGrpSpPr/>
        <p:nvPr/>
      </p:nvGrpSpPr>
      <p:grpSpPr>
        <a:xfrm>
          <a:off x="0" y="0"/>
          <a:ext cx="0" cy="0"/>
          <a:chOff x="0" y="0"/>
          <a:chExt cx="0" cy="0"/>
        </a:xfrm>
      </p:grpSpPr>
      <p:sp>
        <p:nvSpPr>
          <p:cNvPr id="100" name="Shape 100"/>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cxnSp>
        <p:nvCxnSpPr>
          <p:cNvPr id="101" name="Shape 101"/>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102" name="Shape 102"/>
          <p:cNvSpPr txBox="1"/>
          <p:nvPr>
            <p:ph type="title"/>
          </p:nvPr>
        </p:nvSpPr>
        <p:spPr>
          <a:xfrm>
            <a:off x="265500" y="1209075"/>
            <a:ext cx="4045200" cy="1506300"/>
          </a:xfrm>
          <a:prstGeom prst="rect">
            <a:avLst/>
          </a:prstGeom>
        </p:spPr>
        <p:txBody>
          <a:bodyPr anchorCtr="0" anchor="b" bIns="91425" lIns="91425" rIns="91425" wrap="square"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103" name="Shape 103"/>
          <p:cNvSpPr txBox="1"/>
          <p:nvPr>
            <p:ph idx="1" type="subTitle"/>
          </p:nvPr>
        </p:nvSpPr>
        <p:spPr>
          <a:xfrm>
            <a:off x="265500" y="2769001"/>
            <a:ext cx="4045200" cy="1345500"/>
          </a:xfrm>
          <a:prstGeom prst="rect">
            <a:avLst/>
          </a:prstGeom>
        </p:spPr>
        <p:txBody>
          <a:bodyPr anchorCtr="0" anchor="t" bIns="91425" lIns="91425" rIns="91425" wrap="square" tIns="91425"/>
          <a:lstStyle>
            <a:lvl1pPr lvl="0" rtl="0" algn="ctr">
              <a:lnSpc>
                <a:spcPct val="100000"/>
              </a:lnSpc>
              <a:spcBef>
                <a:spcPts val="0"/>
              </a:spcBef>
              <a:spcAft>
                <a:spcPts val="0"/>
              </a:spcAft>
              <a:buClr>
                <a:schemeClr val="accent5"/>
              </a:buClr>
              <a:buSzPct val="100000"/>
              <a:buNone/>
              <a:defRPr sz="2100">
                <a:solidFill>
                  <a:schemeClr val="accent5"/>
                </a:solidFill>
              </a:defRPr>
            </a:lvl1pPr>
            <a:lvl2pPr lvl="1" rtl="0" algn="ctr">
              <a:lnSpc>
                <a:spcPct val="100000"/>
              </a:lnSpc>
              <a:spcBef>
                <a:spcPts val="0"/>
              </a:spcBef>
              <a:spcAft>
                <a:spcPts val="0"/>
              </a:spcAft>
              <a:buClr>
                <a:schemeClr val="accent5"/>
              </a:buClr>
              <a:buSzPct val="100000"/>
              <a:buNone/>
              <a:defRPr sz="2100">
                <a:solidFill>
                  <a:schemeClr val="accent5"/>
                </a:solidFill>
              </a:defRPr>
            </a:lvl2pPr>
            <a:lvl3pPr lvl="2" rtl="0" algn="ctr">
              <a:lnSpc>
                <a:spcPct val="100000"/>
              </a:lnSpc>
              <a:spcBef>
                <a:spcPts val="0"/>
              </a:spcBef>
              <a:spcAft>
                <a:spcPts val="0"/>
              </a:spcAft>
              <a:buClr>
                <a:schemeClr val="accent5"/>
              </a:buClr>
              <a:buSzPct val="100000"/>
              <a:buNone/>
              <a:defRPr sz="2100">
                <a:solidFill>
                  <a:schemeClr val="accent5"/>
                </a:solidFill>
              </a:defRPr>
            </a:lvl3pPr>
            <a:lvl4pPr lvl="3" rtl="0" algn="ctr">
              <a:lnSpc>
                <a:spcPct val="100000"/>
              </a:lnSpc>
              <a:spcBef>
                <a:spcPts val="0"/>
              </a:spcBef>
              <a:spcAft>
                <a:spcPts val="0"/>
              </a:spcAft>
              <a:buClr>
                <a:schemeClr val="accent5"/>
              </a:buClr>
              <a:buSzPct val="100000"/>
              <a:buNone/>
              <a:defRPr sz="2100">
                <a:solidFill>
                  <a:schemeClr val="accent5"/>
                </a:solidFill>
              </a:defRPr>
            </a:lvl4pPr>
            <a:lvl5pPr lvl="4" rtl="0" algn="ctr">
              <a:lnSpc>
                <a:spcPct val="100000"/>
              </a:lnSpc>
              <a:spcBef>
                <a:spcPts val="0"/>
              </a:spcBef>
              <a:spcAft>
                <a:spcPts val="0"/>
              </a:spcAft>
              <a:buClr>
                <a:schemeClr val="accent5"/>
              </a:buClr>
              <a:buSzPct val="100000"/>
              <a:buNone/>
              <a:defRPr sz="2100">
                <a:solidFill>
                  <a:schemeClr val="accent5"/>
                </a:solidFill>
              </a:defRPr>
            </a:lvl5pPr>
            <a:lvl6pPr lvl="5" rtl="0" algn="ctr">
              <a:lnSpc>
                <a:spcPct val="100000"/>
              </a:lnSpc>
              <a:spcBef>
                <a:spcPts val="0"/>
              </a:spcBef>
              <a:spcAft>
                <a:spcPts val="0"/>
              </a:spcAft>
              <a:buClr>
                <a:schemeClr val="accent5"/>
              </a:buClr>
              <a:buSzPct val="100000"/>
              <a:buNone/>
              <a:defRPr sz="2100">
                <a:solidFill>
                  <a:schemeClr val="accent5"/>
                </a:solidFill>
              </a:defRPr>
            </a:lvl6pPr>
            <a:lvl7pPr lvl="6" rtl="0" algn="ctr">
              <a:lnSpc>
                <a:spcPct val="100000"/>
              </a:lnSpc>
              <a:spcBef>
                <a:spcPts val="0"/>
              </a:spcBef>
              <a:spcAft>
                <a:spcPts val="0"/>
              </a:spcAft>
              <a:buClr>
                <a:schemeClr val="accent5"/>
              </a:buClr>
              <a:buSzPct val="100000"/>
              <a:buNone/>
              <a:defRPr sz="2100">
                <a:solidFill>
                  <a:schemeClr val="accent5"/>
                </a:solidFill>
              </a:defRPr>
            </a:lvl7pPr>
            <a:lvl8pPr lvl="7" rtl="0" algn="ctr">
              <a:lnSpc>
                <a:spcPct val="100000"/>
              </a:lnSpc>
              <a:spcBef>
                <a:spcPts val="0"/>
              </a:spcBef>
              <a:spcAft>
                <a:spcPts val="0"/>
              </a:spcAft>
              <a:buClr>
                <a:schemeClr val="accent5"/>
              </a:buClr>
              <a:buSzPct val="100000"/>
              <a:buNone/>
              <a:defRPr sz="2100">
                <a:solidFill>
                  <a:schemeClr val="accent5"/>
                </a:solidFill>
              </a:defRPr>
            </a:lvl8pPr>
            <a:lvl9pPr lvl="8" rtl="0"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104" name="Shape 104"/>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06" name="Shape 106"/>
        <p:cNvGrpSpPr/>
        <p:nvPr/>
      </p:nvGrpSpPr>
      <p:grpSpPr>
        <a:xfrm>
          <a:off x="0" y="0"/>
          <a:ext cx="0" cy="0"/>
          <a:chOff x="0" y="0"/>
          <a:chExt cx="0" cy="0"/>
        </a:xfrm>
      </p:grpSpPr>
      <p:sp>
        <p:nvSpPr>
          <p:cNvPr id="107" name="Shape 107"/>
          <p:cNvSpPr txBox="1"/>
          <p:nvPr>
            <p:ph idx="1" type="body"/>
          </p:nvPr>
        </p:nvSpPr>
        <p:spPr>
          <a:xfrm>
            <a:off x="319500" y="4233725"/>
            <a:ext cx="5998800" cy="598800"/>
          </a:xfrm>
          <a:prstGeom prst="rect">
            <a:avLst/>
          </a:prstGeom>
        </p:spPr>
        <p:txBody>
          <a:bodyPr anchorCtr="0" anchor="ctr" bIns="91425" lIns="91425" rIns="91425" wrap="square" tIns="91425"/>
          <a:lstStyle>
            <a:lvl1pPr lvl="0" rt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108" name="Shape 10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9" name="Shape 109"/>
        <p:cNvGrpSpPr/>
        <p:nvPr/>
      </p:nvGrpSpPr>
      <p:grpSpPr>
        <a:xfrm>
          <a:off x="0" y="0"/>
          <a:ext cx="0" cy="0"/>
          <a:chOff x="0" y="0"/>
          <a:chExt cx="0" cy="0"/>
        </a:xfrm>
      </p:grpSpPr>
      <p:sp>
        <p:nvSpPr>
          <p:cNvPr id="110" name="Shape 110"/>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txBox="1"/>
          <p:nvPr>
            <p:ph type="title"/>
          </p:nvPr>
        </p:nvSpPr>
        <p:spPr>
          <a:xfrm>
            <a:off x="387900" y="1152450"/>
            <a:ext cx="8368200" cy="1538400"/>
          </a:xfrm>
          <a:prstGeom prst="rect">
            <a:avLst/>
          </a:prstGeom>
        </p:spPr>
        <p:txBody>
          <a:bodyPr anchorCtr="0" anchor="ctr" bIns="91425" lIns="91425" rIns="91425" wrap="square" tIns="91425"/>
          <a:lstStyle>
            <a:lvl1pPr lvl="0" rtl="0" algn="ctr">
              <a:spcBef>
                <a:spcPts val="0"/>
              </a:spcBef>
              <a:buClr>
                <a:schemeClr val="accent5"/>
              </a:buClr>
              <a:buSzPct val="100000"/>
              <a:defRPr sz="13000">
                <a:solidFill>
                  <a:schemeClr val="accent5"/>
                </a:solidFill>
              </a:defRPr>
            </a:lvl1pPr>
            <a:lvl2pPr lvl="1" rtl="0" algn="ctr">
              <a:spcBef>
                <a:spcPts val="0"/>
              </a:spcBef>
              <a:buClr>
                <a:schemeClr val="accent5"/>
              </a:buClr>
              <a:buSzPct val="100000"/>
              <a:defRPr sz="13000">
                <a:solidFill>
                  <a:schemeClr val="accent5"/>
                </a:solidFill>
              </a:defRPr>
            </a:lvl2pPr>
            <a:lvl3pPr lvl="2" rtl="0" algn="ctr">
              <a:spcBef>
                <a:spcPts val="0"/>
              </a:spcBef>
              <a:buClr>
                <a:schemeClr val="accent5"/>
              </a:buClr>
              <a:buSzPct val="100000"/>
              <a:defRPr sz="13000">
                <a:solidFill>
                  <a:schemeClr val="accent5"/>
                </a:solidFill>
              </a:defRPr>
            </a:lvl3pPr>
            <a:lvl4pPr lvl="3" rtl="0" algn="ctr">
              <a:spcBef>
                <a:spcPts val="0"/>
              </a:spcBef>
              <a:buClr>
                <a:schemeClr val="accent5"/>
              </a:buClr>
              <a:buSzPct val="100000"/>
              <a:defRPr sz="13000">
                <a:solidFill>
                  <a:schemeClr val="accent5"/>
                </a:solidFill>
              </a:defRPr>
            </a:lvl4pPr>
            <a:lvl5pPr lvl="4" rtl="0" algn="ctr">
              <a:spcBef>
                <a:spcPts val="0"/>
              </a:spcBef>
              <a:buClr>
                <a:schemeClr val="accent5"/>
              </a:buClr>
              <a:buSzPct val="100000"/>
              <a:defRPr sz="13000">
                <a:solidFill>
                  <a:schemeClr val="accent5"/>
                </a:solidFill>
              </a:defRPr>
            </a:lvl5pPr>
            <a:lvl6pPr lvl="5" rtl="0" algn="ctr">
              <a:spcBef>
                <a:spcPts val="0"/>
              </a:spcBef>
              <a:buClr>
                <a:schemeClr val="accent5"/>
              </a:buClr>
              <a:buSzPct val="100000"/>
              <a:defRPr sz="13000">
                <a:solidFill>
                  <a:schemeClr val="accent5"/>
                </a:solidFill>
              </a:defRPr>
            </a:lvl6pPr>
            <a:lvl7pPr lvl="6" rtl="0" algn="ctr">
              <a:spcBef>
                <a:spcPts val="0"/>
              </a:spcBef>
              <a:buClr>
                <a:schemeClr val="accent5"/>
              </a:buClr>
              <a:buSzPct val="100000"/>
              <a:defRPr sz="13000">
                <a:solidFill>
                  <a:schemeClr val="accent5"/>
                </a:solidFill>
              </a:defRPr>
            </a:lvl7pPr>
            <a:lvl8pPr lvl="7" rtl="0" algn="ctr">
              <a:spcBef>
                <a:spcPts val="0"/>
              </a:spcBef>
              <a:buClr>
                <a:schemeClr val="accent5"/>
              </a:buClr>
              <a:buSzPct val="100000"/>
              <a:defRPr sz="13000">
                <a:solidFill>
                  <a:schemeClr val="accent5"/>
                </a:solidFill>
              </a:defRPr>
            </a:lvl8pPr>
            <a:lvl9pPr lvl="8" rtl="0" algn="ctr">
              <a:spcBef>
                <a:spcPts val="0"/>
              </a:spcBef>
              <a:buClr>
                <a:schemeClr val="accent5"/>
              </a:buClr>
              <a:buSzPct val="100000"/>
              <a:defRPr sz="13000">
                <a:solidFill>
                  <a:schemeClr val="accent5"/>
                </a:solidFill>
              </a:defRPr>
            </a:lvl9pPr>
          </a:lstStyle>
          <a:p/>
        </p:txBody>
      </p:sp>
      <p:sp>
        <p:nvSpPr>
          <p:cNvPr id="112" name="Shape 112"/>
          <p:cNvSpPr txBox="1"/>
          <p:nvPr>
            <p:ph idx="1" type="body"/>
          </p:nvPr>
        </p:nvSpPr>
        <p:spPr>
          <a:xfrm>
            <a:off x="387900" y="2919450"/>
            <a:ext cx="8368200" cy="10716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13" name="Shape 1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14" name="Shape 114"/>
        <p:cNvGrpSpPr/>
        <p:nvPr/>
      </p:nvGrpSpPr>
      <p:grpSpPr>
        <a:xfrm>
          <a:off x="0" y="0"/>
          <a:ext cx="0" cy="0"/>
          <a:chOff x="0" y="0"/>
          <a:chExt cx="0" cy="0"/>
        </a:xfrm>
      </p:grpSpPr>
      <p:sp>
        <p:nvSpPr>
          <p:cNvPr id="115" name="Shape 1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_HEADER_1">
    <p:spTree>
      <p:nvGrpSpPr>
        <p:cNvPr id="116" name="Shape 116"/>
        <p:cNvGrpSpPr/>
        <p:nvPr/>
      </p:nvGrpSpPr>
      <p:grpSpPr>
        <a:xfrm>
          <a:off x="0" y="0"/>
          <a:ext cx="0" cy="0"/>
          <a:chOff x="0" y="0"/>
          <a:chExt cx="0" cy="0"/>
        </a:xfrm>
      </p:grpSpPr>
      <p:sp>
        <p:nvSpPr>
          <p:cNvPr id="117" name="Shape 117"/>
          <p:cNvSpPr txBox="1"/>
          <p:nvPr>
            <p:ph type="title"/>
          </p:nvPr>
        </p:nvSpPr>
        <p:spPr>
          <a:xfrm>
            <a:off x="671250" y="2141250"/>
            <a:ext cx="7852200" cy="861000"/>
          </a:xfrm>
          <a:prstGeom prst="rect">
            <a:avLst/>
          </a:prstGeom>
        </p:spPr>
        <p:txBody>
          <a:bodyPr anchorCtr="0" anchor="ctr" bIns="91425" lIns="91425" rIns="91425" wrap="square"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18" name="Shape 11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cxnSp>
        <p:nvCxnSpPr>
          <p:cNvPr id="19" name="Shape 19"/>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0" name="Shape 20"/>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Font typeface="Roboto Slab"/>
              <a:buNone/>
              <a:defRPr b="0" i="0" sz="3000" u="none" cap="none" strike="noStrike">
                <a:solidFill>
                  <a:schemeClr val="dk1"/>
                </a:solidFill>
                <a:latin typeface="Roboto Slab"/>
                <a:ea typeface="Roboto Slab"/>
                <a:cs typeface="Roboto Slab"/>
                <a:sym typeface="Roboto Slab"/>
              </a:defRPr>
            </a:lvl1pPr>
            <a:lvl2pPr indent="0" lvl="1" rtl="0">
              <a:spcBef>
                <a:spcPts val="0"/>
              </a:spcBef>
              <a:buClr>
                <a:schemeClr val="dk1"/>
              </a:buClr>
              <a:buFont typeface="Roboto Slab"/>
              <a:buNone/>
              <a:defRPr sz="3000">
                <a:solidFill>
                  <a:schemeClr val="dk1"/>
                </a:solidFill>
                <a:latin typeface="Roboto Slab"/>
                <a:ea typeface="Roboto Slab"/>
                <a:cs typeface="Roboto Slab"/>
                <a:sym typeface="Roboto Slab"/>
              </a:defRPr>
            </a:lvl2pPr>
            <a:lvl3pPr indent="0" lvl="2" rtl="0">
              <a:spcBef>
                <a:spcPts val="0"/>
              </a:spcBef>
              <a:buClr>
                <a:schemeClr val="dk1"/>
              </a:buClr>
              <a:buFont typeface="Roboto Slab"/>
              <a:buNone/>
              <a:defRPr sz="3000">
                <a:solidFill>
                  <a:schemeClr val="dk1"/>
                </a:solidFill>
                <a:latin typeface="Roboto Slab"/>
                <a:ea typeface="Roboto Slab"/>
                <a:cs typeface="Roboto Slab"/>
                <a:sym typeface="Roboto Slab"/>
              </a:defRPr>
            </a:lvl3pPr>
            <a:lvl4pPr indent="0" lvl="3" rtl="0">
              <a:spcBef>
                <a:spcPts val="0"/>
              </a:spcBef>
              <a:buClr>
                <a:schemeClr val="dk1"/>
              </a:buClr>
              <a:buFont typeface="Roboto Slab"/>
              <a:buNone/>
              <a:defRPr sz="3000">
                <a:solidFill>
                  <a:schemeClr val="dk1"/>
                </a:solidFill>
                <a:latin typeface="Roboto Slab"/>
                <a:ea typeface="Roboto Slab"/>
                <a:cs typeface="Roboto Slab"/>
                <a:sym typeface="Roboto Slab"/>
              </a:defRPr>
            </a:lvl4pPr>
            <a:lvl5pPr indent="0" lvl="4" rtl="0">
              <a:spcBef>
                <a:spcPts val="0"/>
              </a:spcBef>
              <a:buClr>
                <a:schemeClr val="dk1"/>
              </a:buClr>
              <a:buFont typeface="Roboto Slab"/>
              <a:buNone/>
              <a:defRPr sz="3000">
                <a:solidFill>
                  <a:schemeClr val="dk1"/>
                </a:solidFill>
                <a:latin typeface="Roboto Slab"/>
                <a:ea typeface="Roboto Slab"/>
                <a:cs typeface="Roboto Slab"/>
                <a:sym typeface="Roboto Slab"/>
              </a:defRPr>
            </a:lvl5pPr>
            <a:lvl6pPr indent="0" lvl="5" rtl="0">
              <a:spcBef>
                <a:spcPts val="0"/>
              </a:spcBef>
              <a:buClr>
                <a:schemeClr val="dk1"/>
              </a:buClr>
              <a:buFont typeface="Roboto Slab"/>
              <a:buNone/>
              <a:defRPr sz="3000">
                <a:solidFill>
                  <a:schemeClr val="dk1"/>
                </a:solidFill>
                <a:latin typeface="Roboto Slab"/>
                <a:ea typeface="Roboto Slab"/>
                <a:cs typeface="Roboto Slab"/>
                <a:sym typeface="Roboto Slab"/>
              </a:defRPr>
            </a:lvl6pPr>
            <a:lvl7pPr indent="0" lvl="6" rtl="0">
              <a:spcBef>
                <a:spcPts val="0"/>
              </a:spcBef>
              <a:buClr>
                <a:schemeClr val="dk1"/>
              </a:buClr>
              <a:buFont typeface="Roboto Slab"/>
              <a:buNone/>
              <a:defRPr sz="3000">
                <a:solidFill>
                  <a:schemeClr val="dk1"/>
                </a:solidFill>
                <a:latin typeface="Roboto Slab"/>
                <a:ea typeface="Roboto Slab"/>
                <a:cs typeface="Roboto Slab"/>
                <a:sym typeface="Roboto Slab"/>
              </a:defRPr>
            </a:lvl7pPr>
            <a:lvl8pPr indent="0" lvl="7" rtl="0">
              <a:spcBef>
                <a:spcPts val="0"/>
              </a:spcBef>
              <a:buClr>
                <a:schemeClr val="dk1"/>
              </a:buClr>
              <a:buFont typeface="Roboto Slab"/>
              <a:buNone/>
              <a:defRPr sz="3000">
                <a:solidFill>
                  <a:schemeClr val="dk1"/>
                </a:solidFill>
                <a:latin typeface="Roboto Slab"/>
                <a:ea typeface="Roboto Slab"/>
                <a:cs typeface="Roboto Slab"/>
                <a:sym typeface="Roboto Slab"/>
              </a:defRPr>
            </a:lvl8pPr>
            <a:lvl9pPr indent="0" lvl="8" rtl="0">
              <a:spcBef>
                <a:spcPts val="0"/>
              </a:spcBef>
              <a:buClr>
                <a:schemeClr val="dk1"/>
              </a:buClr>
              <a:buFont typeface="Roboto Slab"/>
              <a:buNone/>
              <a:defRPr sz="3000">
                <a:solidFill>
                  <a:schemeClr val="dk1"/>
                </a:solidFill>
                <a:latin typeface="Roboto Slab"/>
                <a:ea typeface="Roboto Slab"/>
                <a:cs typeface="Roboto Slab"/>
                <a:sym typeface="Roboto Slab"/>
              </a:defRPr>
            </a:lvl9pPr>
          </a:lstStyle>
          <a:p/>
        </p:txBody>
      </p:sp>
      <p:sp>
        <p:nvSpPr>
          <p:cNvPr id="21" name="Shape 21"/>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1"/>
              </a:buClr>
              <a:buFont typeface="Roboto"/>
              <a:buNone/>
              <a:defRPr b="0" i="0" sz="1800" u="none" cap="none" strike="noStrike">
                <a:solidFill>
                  <a:schemeClr val="dk1"/>
                </a:solidFill>
                <a:latin typeface="Roboto"/>
                <a:ea typeface="Roboto"/>
                <a:cs typeface="Roboto"/>
                <a:sym typeface="Roboto"/>
              </a:defRPr>
            </a:lvl1pPr>
            <a:lvl2pPr indent="0" lvl="1" marL="4572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2pPr>
            <a:lvl3pPr indent="0" lvl="2" marL="9144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3pPr>
            <a:lvl4pPr indent="0" lvl="3" marL="13716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4pPr>
            <a:lvl5pPr indent="0" lvl="4" marL="18288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5pPr>
            <a:lvl6pPr indent="0" lvl="5" marL="22860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6pPr>
            <a:lvl7pPr indent="0" lvl="6" marL="27432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7pPr>
            <a:lvl8pPr indent="0" lvl="7" marL="32004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8pPr>
            <a:lvl9pPr indent="0" lvl="8" marL="365760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9pPr>
          </a:lstStyle>
          <a:p/>
        </p:txBody>
      </p:sp>
      <p:sp>
        <p:nvSpPr>
          <p:cNvPr id="22" name="Shape 22"/>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cxnSp>
        <p:nvCxnSpPr>
          <p:cNvPr id="24" name="Shape 24"/>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5" name="Shape 25"/>
          <p:cNvSpPr txBox="1"/>
          <p:nvPr>
            <p:ph type="title"/>
          </p:nvPr>
        </p:nvSpPr>
        <p:spPr>
          <a:xfrm>
            <a:off x="480750" y="1764950"/>
            <a:ext cx="8222100" cy="907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Font typeface="Roboto Slab"/>
              <a:buNone/>
              <a:defRPr b="0" i="0" sz="4800" u="none" cap="none" strike="noStrike">
                <a:solidFill>
                  <a:schemeClr val="dk1"/>
                </a:solidFill>
                <a:latin typeface="Roboto Slab"/>
                <a:ea typeface="Roboto Slab"/>
                <a:cs typeface="Roboto Slab"/>
                <a:sym typeface="Roboto Slab"/>
              </a:defRPr>
            </a:lvl1pPr>
            <a:lvl2pPr indent="0" lvl="1" rtl="0" algn="ctr">
              <a:spcBef>
                <a:spcPts val="0"/>
              </a:spcBef>
              <a:buClr>
                <a:schemeClr val="dk1"/>
              </a:buClr>
              <a:buFont typeface="Roboto Slab"/>
              <a:buNone/>
              <a:defRPr sz="4800">
                <a:solidFill>
                  <a:schemeClr val="dk1"/>
                </a:solidFill>
                <a:latin typeface="Roboto Slab"/>
                <a:ea typeface="Roboto Slab"/>
                <a:cs typeface="Roboto Slab"/>
                <a:sym typeface="Roboto Slab"/>
              </a:defRPr>
            </a:lvl2pPr>
            <a:lvl3pPr indent="0" lvl="2" rtl="0" algn="ctr">
              <a:spcBef>
                <a:spcPts val="0"/>
              </a:spcBef>
              <a:buClr>
                <a:schemeClr val="dk1"/>
              </a:buClr>
              <a:buFont typeface="Roboto Slab"/>
              <a:buNone/>
              <a:defRPr sz="4800">
                <a:solidFill>
                  <a:schemeClr val="dk1"/>
                </a:solidFill>
                <a:latin typeface="Roboto Slab"/>
                <a:ea typeface="Roboto Slab"/>
                <a:cs typeface="Roboto Slab"/>
                <a:sym typeface="Roboto Slab"/>
              </a:defRPr>
            </a:lvl3pPr>
            <a:lvl4pPr indent="0" lvl="3" rtl="0" algn="ctr">
              <a:spcBef>
                <a:spcPts val="0"/>
              </a:spcBef>
              <a:buClr>
                <a:schemeClr val="dk1"/>
              </a:buClr>
              <a:buFont typeface="Roboto Slab"/>
              <a:buNone/>
              <a:defRPr sz="4800">
                <a:solidFill>
                  <a:schemeClr val="dk1"/>
                </a:solidFill>
                <a:latin typeface="Roboto Slab"/>
                <a:ea typeface="Roboto Slab"/>
                <a:cs typeface="Roboto Slab"/>
                <a:sym typeface="Roboto Slab"/>
              </a:defRPr>
            </a:lvl4pPr>
            <a:lvl5pPr indent="0" lvl="4" rtl="0" algn="ctr">
              <a:spcBef>
                <a:spcPts val="0"/>
              </a:spcBef>
              <a:buClr>
                <a:schemeClr val="dk1"/>
              </a:buClr>
              <a:buFont typeface="Roboto Slab"/>
              <a:buNone/>
              <a:defRPr sz="4800">
                <a:solidFill>
                  <a:schemeClr val="dk1"/>
                </a:solidFill>
                <a:latin typeface="Roboto Slab"/>
                <a:ea typeface="Roboto Slab"/>
                <a:cs typeface="Roboto Slab"/>
                <a:sym typeface="Roboto Slab"/>
              </a:defRPr>
            </a:lvl5pPr>
            <a:lvl6pPr indent="0" lvl="5" rtl="0" algn="ctr">
              <a:spcBef>
                <a:spcPts val="0"/>
              </a:spcBef>
              <a:buClr>
                <a:schemeClr val="dk1"/>
              </a:buClr>
              <a:buFont typeface="Roboto Slab"/>
              <a:buNone/>
              <a:defRPr sz="4800">
                <a:solidFill>
                  <a:schemeClr val="dk1"/>
                </a:solidFill>
                <a:latin typeface="Roboto Slab"/>
                <a:ea typeface="Roboto Slab"/>
                <a:cs typeface="Roboto Slab"/>
                <a:sym typeface="Roboto Slab"/>
              </a:defRPr>
            </a:lvl6pPr>
            <a:lvl7pPr indent="0" lvl="6" rtl="0" algn="ctr">
              <a:spcBef>
                <a:spcPts val="0"/>
              </a:spcBef>
              <a:buClr>
                <a:schemeClr val="dk1"/>
              </a:buClr>
              <a:buFont typeface="Roboto Slab"/>
              <a:buNone/>
              <a:defRPr sz="4800">
                <a:solidFill>
                  <a:schemeClr val="dk1"/>
                </a:solidFill>
                <a:latin typeface="Roboto Slab"/>
                <a:ea typeface="Roboto Slab"/>
                <a:cs typeface="Roboto Slab"/>
                <a:sym typeface="Roboto Slab"/>
              </a:defRPr>
            </a:lvl7pPr>
            <a:lvl8pPr indent="0" lvl="7" rtl="0" algn="ctr">
              <a:spcBef>
                <a:spcPts val="0"/>
              </a:spcBef>
              <a:buClr>
                <a:schemeClr val="dk1"/>
              </a:buClr>
              <a:buFont typeface="Roboto Slab"/>
              <a:buNone/>
              <a:defRPr sz="4800">
                <a:solidFill>
                  <a:schemeClr val="dk1"/>
                </a:solidFill>
                <a:latin typeface="Roboto Slab"/>
                <a:ea typeface="Roboto Slab"/>
                <a:cs typeface="Roboto Slab"/>
                <a:sym typeface="Roboto Slab"/>
              </a:defRPr>
            </a:lvl8pPr>
            <a:lvl9pPr indent="0" lvl="8" rtl="0" algn="ctr">
              <a:spcBef>
                <a:spcPts val="0"/>
              </a:spcBef>
              <a:buClr>
                <a:schemeClr val="dk1"/>
              </a:buClr>
              <a:buFont typeface="Roboto Slab"/>
              <a:buNone/>
              <a:defRPr sz="4800">
                <a:solidFill>
                  <a:schemeClr val="dk1"/>
                </a:solidFill>
                <a:latin typeface="Roboto Slab"/>
                <a:ea typeface="Roboto Slab"/>
                <a:cs typeface="Roboto Slab"/>
                <a:sym typeface="Roboto Slab"/>
              </a:defRPr>
            </a:lvl9pPr>
          </a:lstStyle>
          <a:p/>
        </p:txBody>
      </p:sp>
      <p:sp>
        <p:nvSpPr>
          <p:cNvPr id="26" name="Shape 26"/>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cxnSp>
        <p:nvCxnSpPr>
          <p:cNvPr id="28" name="Shape 28"/>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9" name="Shape 29"/>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Font typeface="Roboto Slab"/>
              <a:buNone/>
              <a:defRPr b="0" i="0" sz="3000" u="none" cap="none" strike="noStrike">
                <a:solidFill>
                  <a:schemeClr val="dk1"/>
                </a:solidFill>
                <a:latin typeface="Roboto Slab"/>
                <a:ea typeface="Roboto Slab"/>
                <a:cs typeface="Roboto Slab"/>
                <a:sym typeface="Roboto Slab"/>
              </a:defRPr>
            </a:lvl1pPr>
            <a:lvl2pPr indent="0" lvl="1" rtl="0">
              <a:spcBef>
                <a:spcPts val="0"/>
              </a:spcBef>
              <a:buClr>
                <a:schemeClr val="dk1"/>
              </a:buClr>
              <a:buFont typeface="Roboto Slab"/>
              <a:buNone/>
              <a:defRPr sz="3000">
                <a:solidFill>
                  <a:schemeClr val="dk1"/>
                </a:solidFill>
                <a:latin typeface="Roboto Slab"/>
                <a:ea typeface="Roboto Slab"/>
                <a:cs typeface="Roboto Slab"/>
                <a:sym typeface="Roboto Slab"/>
              </a:defRPr>
            </a:lvl2pPr>
            <a:lvl3pPr indent="0" lvl="2" rtl="0">
              <a:spcBef>
                <a:spcPts val="0"/>
              </a:spcBef>
              <a:buClr>
                <a:schemeClr val="dk1"/>
              </a:buClr>
              <a:buFont typeface="Roboto Slab"/>
              <a:buNone/>
              <a:defRPr sz="3000">
                <a:solidFill>
                  <a:schemeClr val="dk1"/>
                </a:solidFill>
                <a:latin typeface="Roboto Slab"/>
                <a:ea typeface="Roboto Slab"/>
                <a:cs typeface="Roboto Slab"/>
                <a:sym typeface="Roboto Slab"/>
              </a:defRPr>
            </a:lvl3pPr>
            <a:lvl4pPr indent="0" lvl="3" rtl="0">
              <a:spcBef>
                <a:spcPts val="0"/>
              </a:spcBef>
              <a:buClr>
                <a:schemeClr val="dk1"/>
              </a:buClr>
              <a:buFont typeface="Roboto Slab"/>
              <a:buNone/>
              <a:defRPr sz="3000">
                <a:solidFill>
                  <a:schemeClr val="dk1"/>
                </a:solidFill>
                <a:latin typeface="Roboto Slab"/>
                <a:ea typeface="Roboto Slab"/>
                <a:cs typeface="Roboto Slab"/>
                <a:sym typeface="Roboto Slab"/>
              </a:defRPr>
            </a:lvl4pPr>
            <a:lvl5pPr indent="0" lvl="4" rtl="0">
              <a:spcBef>
                <a:spcPts val="0"/>
              </a:spcBef>
              <a:buClr>
                <a:schemeClr val="dk1"/>
              </a:buClr>
              <a:buFont typeface="Roboto Slab"/>
              <a:buNone/>
              <a:defRPr sz="3000">
                <a:solidFill>
                  <a:schemeClr val="dk1"/>
                </a:solidFill>
                <a:latin typeface="Roboto Slab"/>
                <a:ea typeface="Roboto Slab"/>
                <a:cs typeface="Roboto Slab"/>
                <a:sym typeface="Roboto Slab"/>
              </a:defRPr>
            </a:lvl5pPr>
            <a:lvl6pPr indent="0" lvl="5" rtl="0">
              <a:spcBef>
                <a:spcPts val="0"/>
              </a:spcBef>
              <a:buClr>
                <a:schemeClr val="dk1"/>
              </a:buClr>
              <a:buFont typeface="Roboto Slab"/>
              <a:buNone/>
              <a:defRPr sz="3000">
                <a:solidFill>
                  <a:schemeClr val="dk1"/>
                </a:solidFill>
                <a:latin typeface="Roboto Slab"/>
                <a:ea typeface="Roboto Slab"/>
                <a:cs typeface="Roboto Slab"/>
                <a:sym typeface="Roboto Slab"/>
              </a:defRPr>
            </a:lvl6pPr>
            <a:lvl7pPr indent="0" lvl="6" rtl="0">
              <a:spcBef>
                <a:spcPts val="0"/>
              </a:spcBef>
              <a:buClr>
                <a:schemeClr val="dk1"/>
              </a:buClr>
              <a:buFont typeface="Roboto Slab"/>
              <a:buNone/>
              <a:defRPr sz="3000">
                <a:solidFill>
                  <a:schemeClr val="dk1"/>
                </a:solidFill>
                <a:latin typeface="Roboto Slab"/>
                <a:ea typeface="Roboto Slab"/>
                <a:cs typeface="Roboto Slab"/>
                <a:sym typeface="Roboto Slab"/>
              </a:defRPr>
            </a:lvl7pPr>
            <a:lvl8pPr indent="0" lvl="7" rtl="0">
              <a:spcBef>
                <a:spcPts val="0"/>
              </a:spcBef>
              <a:buClr>
                <a:schemeClr val="dk1"/>
              </a:buClr>
              <a:buFont typeface="Roboto Slab"/>
              <a:buNone/>
              <a:defRPr sz="3000">
                <a:solidFill>
                  <a:schemeClr val="dk1"/>
                </a:solidFill>
                <a:latin typeface="Roboto Slab"/>
                <a:ea typeface="Roboto Slab"/>
                <a:cs typeface="Roboto Slab"/>
                <a:sym typeface="Roboto Slab"/>
              </a:defRPr>
            </a:lvl8pPr>
            <a:lvl9pPr indent="0" lvl="8" rtl="0">
              <a:spcBef>
                <a:spcPts val="0"/>
              </a:spcBef>
              <a:buClr>
                <a:schemeClr val="dk1"/>
              </a:buClr>
              <a:buFont typeface="Roboto Slab"/>
              <a:buNone/>
              <a:defRPr sz="3000">
                <a:solidFill>
                  <a:schemeClr val="dk1"/>
                </a:solidFill>
                <a:latin typeface="Roboto Slab"/>
                <a:ea typeface="Roboto Slab"/>
                <a:cs typeface="Roboto Slab"/>
                <a:sym typeface="Roboto Slab"/>
              </a:defRPr>
            </a:lvl9pPr>
          </a:lstStyle>
          <a:p/>
        </p:txBody>
      </p:sp>
      <p:sp>
        <p:nvSpPr>
          <p:cNvPr id="30" name="Shape 30"/>
          <p:cNvSpPr txBox="1"/>
          <p:nvPr>
            <p:ph idx="1" type="body"/>
          </p:nvPr>
        </p:nvSpPr>
        <p:spPr>
          <a:xfrm>
            <a:off x="387900" y="1489825"/>
            <a:ext cx="3999900" cy="30789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1pPr>
            <a:lvl2pPr indent="0" lvl="1" marL="4572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2pPr>
            <a:lvl3pPr indent="0" lvl="2" marL="9144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3pPr>
            <a:lvl4pPr indent="0" lvl="3" marL="13716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4pPr>
            <a:lvl5pPr indent="0" lvl="4" marL="18288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5pPr>
            <a:lvl6pPr indent="0" lvl="5" marL="22860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6pPr>
            <a:lvl7pPr indent="0" lvl="6" marL="27432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7pPr>
            <a:lvl8pPr indent="0" lvl="7" marL="32004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8pPr>
            <a:lvl9pPr indent="0" lvl="8" marL="36576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9pPr>
          </a:lstStyle>
          <a:p/>
        </p:txBody>
      </p:sp>
      <p:sp>
        <p:nvSpPr>
          <p:cNvPr id="31" name="Shape 31"/>
          <p:cNvSpPr txBox="1"/>
          <p:nvPr>
            <p:ph idx="2" type="body"/>
          </p:nvPr>
        </p:nvSpPr>
        <p:spPr>
          <a:xfrm>
            <a:off x="4756200" y="1489825"/>
            <a:ext cx="3999900" cy="30789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1"/>
              </a:buClr>
              <a:buFont typeface="Roboto"/>
              <a:buNone/>
              <a:defRPr b="0" i="0" sz="1400" u="none" cap="none" strike="noStrike">
                <a:solidFill>
                  <a:schemeClr val="dk1"/>
                </a:solidFill>
                <a:latin typeface="Roboto"/>
                <a:ea typeface="Roboto"/>
                <a:cs typeface="Roboto"/>
                <a:sym typeface="Roboto"/>
              </a:defRPr>
            </a:lvl1pPr>
            <a:lvl2pPr indent="0" lvl="1" marL="4572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2pPr>
            <a:lvl3pPr indent="0" lvl="2" marL="9144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3pPr>
            <a:lvl4pPr indent="0" lvl="3" marL="13716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4pPr>
            <a:lvl5pPr indent="0" lvl="4" marL="18288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5pPr>
            <a:lvl6pPr indent="0" lvl="5" marL="22860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6pPr>
            <a:lvl7pPr indent="0" lvl="6" marL="27432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7pPr>
            <a:lvl8pPr indent="0" lvl="7" marL="32004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8pPr>
            <a:lvl9pPr indent="0" lvl="8" marL="36576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9pPr>
          </a:lstStyle>
          <a:p/>
        </p:txBody>
      </p:sp>
      <p:sp>
        <p:nvSpPr>
          <p:cNvPr id="32" name="Shape 32"/>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Font typeface="Roboto Slab"/>
              <a:buNone/>
              <a:defRPr b="0" i="0" sz="3000" u="none" cap="none" strike="noStrike">
                <a:solidFill>
                  <a:schemeClr val="dk1"/>
                </a:solidFill>
                <a:latin typeface="Roboto Slab"/>
                <a:ea typeface="Roboto Slab"/>
                <a:cs typeface="Roboto Slab"/>
                <a:sym typeface="Roboto Slab"/>
              </a:defRPr>
            </a:lvl1pPr>
            <a:lvl2pPr indent="0" lvl="1" rtl="0">
              <a:spcBef>
                <a:spcPts val="0"/>
              </a:spcBef>
              <a:buClr>
                <a:schemeClr val="dk1"/>
              </a:buClr>
              <a:buFont typeface="Roboto Slab"/>
              <a:buNone/>
              <a:defRPr sz="3000">
                <a:solidFill>
                  <a:schemeClr val="dk1"/>
                </a:solidFill>
                <a:latin typeface="Roboto Slab"/>
                <a:ea typeface="Roboto Slab"/>
                <a:cs typeface="Roboto Slab"/>
                <a:sym typeface="Roboto Slab"/>
              </a:defRPr>
            </a:lvl2pPr>
            <a:lvl3pPr indent="0" lvl="2" rtl="0">
              <a:spcBef>
                <a:spcPts val="0"/>
              </a:spcBef>
              <a:buClr>
                <a:schemeClr val="dk1"/>
              </a:buClr>
              <a:buFont typeface="Roboto Slab"/>
              <a:buNone/>
              <a:defRPr sz="3000">
                <a:solidFill>
                  <a:schemeClr val="dk1"/>
                </a:solidFill>
                <a:latin typeface="Roboto Slab"/>
                <a:ea typeface="Roboto Slab"/>
                <a:cs typeface="Roboto Slab"/>
                <a:sym typeface="Roboto Slab"/>
              </a:defRPr>
            </a:lvl3pPr>
            <a:lvl4pPr indent="0" lvl="3" rtl="0">
              <a:spcBef>
                <a:spcPts val="0"/>
              </a:spcBef>
              <a:buClr>
                <a:schemeClr val="dk1"/>
              </a:buClr>
              <a:buFont typeface="Roboto Slab"/>
              <a:buNone/>
              <a:defRPr sz="3000">
                <a:solidFill>
                  <a:schemeClr val="dk1"/>
                </a:solidFill>
                <a:latin typeface="Roboto Slab"/>
                <a:ea typeface="Roboto Slab"/>
                <a:cs typeface="Roboto Slab"/>
                <a:sym typeface="Roboto Slab"/>
              </a:defRPr>
            </a:lvl4pPr>
            <a:lvl5pPr indent="0" lvl="4" rtl="0">
              <a:spcBef>
                <a:spcPts val="0"/>
              </a:spcBef>
              <a:buClr>
                <a:schemeClr val="dk1"/>
              </a:buClr>
              <a:buFont typeface="Roboto Slab"/>
              <a:buNone/>
              <a:defRPr sz="3000">
                <a:solidFill>
                  <a:schemeClr val="dk1"/>
                </a:solidFill>
                <a:latin typeface="Roboto Slab"/>
                <a:ea typeface="Roboto Slab"/>
                <a:cs typeface="Roboto Slab"/>
                <a:sym typeface="Roboto Slab"/>
              </a:defRPr>
            </a:lvl5pPr>
            <a:lvl6pPr indent="0" lvl="5" rtl="0">
              <a:spcBef>
                <a:spcPts val="0"/>
              </a:spcBef>
              <a:buClr>
                <a:schemeClr val="dk1"/>
              </a:buClr>
              <a:buFont typeface="Roboto Slab"/>
              <a:buNone/>
              <a:defRPr sz="3000">
                <a:solidFill>
                  <a:schemeClr val="dk1"/>
                </a:solidFill>
                <a:latin typeface="Roboto Slab"/>
                <a:ea typeface="Roboto Slab"/>
                <a:cs typeface="Roboto Slab"/>
                <a:sym typeface="Roboto Slab"/>
              </a:defRPr>
            </a:lvl6pPr>
            <a:lvl7pPr indent="0" lvl="6" rtl="0">
              <a:spcBef>
                <a:spcPts val="0"/>
              </a:spcBef>
              <a:buClr>
                <a:schemeClr val="dk1"/>
              </a:buClr>
              <a:buFont typeface="Roboto Slab"/>
              <a:buNone/>
              <a:defRPr sz="3000">
                <a:solidFill>
                  <a:schemeClr val="dk1"/>
                </a:solidFill>
                <a:latin typeface="Roboto Slab"/>
                <a:ea typeface="Roboto Slab"/>
                <a:cs typeface="Roboto Slab"/>
                <a:sym typeface="Roboto Slab"/>
              </a:defRPr>
            </a:lvl7pPr>
            <a:lvl8pPr indent="0" lvl="7" rtl="0">
              <a:spcBef>
                <a:spcPts val="0"/>
              </a:spcBef>
              <a:buClr>
                <a:schemeClr val="dk1"/>
              </a:buClr>
              <a:buFont typeface="Roboto Slab"/>
              <a:buNone/>
              <a:defRPr sz="3000">
                <a:solidFill>
                  <a:schemeClr val="dk1"/>
                </a:solidFill>
                <a:latin typeface="Roboto Slab"/>
                <a:ea typeface="Roboto Slab"/>
                <a:cs typeface="Roboto Slab"/>
                <a:sym typeface="Roboto Slab"/>
              </a:defRPr>
            </a:lvl8pPr>
            <a:lvl9pPr indent="0" lvl="8" rtl="0">
              <a:spcBef>
                <a:spcPts val="0"/>
              </a:spcBef>
              <a:buClr>
                <a:schemeClr val="dk1"/>
              </a:buClr>
              <a:buFont typeface="Roboto Slab"/>
              <a:buNone/>
              <a:defRPr sz="3000">
                <a:solidFill>
                  <a:schemeClr val="dk1"/>
                </a:solidFill>
                <a:latin typeface="Roboto Slab"/>
                <a:ea typeface="Roboto Slab"/>
                <a:cs typeface="Roboto Slab"/>
                <a:sym typeface="Roboto Slab"/>
              </a:defRPr>
            </a:lvl9pPr>
          </a:lstStyle>
          <a:p/>
        </p:txBody>
      </p:sp>
      <p:sp>
        <p:nvSpPr>
          <p:cNvPr id="35" name="Shape 35"/>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_HEADER_1">
    <p:spTree>
      <p:nvGrpSpPr>
        <p:cNvPr id="36" name="Shape 36"/>
        <p:cNvGrpSpPr/>
        <p:nvPr/>
      </p:nvGrpSpPr>
      <p:grpSpPr>
        <a:xfrm>
          <a:off x="0" y="0"/>
          <a:ext cx="0" cy="0"/>
          <a:chOff x="0" y="0"/>
          <a:chExt cx="0" cy="0"/>
        </a:xfrm>
      </p:grpSpPr>
      <p:sp>
        <p:nvSpPr>
          <p:cNvPr id="37" name="Shape 37"/>
          <p:cNvSpPr txBox="1"/>
          <p:nvPr>
            <p:ph type="title"/>
          </p:nvPr>
        </p:nvSpPr>
        <p:spPr>
          <a:xfrm>
            <a:off x="671250" y="2141250"/>
            <a:ext cx="7852200" cy="861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Font typeface="Roboto Slab"/>
              <a:buNone/>
              <a:defRPr b="0" i="0" sz="3600" u="none" cap="none" strike="noStrike">
                <a:solidFill>
                  <a:schemeClr val="dk1"/>
                </a:solidFill>
                <a:latin typeface="Roboto Slab"/>
                <a:ea typeface="Roboto Slab"/>
                <a:cs typeface="Roboto Slab"/>
                <a:sym typeface="Roboto Slab"/>
              </a:defRPr>
            </a:lvl1pPr>
            <a:lvl2pPr indent="0" lvl="1" rtl="0" algn="ctr">
              <a:spcBef>
                <a:spcPts val="0"/>
              </a:spcBef>
              <a:buClr>
                <a:schemeClr val="dk1"/>
              </a:buClr>
              <a:buFont typeface="Roboto Slab"/>
              <a:buNone/>
              <a:defRPr sz="3600">
                <a:solidFill>
                  <a:schemeClr val="dk1"/>
                </a:solidFill>
                <a:latin typeface="Roboto Slab"/>
                <a:ea typeface="Roboto Slab"/>
                <a:cs typeface="Roboto Slab"/>
                <a:sym typeface="Roboto Slab"/>
              </a:defRPr>
            </a:lvl2pPr>
            <a:lvl3pPr indent="0" lvl="2" rtl="0" algn="ctr">
              <a:spcBef>
                <a:spcPts val="0"/>
              </a:spcBef>
              <a:buClr>
                <a:schemeClr val="dk1"/>
              </a:buClr>
              <a:buFont typeface="Roboto Slab"/>
              <a:buNone/>
              <a:defRPr sz="3600">
                <a:solidFill>
                  <a:schemeClr val="dk1"/>
                </a:solidFill>
                <a:latin typeface="Roboto Slab"/>
                <a:ea typeface="Roboto Slab"/>
                <a:cs typeface="Roboto Slab"/>
                <a:sym typeface="Roboto Slab"/>
              </a:defRPr>
            </a:lvl3pPr>
            <a:lvl4pPr indent="0" lvl="3" rtl="0" algn="ctr">
              <a:spcBef>
                <a:spcPts val="0"/>
              </a:spcBef>
              <a:buClr>
                <a:schemeClr val="dk1"/>
              </a:buClr>
              <a:buFont typeface="Roboto Slab"/>
              <a:buNone/>
              <a:defRPr sz="3600">
                <a:solidFill>
                  <a:schemeClr val="dk1"/>
                </a:solidFill>
                <a:latin typeface="Roboto Slab"/>
                <a:ea typeface="Roboto Slab"/>
                <a:cs typeface="Roboto Slab"/>
                <a:sym typeface="Roboto Slab"/>
              </a:defRPr>
            </a:lvl4pPr>
            <a:lvl5pPr indent="0" lvl="4" rtl="0" algn="ctr">
              <a:spcBef>
                <a:spcPts val="0"/>
              </a:spcBef>
              <a:buClr>
                <a:schemeClr val="dk1"/>
              </a:buClr>
              <a:buFont typeface="Roboto Slab"/>
              <a:buNone/>
              <a:defRPr sz="3600">
                <a:solidFill>
                  <a:schemeClr val="dk1"/>
                </a:solidFill>
                <a:latin typeface="Roboto Slab"/>
                <a:ea typeface="Roboto Slab"/>
                <a:cs typeface="Roboto Slab"/>
                <a:sym typeface="Roboto Slab"/>
              </a:defRPr>
            </a:lvl5pPr>
            <a:lvl6pPr indent="0" lvl="5" rtl="0" algn="ctr">
              <a:spcBef>
                <a:spcPts val="0"/>
              </a:spcBef>
              <a:buClr>
                <a:schemeClr val="dk1"/>
              </a:buClr>
              <a:buFont typeface="Roboto Slab"/>
              <a:buNone/>
              <a:defRPr sz="3600">
                <a:solidFill>
                  <a:schemeClr val="dk1"/>
                </a:solidFill>
                <a:latin typeface="Roboto Slab"/>
                <a:ea typeface="Roboto Slab"/>
                <a:cs typeface="Roboto Slab"/>
                <a:sym typeface="Roboto Slab"/>
              </a:defRPr>
            </a:lvl6pPr>
            <a:lvl7pPr indent="0" lvl="6" rtl="0" algn="ctr">
              <a:spcBef>
                <a:spcPts val="0"/>
              </a:spcBef>
              <a:buClr>
                <a:schemeClr val="dk1"/>
              </a:buClr>
              <a:buFont typeface="Roboto Slab"/>
              <a:buNone/>
              <a:defRPr sz="3600">
                <a:solidFill>
                  <a:schemeClr val="dk1"/>
                </a:solidFill>
                <a:latin typeface="Roboto Slab"/>
                <a:ea typeface="Roboto Slab"/>
                <a:cs typeface="Roboto Slab"/>
                <a:sym typeface="Roboto Slab"/>
              </a:defRPr>
            </a:lvl7pPr>
            <a:lvl8pPr indent="0" lvl="7" rtl="0" algn="ctr">
              <a:spcBef>
                <a:spcPts val="0"/>
              </a:spcBef>
              <a:buClr>
                <a:schemeClr val="dk1"/>
              </a:buClr>
              <a:buFont typeface="Roboto Slab"/>
              <a:buNone/>
              <a:defRPr sz="3600">
                <a:solidFill>
                  <a:schemeClr val="dk1"/>
                </a:solidFill>
                <a:latin typeface="Roboto Slab"/>
                <a:ea typeface="Roboto Slab"/>
                <a:cs typeface="Roboto Slab"/>
                <a:sym typeface="Roboto Slab"/>
              </a:defRPr>
            </a:lvl8pPr>
            <a:lvl9pPr indent="0" lvl="8" rtl="0" algn="ctr">
              <a:spcBef>
                <a:spcPts val="0"/>
              </a:spcBef>
              <a:buClr>
                <a:schemeClr val="dk1"/>
              </a:buClr>
              <a:buFont typeface="Roboto Slab"/>
              <a:buNone/>
              <a:defRPr sz="3600">
                <a:solidFill>
                  <a:schemeClr val="dk1"/>
                </a:solidFill>
                <a:latin typeface="Roboto Slab"/>
                <a:ea typeface="Roboto Slab"/>
                <a:cs typeface="Roboto Slab"/>
                <a:sym typeface="Roboto Slab"/>
              </a:defRPr>
            </a:lvl9pPr>
          </a:lstStyle>
          <a:p/>
        </p:txBody>
      </p:sp>
      <p:sp>
        <p:nvSpPr>
          <p:cNvPr id="38" name="Shape 3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9" name="Shape 39"/>
        <p:cNvGrpSpPr/>
        <p:nvPr/>
      </p:nvGrpSpPr>
      <p:grpSpPr>
        <a:xfrm>
          <a:off x="0" y="0"/>
          <a:ext cx="0" cy="0"/>
          <a:chOff x="0" y="0"/>
          <a:chExt cx="0" cy="0"/>
        </a:xfrm>
      </p:grpSpPr>
      <p:cxnSp>
        <p:nvCxnSpPr>
          <p:cNvPr id="40" name="Shape 40"/>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41" name="Shape 41"/>
          <p:cNvSpPr txBox="1"/>
          <p:nvPr>
            <p:ph type="title"/>
          </p:nvPr>
        </p:nvSpPr>
        <p:spPr>
          <a:xfrm>
            <a:off x="3879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Font typeface="Roboto Slab"/>
              <a:buNone/>
              <a:defRPr b="0" i="0" sz="2400" u="none" cap="none" strike="noStrike">
                <a:solidFill>
                  <a:schemeClr val="dk1"/>
                </a:solidFill>
                <a:latin typeface="Roboto Slab"/>
                <a:ea typeface="Roboto Slab"/>
                <a:cs typeface="Roboto Slab"/>
                <a:sym typeface="Roboto Slab"/>
              </a:defRPr>
            </a:lvl1pPr>
            <a:lvl2pPr indent="0" lvl="1" rtl="0">
              <a:spcBef>
                <a:spcPts val="0"/>
              </a:spcBef>
              <a:buClr>
                <a:schemeClr val="dk1"/>
              </a:buClr>
              <a:buFont typeface="Roboto Slab"/>
              <a:buNone/>
              <a:defRPr sz="2400">
                <a:solidFill>
                  <a:schemeClr val="dk1"/>
                </a:solidFill>
                <a:latin typeface="Roboto Slab"/>
                <a:ea typeface="Roboto Slab"/>
                <a:cs typeface="Roboto Slab"/>
                <a:sym typeface="Roboto Slab"/>
              </a:defRPr>
            </a:lvl2pPr>
            <a:lvl3pPr indent="0" lvl="2" rtl="0">
              <a:spcBef>
                <a:spcPts val="0"/>
              </a:spcBef>
              <a:buClr>
                <a:schemeClr val="dk1"/>
              </a:buClr>
              <a:buFont typeface="Roboto Slab"/>
              <a:buNone/>
              <a:defRPr sz="2400">
                <a:solidFill>
                  <a:schemeClr val="dk1"/>
                </a:solidFill>
                <a:latin typeface="Roboto Slab"/>
                <a:ea typeface="Roboto Slab"/>
                <a:cs typeface="Roboto Slab"/>
                <a:sym typeface="Roboto Slab"/>
              </a:defRPr>
            </a:lvl3pPr>
            <a:lvl4pPr indent="0" lvl="3" rtl="0">
              <a:spcBef>
                <a:spcPts val="0"/>
              </a:spcBef>
              <a:buClr>
                <a:schemeClr val="dk1"/>
              </a:buClr>
              <a:buFont typeface="Roboto Slab"/>
              <a:buNone/>
              <a:defRPr sz="2400">
                <a:solidFill>
                  <a:schemeClr val="dk1"/>
                </a:solidFill>
                <a:latin typeface="Roboto Slab"/>
                <a:ea typeface="Roboto Slab"/>
                <a:cs typeface="Roboto Slab"/>
                <a:sym typeface="Roboto Slab"/>
              </a:defRPr>
            </a:lvl4pPr>
            <a:lvl5pPr indent="0" lvl="4" rtl="0">
              <a:spcBef>
                <a:spcPts val="0"/>
              </a:spcBef>
              <a:buClr>
                <a:schemeClr val="dk1"/>
              </a:buClr>
              <a:buFont typeface="Roboto Slab"/>
              <a:buNone/>
              <a:defRPr sz="2400">
                <a:solidFill>
                  <a:schemeClr val="dk1"/>
                </a:solidFill>
                <a:latin typeface="Roboto Slab"/>
                <a:ea typeface="Roboto Slab"/>
                <a:cs typeface="Roboto Slab"/>
                <a:sym typeface="Roboto Slab"/>
              </a:defRPr>
            </a:lvl5pPr>
            <a:lvl6pPr indent="0" lvl="5" rtl="0">
              <a:spcBef>
                <a:spcPts val="0"/>
              </a:spcBef>
              <a:buClr>
                <a:schemeClr val="dk1"/>
              </a:buClr>
              <a:buFont typeface="Roboto Slab"/>
              <a:buNone/>
              <a:defRPr sz="2400">
                <a:solidFill>
                  <a:schemeClr val="dk1"/>
                </a:solidFill>
                <a:latin typeface="Roboto Slab"/>
                <a:ea typeface="Roboto Slab"/>
                <a:cs typeface="Roboto Slab"/>
                <a:sym typeface="Roboto Slab"/>
              </a:defRPr>
            </a:lvl6pPr>
            <a:lvl7pPr indent="0" lvl="6" rtl="0">
              <a:spcBef>
                <a:spcPts val="0"/>
              </a:spcBef>
              <a:buClr>
                <a:schemeClr val="dk1"/>
              </a:buClr>
              <a:buFont typeface="Roboto Slab"/>
              <a:buNone/>
              <a:defRPr sz="2400">
                <a:solidFill>
                  <a:schemeClr val="dk1"/>
                </a:solidFill>
                <a:latin typeface="Roboto Slab"/>
                <a:ea typeface="Roboto Slab"/>
                <a:cs typeface="Roboto Slab"/>
                <a:sym typeface="Roboto Slab"/>
              </a:defRPr>
            </a:lvl7pPr>
            <a:lvl8pPr indent="0" lvl="7" rtl="0">
              <a:spcBef>
                <a:spcPts val="0"/>
              </a:spcBef>
              <a:buClr>
                <a:schemeClr val="dk1"/>
              </a:buClr>
              <a:buFont typeface="Roboto Slab"/>
              <a:buNone/>
              <a:defRPr sz="2400">
                <a:solidFill>
                  <a:schemeClr val="dk1"/>
                </a:solidFill>
                <a:latin typeface="Roboto Slab"/>
                <a:ea typeface="Roboto Slab"/>
                <a:cs typeface="Roboto Slab"/>
                <a:sym typeface="Roboto Slab"/>
              </a:defRPr>
            </a:lvl8pPr>
            <a:lvl9pPr indent="0" lvl="8" rtl="0">
              <a:spcBef>
                <a:spcPts val="0"/>
              </a:spcBef>
              <a:buClr>
                <a:schemeClr val="dk1"/>
              </a:buClr>
              <a:buFont typeface="Roboto Slab"/>
              <a:buNone/>
              <a:defRPr sz="2400">
                <a:solidFill>
                  <a:schemeClr val="dk1"/>
                </a:solidFill>
                <a:latin typeface="Roboto Slab"/>
                <a:ea typeface="Roboto Slab"/>
                <a:cs typeface="Roboto Slab"/>
                <a:sym typeface="Roboto Slab"/>
              </a:defRPr>
            </a:lvl9pPr>
          </a:lstStyle>
          <a:p/>
        </p:txBody>
      </p:sp>
      <p:sp>
        <p:nvSpPr>
          <p:cNvPr id="42" name="Shape 42"/>
          <p:cNvSpPr txBox="1"/>
          <p:nvPr>
            <p:ph idx="1" type="body"/>
          </p:nvPr>
        </p:nvSpPr>
        <p:spPr>
          <a:xfrm>
            <a:off x="387900" y="1594025"/>
            <a:ext cx="2808000" cy="26811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1pPr>
            <a:lvl2pPr indent="0" lvl="1" marL="4572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2pPr>
            <a:lvl3pPr indent="0" lvl="2" marL="9144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3pPr>
            <a:lvl4pPr indent="0" lvl="3" marL="13716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4pPr>
            <a:lvl5pPr indent="0" lvl="4" marL="18288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5pPr>
            <a:lvl6pPr indent="0" lvl="5" marL="22860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6pPr>
            <a:lvl7pPr indent="0" lvl="6" marL="27432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7pPr>
            <a:lvl8pPr indent="0" lvl="7" marL="32004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8pPr>
            <a:lvl9pPr indent="0" lvl="8" marL="3657600" marR="0" rtl="0" algn="l">
              <a:lnSpc>
                <a:spcPct val="115000"/>
              </a:lnSpc>
              <a:spcBef>
                <a:spcPts val="0"/>
              </a:spcBef>
              <a:spcAft>
                <a:spcPts val="1600"/>
              </a:spcAft>
              <a:buClr>
                <a:schemeClr val="dk1"/>
              </a:buClr>
              <a:buFont typeface="Roboto"/>
              <a:buNone/>
              <a:defRPr b="0" i="0" sz="1200" u="none" cap="none" strike="noStrike">
                <a:solidFill>
                  <a:schemeClr val="dk1"/>
                </a:solidFill>
                <a:latin typeface="Roboto"/>
                <a:ea typeface="Roboto"/>
                <a:cs typeface="Roboto"/>
                <a:sym typeface="Roboto"/>
              </a:defRPr>
            </a:lvl9pPr>
          </a:lstStyle>
          <a:p/>
        </p:txBody>
      </p:sp>
      <p:sp>
        <p:nvSpPr>
          <p:cNvPr id="43" name="Shape 43"/>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4" name="Shape 44"/>
        <p:cNvGrpSpPr/>
        <p:nvPr/>
      </p:nvGrpSpPr>
      <p:grpSpPr>
        <a:xfrm>
          <a:off x="0" y="0"/>
          <a:ext cx="0" cy="0"/>
          <a:chOff x="0" y="0"/>
          <a:chExt cx="0" cy="0"/>
        </a:xfrm>
      </p:grpSpPr>
      <p:sp>
        <p:nvSpPr>
          <p:cNvPr id="45" name="Shape 45"/>
          <p:cNvSpPr txBox="1"/>
          <p:nvPr>
            <p:ph type="title"/>
          </p:nvPr>
        </p:nvSpPr>
        <p:spPr>
          <a:xfrm>
            <a:off x="490250" y="526350"/>
            <a:ext cx="56187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1"/>
              </a:buClr>
              <a:buFont typeface="Roboto Slab"/>
              <a:buNone/>
              <a:defRPr b="0" i="0" sz="4800" u="none" cap="none" strike="noStrike">
                <a:solidFill>
                  <a:schemeClr val="dk1"/>
                </a:solidFill>
                <a:latin typeface="Roboto Slab"/>
                <a:ea typeface="Roboto Slab"/>
                <a:cs typeface="Roboto Slab"/>
                <a:sym typeface="Roboto Slab"/>
              </a:defRPr>
            </a:lvl1pPr>
            <a:lvl2pPr indent="0" lvl="1" rtl="0">
              <a:spcBef>
                <a:spcPts val="0"/>
              </a:spcBef>
              <a:buClr>
                <a:schemeClr val="dk1"/>
              </a:buClr>
              <a:buFont typeface="Roboto Slab"/>
              <a:buNone/>
              <a:defRPr sz="4800">
                <a:solidFill>
                  <a:schemeClr val="dk1"/>
                </a:solidFill>
                <a:latin typeface="Roboto Slab"/>
                <a:ea typeface="Roboto Slab"/>
                <a:cs typeface="Roboto Slab"/>
                <a:sym typeface="Roboto Slab"/>
              </a:defRPr>
            </a:lvl2pPr>
            <a:lvl3pPr indent="0" lvl="2" rtl="0">
              <a:spcBef>
                <a:spcPts val="0"/>
              </a:spcBef>
              <a:buClr>
                <a:schemeClr val="dk1"/>
              </a:buClr>
              <a:buFont typeface="Roboto Slab"/>
              <a:buNone/>
              <a:defRPr sz="4800">
                <a:solidFill>
                  <a:schemeClr val="dk1"/>
                </a:solidFill>
                <a:latin typeface="Roboto Slab"/>
                <a:ea typeface="Roboto Slab"/>
                <a:cs typeface="Roboto Slab"/>
                <a:sym typeface="Roboto Slab"/>
              </a:defRPr>
            </a:lvl3pPr>
            <a:lvl4pPr indent="0" lvl="3" rtl="0">
              <a:spcBef>
                <a:spcPts val="0"/>
              </a:spcBef>
              <a:buClr>
                <a:schemeClr val="dk1"/>
              </a:buClr>
              <a:buFont typeface="Roboto Slab"/>
              <a:buNone/>
              <a:defRPr sz="4800">
                <a:solidFill>
                  <a:schemeClr val="dk1"/>
                </a:solidFill>
                <a:latin typeface="Roboto Slab"/>
                <a:ea typeface="Roboto Slab"/>
                <a:cs typeface="Roboto Slab"/>
                <a:sym typeface="Roboto Slab"/>
              </a:defRPr>
            </a:lvl4pPr>
            <a:lvl5pPr indent="0" lvl="4" rtl="0">
              <a:spcBef>
                <a:spcPts val="0"/>
              </a:spcBef>
              <a:buClr>
                <a:schemeClr val="dk1"/>
              </a:buClr>
              <a:buFont typeface="Roboto Slab"/>
              <a:buNone/>
              <a:defRPr sz="4800">
                <a:solidFill>
                  <a:schemeClr val="dk1"/>
                </a:solidFill>
                <a:latin typeface="Roboto Slab"/>
                <a:ea typeface="Roboto Slab"/>
                <a:cs typeface="Roboto Slab"/>
                <a:sym typeface="Roboto Slab"/>
              </a:defRPr>
            </a:lvl5pPr>
            <a:lvl6pPr indent="0" lvl="5" rtl="0">
              <a:spcBef>
                <a:spcPts val="0"/>
              </a:spcBef>
              <a:buClr>
                <a:schemeClr val="dk1"/>
              </a:buClr>
              <a:buFont typeface="Roboto Slab"/>
              <a:buNone/>
              <a:defRPr sz="4800">
                <a:solidFill>
                  <a:schemeClr val="dk1"/>
                </a:solidFill>
                <a:latin typeface="Roboto Slab"/>
                <a:ea typeface="Roboto Slab"/>
                <a:cs typeface="Roboto Slab"/>
                <a:sym typeface="Roboto Slab"/>
              </a:defRPr>
            </a:lvl6pPr>
            <a:lvl7pPr indent="0" lvl="6" rtl="0">
              <a:spcBef>
                <a:spcPts val="0"/>
              </a:spcBef>
              <a:buClr>
                <a:schemeClr val="dk1"/>
              </a:buClr>
              <a:buFont typeface="Roboto Slab"/>
              <a:buNone/>
              <a:defRPr sz="4800">
                <a:solidFill>
                  <a:schemeClr val="dk1"/>
                </a:solidFill>
                <a:latin typeface="Roboto Slab"/>
                <a:ea typeface="Roboto Slab"/>
                <a:cs typeface="Roboto Slab"/>
                <a:sym typeface="Roboto Slab"/>
              </a:defRPr>
            </a:lvl7pPr>
            <a:lvl8pPr indent="0" lvl="7" rtl="0">
              <a:spcBef>
                <a:spcPts val="0"/>
              </a:spcBef>
              <a:buClr>
                <a:schemeClr val="dk1"/>
              </a:buClr>
              <a:buFont typeface="Roboto Slab"/>
              <a:buNone/>
              <a:defRPr sz="4800">
                <a:solidFill>
                  <a:schemeClr val="dk1"/>
                </a:solidFill>
                <a:latin typeface="Roboto Slab"/>
                <a:ea typeface="Roboto Slab"/>
                <a:cs typeface="Roboto Slab"/>
                <a:sym typeface="Roboto Slab"/>
              </a:defRPr>
            </a:lvl8pPr>
            <a:lvl9pPr indent="0" lvl="8" rtl="0">
              <a:spcBef>
                <a:spcPts val="0"/>
              </a:spcBef>
              <a:buClr>
                <a:schemeClr val="dk1"/>
              </a:buClr>
              <a:buFont typeface="Roboto Slab"/>
              <a:buNone/>
              <a:defRPr sz="4800">
                <a:solidFill>
                  <a:schemeClr val="dk1"/>
                </a:solidFill>
                <a:latin typeface="Roboto Slab"/>
                <a:ea typeface="Roboto Slab"/>
                <a:cs typeface="Roboto Slab"/>
                <a:sym typeface="Roboto Slab"/>
              </a:defRPr>
            </a:lvl9pPr>
          </a:lstStyle>
          <a:p/>
        </p:txBody>
      </p:sp>
      <p:sp>
        <p:nvSpPr>
          <p:cNvPr id="46" name="Shape 46"/>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Font typeface="Roboto Slab"/>
              <a:buNone/>
              <a:defRPr b="0" i="0" sz="3000" u="none" cap="none" strike="noStrike">
                <a:solidFill>
                  <a:schemeClr val="dk1"/>
                </a:solidFill>
                <a:latin typeface="Roboto Slab"/>
                <a:ea typeface="Roboto Slab"/>
                <a:cs typeface="Roboto Slab"/>
                <a:sym typeface="Roboto Slab"/>
              </a:defRPr>
            </a:lvl1pPr>
            <a:lvl2pPr indent="0" lvl="1" rtl="0">
              <a:spcBef>
                <a:spcPts val="0"/>
              </a:spcBef>
              <a:buClr>
                <a:schemeClr val="dk1"/>
              </a:buClr>
              <a:buFont typeface="Roboto Slab"/>
              <a:buNone/>
              <a:defRPr sz="3000">
                <a:solidFill>
                  <a:schemeClr val="dk1"/>
                </a:solidFill>
                <a:latin typeface="Roboto Slab"/>
                <a:ea typeface="Roboto Slab"/>
                <a:cs typeface="Roboto Slab"/>
                <a:sym typeface="Roboto Slab"/>
              </a:defRPr>
            </a:lvl2pPr>
            <a:lvl3pPr indent="0" lvl="2" rtl="0">
              <a:spcBef>
                <a:spcPts val="0"/>
              </a:spcBef>
              <a:buClr>
                <a:schemeClr val="dk1"/>
              </a:buClr>
              <a:buFont typeface="Roboto Slab"/>
              <a:buNone/>
              <a:defRPr sz="3000">
                <a:solidFill>
                  <a:schemeClr val="dk1"/>
                </a:solidFill>
                <a:latin typeface="Roboto Slab"/>
                <a:ea typeface="Roboto Slab"/>
                <a:cs typeface="Roboto Slab"/>
                <a:sym typeface="Roboto Slab"/>
              </a:defRPr>
            </a:lvl3pPr>
            <a:lvl4pPr indent="0" lvl="3" rtl="0">
              <a:spcBef>
                <a:spcPts val="0"/>
              </a:spcBef>
              <a:buClr>
                <a:schemeClr val="dk1"/>
              </a:buClr>
              <a:buFont typeface="Roboto Slab"/>
              <a:buNone/>
              <a:defRPr sz="3000">
                <a:solidFill>
                  <a:schemeClr val="dk1"/>
                </a:solidFill>
                <a:latin typeface="Roboto Slab"/>
                <a:ea typeface="Roboto Slab"/>
                <a:cs typeface="Roboto Slab"/>
                <a:sym typeface="Roboto Slab"/>
              </a:defRPr>
            </a:lvl4pPr>
            <a:lvl5pPr indent="0" lvl="4" rtl="0">
              <a:spcBef>
                <a:spcPts val="0"/>
              </a:spcBef>
              <a:buClr>
                <a:schemeClr val="dk1"/>
              </a:buClr>
              <a:buFont typeface="Roboto Slab"/>
              <a:buNone/>
              <a:defRPr sz="3000">
                <a:solidFill>
                  <a:schemeClr val="dk1"/>
                </a:solidFill>
                <a:latin typeface="Roboto Slab"/>
                <a:ea typeface="Roboto Slab"/>
                <a:cs typeface="Roboto Slab"/>
                <a:sym typeface="Roboto Slab"/>
              </a:defRPr>
            </a:lvl5pPr>
            <a:lvl6pPr indent="0" lvl="5" rtl="0">
              <a:spcBef>
                <a:spcPts val="0"/>
              </a:spcBef>
              <a:buClr>
                <a:schemeClr val="dk1"/>
              </a:buClr>
              <a:buFont typeface="Roboto Slab"/>
              <a:buNone/>
              <a:defRPr sz="3000">
                <a:solidFill>
                  <a:schemeClr val="dk1"/>
                </a:solidFill>
                <a:latin typeface="Roboto Slab"/>
                <a:ea typeface="Roboto Slab"/>
                <a:cs typeface="Roboto Slab"/>
                <a:sym typeface="Roboto Slab"/>
              </a:defRPr>
            </a:lvl6pPr>
            <a:lvl7pPr indent="0" lvl="6" rtl="0">
              <a:spcBef>
                <a:spcPts val="0"/>
              </a:spcBef>
              <a:buClr>
                <a:schemeClr val="dk1"/>
              </a:buClr>
              <a:buFont typeface="Roboto Slab"/>
              <a:buNone/>
              <a:defRPr sz="3000">
                <a:solidFill>
                  <a:schemeClr val="dk1"/>
                </a:solidFill>
                <a:latin typeface="Roboto Slab"/>
                <a:ea typeface="Roboto Slab"/>
                <a:cs typeface="Roboto Slab"/>
                <a:sym typeface="Roboto Slab"/>
              </a:defRPr>
            </a:lvl7pPr>
            <a:lvl8pPr indent="0" lvl="7" rtl="0">
              <a:spcBef>
                <a:spcPts val="0"/>
              </a:spcBef>
              <a:buClr>
                <a:schemeClr val="dk1"/>
              </a:buClr>
              <a:buFont typeface="Roboto Slab"/>
              <a:buNone/>
              <a:defRPr sz="3000">
                <a:solidFill>
                  <a:schemeClr val="dk1"/>
                </a:solidFill>
                <a:latin typeface="Roboto Slab"/>
                <a:ea typeface="Roboto Slab"/>
                <a:cs typeface="Roboto Slab"/>
                <a:sym typeface="Roboto Slab"/>
              </a:defRPr>
            </a:lvl8pPr>
            <a:lvl9pPr indent="0" lvl="8" rtl="0">
              <a:spcBef>
                <a:spcPts val="0"/>
              </a:spcBef>
              <a:buClr>
                <a:schemeClr val="dk1"/>
              </a:buClr>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1"/>
              </a:buClr>
              <a:buFont typeface="Roboto"/>
              <a:buChar char="●"/>
              <a:defRPr b="0" i="0" sz="1800" u="none" cap="none" strike="noStrike">
                <a:solidFill>
                  <a:schemeClr val="dk1"/>
                </a:solidFill>
                <a:latin typeface="Roboto"/>
                <a:ea typeface="Roboto"/>
                <a:cs typeface="Roboto"/>
                <a:sym typeface="Roboto"/>
              </a:defRPr>
            </a:lvl1pPr>
            <a:lvl2pPr indent="0" lvl="1" marL="457200" marR="0" rtl="0" algn="l">
              <a:lnSpc>
                <a:spcPct val="115000"/>
              </a:lnSpc>
              <a:spcBef>
                <a:spcPts val="0"/>
              </a:spcBef>
              <a:spcAft>
                <a:spcPts val="1600"/>
              </a:spcAft>
              <a:buClr>
                <a:schemeClr val="dk1"/>
              </a:buClr>
              <a:buFont typeface="Roboto"/>
              <a:buChar char="○"/>
              <a:defRPr b="0" i="0" sz="1400" u="none" cap="none" strike="noStrike">
                <a:solidFill>
                  <a:schemeClr val="dk1"/>
                </a:solidFill>
                <a:latin typeface="Roboto"/>
                <a:ea typeface="Roboto"/>
                <a:cs typeface="Roboto"/>
                <a:sym typeface="Roboto"/>
              </a:defRPr>
            </a:lvl2pPr>
            <a:lvl3pPr indent="0" lvl="2" marL="914400" marR="0" rtl="0" algn="l">
              <a:lnSpc>
                <a:spcPct val="115000"/>
              </a:lnSpc>
              <a:spcBef>
                <a:spcPts val="0"/>
              </a:spcBef>
              <a:spcAft>
                <a:spcPts val="1600"/>
              </a:spcAft>
              <a:buClr>
                <a:schemeClr val="dk1"/>
              </a:buClr>
              <a:buFont typeface="Roboto"/>
              <a:buChar char="■"/>
              <a:defRPr b="0" i="0" sz="1400" u="none" cap="none" strike="noStrike">
                <a:solidFill>
                  <a:schemeClr val="dk1"/>
                </a:solidFill>
                <a:latin typeface="Roboto"/>
                <a:ea typeface="Roboto"/>
                <a:cs typeface="Roboto"/>
                <a:sym typeface="Roboto"/>
              </a:defRPr>
            </a:lvl3pPr>
            <a:lvl4pPr indent="0" lvl="3" marL="1371600" marR="0" rtl="0" algn="l">
              <a:lnSpc>
                <a:spcPct val="115000"/>
              </a:lnSpc>
              <a:spcBef>
                <a:spcPts val="0"/>
              </a:spcBef>
              <a:spcAft>
                <a:spcPts val="1600"/>
              </a:spcAft>
              <a:buClr>
                <a:schemeClr val="dk1"/>
              </a:buClr>
              <a:buFont typeface="Roboto"/>
              <a:buChar char="●"/>
              <a:defRPr b="0" i="0" sz="1400" u="none" cap="none" strike="noStrike">
                <a:solidFill>
                  <a:schemeClr val="dk1"/>
                </a:solidFill>
                <a:latin typeface="Roboto"/>
                <a:ea typeface="Roboto"/>
                <a:cs typeface="Roboto"/>
                <a:sym typeface="Roboto"/>
              </a:defRPr>
            </a:lvl4pPr>
            <a:lvl5pPr indent="0" lvl="4" marL="1828800" marR="0" rtl="0" algn="l">
              <a:lnSpc>
                <a:spcPct val="115000"/>
              </a:lnSpc>
              <a:spcBef>
                <a:spcPts val="0"/>
              </a:spcBef>
              <a:spcAft>
                <a:spcPts val="1600"/>
              </a:spcAft>
              <a:buClr>
                <a:schemeClr val="dk1"/>
              </a:buClr>
              <a:buFont typeface="Roboto"/>
              <a:buChar char="○"/>
              <a:defRPr b="0" i="0" sz="1400" u="none" cap="none" strike="noStrike">
                <a:solidFill>
                  <a:schemeClr val="dk1"/>
                </a:solidFill>
                <a:latin typeface="Roboto"/>
                <a:ea typeface="Roboto"/>
                <a:cs typeface="Roboto"/>
                <a:sym typeface="Roboto"/>
              </a:defRPr>
            </a:lvl5pPr>
            <a:lvl6pPr indent="0" lvl="5" marL="2286000" marR="0" rtl="0" algn="l">
              <a:lnSpc>
                <a:spcPct val="115000"/>
              </a:lnSpc>
              <a:spcBef>
                <a:spcPts val="0"/>
              </a:spcBef>
              <a:spcAft>
                <a:spcPts val="1600"/>
              </a:spcAft>
              <a:buClr>
                <a:schemeClr val="dk1"/>
              </a:buClr>
              <a:buFont typeface="Roboto"/>
              <a:buChar char="■"/>
              <a:defRPr b="0" i="0" sz="1400" u="none" cap="none" strike="noStrike">
                <a:solidFill>
                  <a:schemeClr val="dk1"/>
                </a:solidFill>
                <a:latin typeface="Roboto"/>
                <a:ea typeface="Roboto"/>
                <a:cs typeface="Roboto"/>
                <a:sym typeface="Roboto"/>
              </a:defRPr>
            </a:lvl6pPr>
            <a:lvl7pPr indent="0" lvl="6" marL="2743200" marR="0" rtl="0" algn="l">
              <a:lnSpc>
                <a:spcPct val="115000"/>
              </a:lnSpc>
              <a:spcBef>
                <a:spcPts val="0"/>
              </a:spcBef>
              <a:spcAft>
                <a:spcPts val="1600"/>
              </a:spcAft>
              <a:buClr>
                <a:schemeClr val="dk1"/>
              </a:buClr>
              <a:buFont typeface="Roboto"/>
              <a:buChar char="●"/>
              <a:defRPr b="0" i="0" sz="1400" u="none" cap="none" strike="noStrike">
                <a:solidFill>
                  <a:schemeClr val="dk1"/>
                </a:solidFill>
                <a:latin typeface="Roboto"/>
                <a:ea typeface="Roboto"/>
                <a:cs typeface="Roboto"/>
                <a:sym typeface="Roboto"/>
              </a:defRPr>
            </a:lvl7pPr>
            <a:lvl8pPr indent="0" lvl="7" marL="3200400" marR="0" rtl="0" algn="l">
              <a:lnSpc>
                <a:spcPct val="115000"/>
              </a:lnSpc>
              <a:spcBef>
                <a:spcPts val="0"/>
              </a:spcBef>
              <a:spcAft>
                <a:spcPts val="1600"/>
              </a:spcAft>
              <a:buClr>
                <a:schemeClr val="dk1"/>
              </a:buClr>
              <a:buFont typeface="Roboto"/>
              <a:buChar char="○"/>
              <a:defRPr b="0" i="0" sz="1400" u="none" cap="none" strike="noStrike">
                <a:solidFill>
                  <a:schemeClr val="dk1"/>
                </a:solidFill>
                <a:latin typeface="Roboto"/>
                <a:ea typeface="Roboto"/>
                <a:cs typeface="Roboto"/>
                <a:sym typeface="Roboto"/>
              </a:defRPr>
            </a:lvl8pPr>
            <a:lvl9pPr indent="0" lvl="8" marL="3657600" marR="0" rtl="0" algn="l">
              <a:lnSpc>
                <a:spcPct val="115000"/>
              </a:lnSpc>
              <a:spcBef>
                <a:spcPts val="0"/>
              </a:spcBef>
              <a:spcAft>
                <a:spcPts val="1600"/>
              </a:spcAft>
              <a:buClr>
                <a:schemeClr val="dk1"/>
              </a:buClr>
              <a:buFont typeface="Roboto"/>
              <a:buChar char="■"/>
              <a:defRPr b="0" i="0" sz="1400" u="none" cap="none" strike="noStrike">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1"/>
              </a:buClr>
              <a:buSzPct val="25000"/>
              <a:buFont typeface="Roboto"/>
              <a:buNone/>
            </a:pPr>
            <a:fld id="{00000000-1234-1234-1234-123412341234}" type="slidenum">
              <a:rPr b="0" i="0" lang="en" sz="1000" u="none" cap="none" strike="noStrike">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64" name="Shape 64"/>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65" name="Shape 65"/>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ctrTitle"/>
          </p:nvPr>
        </p:nvSpPr>
        <p:spPr>
          <a:xfrm>
            <a:off x="1781200" y="1315950"/>
            <a:ext cx="5783400" cy="9090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Roboto Slab"/>
              <a:buNone/>
            </a:pPr>
            <a:r>
              <a:rPr b="0" i="0" lang="en" sz="6000" u="none" cap="none" strike="noStrike">
                <a:solidFill>
                  <a:schemeClr val="dk1"/>
                </a:solidFill>
                <a:latin typeface="Roboto Slab"/>
                <a:ea typeface="Roboto Slab"/>
                <a:cs typeface="Roboto Slab"/>
                <a:sym typeface="Roboto Slab"/>
              </a:rPr>
              <a:t>AKURA</a:t>
            </a:r>
          </a:p>
        </p:txBody>
      </p:sp>
      <p:sp>
        <p:nvSpPr>
          <p:cNvPr id="124" name="Shape 124"/>
          <p:cNvSpPr txBox="1"/>
          <p:nvPr>
            <p:ph idx="1" type="subTitle"/>
          </p:nvPr>
        </p:nvSpPr>
        <p:spPr>
          <a:xfrm>
            <a:off x="1680301" y="3049450"/>
            <a:ext cx="5783400" cy="9090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accent5"/>
              </a:buClr>
              <a:buSzPct val="25000"/>
              <a:buFont typeface="Roboto Slab"/>
              <a:buNone/>
            </a:pPr>
            <a:r>
              <a:rPr lang="en"/>
              <a:t>July</a:t>
            </a:r>
            <a:r>
              <a:rPr b="0" i="0" lang="en" sz="2400" u="none" cap="none" strike="noStrike">
                <a:solidFill>
                  <a:schemeClr val="accent5"/>
                </a:solidFill>
                <a:latin typeface="Roboto Slab"/>
                <a:ea typeface="Roboto Slab"/>
                <a:cs typeface="Roboto Slab"/>
                <a:sym typeface="Roboto Slab"/>
              </a:rPr>
              <a:t> </a:t>
            </a:r>
            <a:r>
              <a:rPr lang="en"/>
              <a:t>10</a:t>
            </a:r>
            <a:r>
              <a:rPr b="0" i="0" lang="en" sz="2400" u="none" cap="none" strike="noStrike">
                <a:solidFill>
                  <a:schemeClr val="accent5"/>
                </a:solidFill>
                <a:latin typeface="Roboto Slab"/>
                <a:ea typeface="Roboto Slab"/>
                <a:cs typeface="Roboto Slab"/>
                <a:sym typeface="Roboto Slab"/>
              </a:rPr>
              <a:t>, 2017</a:t>
            </a:r>
          </a:p>
        </p:txBody>
      </p:sp>
      <p:sp>
        <p:nvSpPr>
          <p:cNvPr id="125" name="Shape 125"/>
          <p:cNvSpPr txBox="1"/>
          <p:nvPr/>
        </p:nvSpPr>
        <p:spPr>
          <a:xfrm>
            <a:off x="2093650" y="2224950"/>
            <a:ext cx="5158500" cy="6936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Roboto Slab Light"/>
              <a:buNone/>
            </a:pPr>
            <a:r>
              <a:rPr lang="en" sz="1200">
                <a:solidFill>
                  <a:srgbClr val="FFFFFF"/>
                </a:solidFill>
                <a:latin typeface="Roboto Slab Light"/>
                <a:ea typeface="Roboto Slab Light"/>
                <a:cs typeface="Roboto Slab Light"/>
                <a:sym typeface="Roboto Slab Light"/>
              </a:rPr>
              <a:t>Project </a:t>
            </a:r>
            <a:r>
              <a:rPr b="0" i="0" lang="en" sz="1200" u="none" cap="none" strike="noStrike">
                <a:solidFill>
                  <a:srgbClr val="FFFFFF"/>
                </a:solidFill>
                <a:latin typeface="Roboto Slab Light"/>
                <a:ea typeface="Roboto Slab Light"/>
                <a:cs typeface="Roboto Slab Light"/>
                <a:sym typeface="Roboto Slab Light"/>
              </a:rPr>
              <a:t>Pro</a:t>
            </a:r>
            <a:r>
              <a:rPr lang="en" sz="1200">
                <a:solidFill>
                  <a:srgbClr val="FFFFFF"/>
                </a:solidFill>
                <a:latin typeface="Roboto Slab Light"/>
                <a:ea typeface="Roboto Slab Light"/>
                <a:cs typeface="Roboto Slab Light"/>
                <a:sym typeface="Roboto Slab Light"/>
              </a:rPr>
              <a:t>gress</a:t>
            </a:r>
            <a:r>
              <a:rPr b="0" i="0" lang="en" sz="1200" u="none" cap="none" strike="noStrike">
                <a:solidFill>
                  <a:srgbClr val="FFFFFF"/>
                </a:solidFill>
                <a:latin typeface="Roboto Slab Light"/>
                <a:ea typeface="Roboto Slab Light"/>
                <a:cs typeface="Roboto Slab Light"/>
                <a:sym typeface="Roboto Slab Light"/>
              </a:rPr>
              <a:t> </a:t>
            </a:r>
            <a:r>
              <a:rPr b="0" i="0" lang="en" sz="1200" u="none" cap="none" strike="noStrike">
                <a:solidFill>
                  <a:srgbClr val="FFFFFF"/>
                </a:solidFill>
                <a:latin typeface="Roboto Slab Light"/>
                <a:ea typeface="Roboto Slab Light"/>
                <a:cs typeface="Roboto Slab Light"/>
                <a:sym typeface="Roboto Slab Light"/>
              </a:rPr>
              <a:t>Prese</a:t>
            </a:r>
            <a:r>
              <a:rPr b="0" i="0" lang="en" sz="1200" u="none" cap="none" strike="noStrike">
                <a:solidFill>
                  <a:srgbClr val="FFFFFF"/>
                </a:solidFill>
                <a:latin typeface="Roboto Slab Light"/>
                <a:ea typeface="Roboto Slab Light"/>
                <a:cs typeface="Roboto Slab Light"/>
                <a:sym typeface="Roboto Slab Light"/>
              </a:rPr>
              <a:t>ntation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87900" y="564725"/>
            <a:ext cx="8368200" cy="6861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Roboto Slab"/>
              <a:buNone/>
            </a:pPr>
            <a:r>
              <a:rPr lang="en"/>
              <a:t>From the product user perspective</a:t>
            </a:r>
          </a:p>
        </p:txBody>
      </p:sp>
      <p:sp>
        <p:nvSpPr>
          <p:cNvPr id="189" name="Shape 189"/>
          <p:cNvSpPr txBox="1"/>
          <p:nvPr>
            <p:ph idx="1" type="body"/>
          </p:nvPr>
        </p:nvSpPr>
        <p:spPr>
          <a:xfrm>
            <a:off x="387900" y="1365900"/>
            <a:ext cx="8368200" cy="3471900"/>
          </a:xfrm>
          <a:prstGeom prst="rect">
            <a:avLst/>
          </a:prstGeom>
          <a:noFill/>
          <a:ln>
            <a:noFill/>
          </a:ln>
        </p:spPr>
        <p:txBody>
          <a:bodyPr anchorCtr="0" anchor="t" bIns="91425" lIns="91425" rIns="91425" wrap="square" tIns="91425">
            <a:noAutofit/>
          </a:bodyPr>
          <a:lstStyle/>
          <a:p>
            <a:pPr lvl="0" marR="0" rtl="0" algn="l">
              <a:lnSpc>
                <a:spcPct val="150000"/>
              </a:lnSpc>
              <a:spcBef>
                <a:spcPts val="1600"/>
              </a:spcBef>
              <a:spcAft>
                <a:spcPts val="0"/>
              </a:spcAft>
              <a:buNone/>
            </a:pPr>
            <a:r>
              <a:rPr lang="en">
                <a:latin typeface="Roboto Slab"/>
                <a:ea typeface="Roboto Slab"/>
                <a:cs typeface="Roboto Slab"/>
                <a:sym typeface="Roboto Slab"/>
              </a:rPr>
              <a:t>Where the user want to get an better idea of the product he/she is going to buy by analyzing the reviews and ratings by others. For this we can provide an web application and can earn through advertisements.</a:t>
            </a:r>
          </a:p>
          <a:p>
            <a:pPr lvl="0" marR="0" rtl="0" algn="l">
              <a:lnSpc>
                <a:spcPct val="150000"/>
              </a:lnSpc>
              <a:spcBef>
                <a:spcPts val="1600"/>
              </a:spcBef>
              <a:spcAft>
                <a:spcPts val="0"/>
              </a:spcAft>
              <a:buNone/>
            </a:pPr>
            <a:r>
              <a:t/>
            </a:r>
            <a:endParaRPr>
              <a:latin typeface="Roboto Slab"/>
              <a:ea typeface="Roboto Slab"/>
              <a:cs typeface="Roboto Slab"/>
              <a:sym typeface="Roboto Slab"/>
            </a:endParaRPr>
          </a:p>
          <a:p>
            <a:pPr indent="-228600" lvl="1" marL="914400" marR="0" rtl="0" algn="l">
              <a:lnSpc>
                <a:spcPct val="150000"/>
              </a:lnSpc>
              <a:spcBef>
                <a:spcPts val="1600"/>
              </a:spcBef>
              <a:spcAft>
                <a:spcPts val="0"/>
              </a:spcAft>
              <a:buClr>
                <a:schemeClr val="dk1"/>
              </a:buClr>
              <a:buSzPct val="25000"/>
              <a:buFont typeface="Roboto Slab"/>
              <a:buNone/>
            </a:pPr>
            <a:br>
              <a:rPr b="0" i="0" lang="en" sz="1200" u="none" cap="none" strike="noStrike">
                <a:solidFill>
                  <a:schemeClr val="dk1"/>
                </a:solidFill>
                <a:latin typeface="Roboto Slab"/>
                <a:ea typeface="Roboto Slab"/>
                <a:cs typeface="Roboto Slab"/>
                <a:sym typeface="Roboto Slab"/>
              </a:rPr>
            </a:br>
          </a:p>
          <a:p>
            <a:pPr indent="0" lvl="0" marL="0" marR="0" rtl="0" algn="l">
              <a:lnSpc>
                <a:spcPct val="150000"/>
              </a:lnSpc>
              <a:spcBef>
                <a:spcPts val="1600"/>
              </a:spcBef>
              <a:spcAft>
                <a:spcPts val="0"/>
              </a:spcAft>
              <a:buClr>
                <a:schemeClr val="dk1"/>
              </a:buClr>
              <a:buSzPct val="25000"/>
              <a:buFont typeface="Roboto"/>
              <a:buNone/>
            </a:pPr>
            <a:r>
              <a:t/>
            </a:r>
            <a:endParaRPr b="0" i="0" sz="1200" u="none" cap="none" strike="noStrike">
              <a:solidFill>
                <a:schemeClr val="dk1"/>
              </a:solidFill>
              <a:latin typeface="Roboto Slab"/>
              <a:ea typeface="Roboto Slab"/>
              <a:cs typeface="Roboto Slab"/>
              <a:sym typeface="Roboto Slab"/>
            </a:endParaRPr>
          </a:p>
          <a:p>
            <a:pPr indent="0" lvl="0" marL="0" marR="0" rtl="0" algn="l">
              <a:lnSpc>
                <a:spcPct val="115000"/>
              </a:lnSpc>
              <a:spcBef>
                <a:spcPts val="1600"/>
              </a:spcBef>
              <a:spcAft>
                <a:spcPts val="0"/>
              </a:spcAft>
              <a:buClr>
                <a:schemeClr val="dk1"/>
              </a:buClr>
              <a:buSzPct val="25000"/>
              <a:buFont typeface="Roboto"/>
              <a:buNone/>
            </a:pPr>
            <a:r>
              <a:t/>
            </a:r>
            <a:endParaRPr b="0" i="0" sz="1200" u="none" cap="none" strike="noStrike">
              <a:solidFill>
                <a:schemeClr val="dk1"/>
              </a:solidFill>
              <a:latin typeface="Roboto Slab"/>
              <a:ea typeface="Roboto Slab"/>
              <a:cs typeface="Roboto Slab"/>
              <a:sym typeface="Roboto Slab"/>
            </a:endParaRPr>
          </a:p>
          <a:p>
            <a:pPr indent="0" lvl="0" marL="0" marR="0" rtl="0" algn="l">
              <a:lnSpc>
                <a:spcPct val="115000"/>
              </a:lnSpc>
              <a:spcBef>
                <a:spcPts val="1600"/>
              </a:spcBef>
              <a:spcAft>
                <a:spcPts val="0"/>
              </a:spcAft>
              <a:buClr>
                <a:schemeClr val="dk1"/>
              </a:buClr>
              <a:buSzPct val="25000"/>
              <a:buFont typeface="Roboto"/>
              <a:buNone/>
            </a:pPr>
            <a:r>
              <a:t/>
            </a:r>
            <a:endParaRPr b="0" i="0" sz="1400" u="none" cap="none" strike="noStrike">
              <a:solidFill>
                <a:schemeClr val="dk1"/>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87900" y="564725"/>
            <a:ext cx="8368200" cy="6861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Roboto Slab"/>
              <a:buNone/>
            </a:pPr>
            <a:r>
              <a:rPr lang="en"/>
              <a:t>From the product vendor perspective</a:t>
            </a:r>
          </a:p>
        </p:txBody>
      </p:sp>
      <p:sp>
        <p:nvSpPr>
          <p:cNvPr id="195" name="Shape 195"/>
          <p:cNvSpPr txBox="1"/>
          <p:nvPr>
            <p:ph idx="1" type="body"/>
          </p:nvPr>
        </p:nvSpPr>
        <p:spPr>
          <a:xfrm>
            <a:off x="387900" y="1365900"/>
            <a:ext cx="8368200" cy="3471900"/>
          </a:xfrm>
          <a:prstGeom prst="rect">
            <a:avLst/>
          </a:prstGeom>
          <a:noFill/>
          <a:ln>
            <a:noFill/>
          </a:ln>
        </p:spPr>
        <p:txBody>
          <a:bodyPr anchorCtr="0" anchor="t" bIns="91425" lIns="91425" rIns="91425" wrap="square" tIns="91425">
            <a:noAutofit/>
          </a:bodyPr>
          <a:lstStyle/>
          <a:p>
            <a:pPr lvl="0" marR="0" rtl="0" algn="l">
              <a:lnSpc>
                <a:spcPct val="150000"/>
              </a:lnSpc>
              <a:spcBef>
                <a:spcPts val="1600"/>
              </a:spcBef>
              <a:spcAft>
                <a:spcPts val="0"/>
              </a:spcAft>
              <a:buNone/>
            </a:pPr>
            <a:r>
              <a:rPr lang="en">
                <a:latin typeface="Roboto Slab"/>
                <a:ea typeface="Roboto Slab"/>
                <a:cs typeface="Roboto Slab"/>
                <a:sym typeface="Roboto Slab"/>
              </a:rPr>
              <a:t>Vendor wants to know what their customers are experiencing through using their products and wants to know what customers are pointing out through reviews. Therefore we can sell our product to vendor to get the stats quickly without going through the product comments one by one.</a:t>
            </a:r>
          </a:p>
          <a:p>
            <a:pPr lvl="0" marR="0" rtl="0" algn="l">
              <a:lnSpc>
                <a:spcPct val="150000"/>
              </a:lnSpc>
              <a:spcBef>
                <a:spcPts val="1600"/>
              </a:spcBef>
              <a:spcAft>
                <a:spcPts val="0"/>
              </a:spcAft>
              <a:buNone/>
            </a:pPr>
            <a:r>
              <a:t/>
            </a:r>
            <a:endParaRPr>
              <a:latin typeface="Roboto Slab"/>
              <a:ea typeface="Roboto Slab"/>
              <a:cs typeface="Roboto Slab"/>
              <a:sym typeface="Roboto Slab"/>
            </a:endParaRPr>
          </a:p>
          <a:p>
            <a:pPr indent="-228600" lvl="1" marL="914400" marR="0" rtl="0" algn="l">
              <a:lnSpc>
                <a:spcPct val="150000"/>
              </a:lnSpc>
              <a:spcBef>
                <a:spcPts val="1600"/>
              </a:spcBef>
              <a:spcAft>
                <a:spcPts val="0"/>
              </a:spcAft>
              <a:buClr>
                <a:schemeClr val="dk1"/>
              </a:buClr>
              <a:buSzPct val="25000"/>
              <a:buFont typeface="Roboto Slab"/>
              <a:buNone/>
            </a:pPr>
            <a:br>
              <a:rPr b="0" i="0" lang="en" sz="1200" u="none" cap="none" strike="noStrike">
                <a:solidFill>
                  <a:schemeClr val="dk1"/>
                </a:solidFill>
                <a:latin typeface="Roboto Slab"/>
                <a:ea typeface="Roboto Slab"/>
                <a:cs typeface="Roboto Slab"/>
                <a:sym typeface="Roboto Slab"/>
              </a:rPr>
            </a:br>
          </a:p>
          <a:p>
            <a:pPr indent="0" lvl="0" marL="0" marR="0" rtl="0" algn="l">
              <a:lnSpc>
                <a:spcPct val="150000"/>
              </a:lnSpc>
              <a:spcBef>
                <a:spcPts val="1600"/>
              </a:spcBef>
              <a:spcAft>
                <a:spcPts val="0"/>
              </a:spcAft>
              <a:buClr>
                <a:schemeClr val="dk1"/>
              </a:buClr>
              <a:buSzPct val="25000"/>
              <a:buFont typeface="Roboto"/>
              <a:buNone/>
            </a:pPr>
            <a:r>
              <a:t/>
            </a:r>
            <a:endParaRPr b="0" i="0" sz="1200" u="none" cap="none" strike="noStrike">
              <a:solidFill>
                <a:schemeClr val="dk1"/>
              </a:solidFill>
              <a:latin typeface="Roboto Slab"/>
              <a:ea typeface="Roboto Slab"/>
              <a:cs typeface="Roboto Slab"/>
              <a:sym typeface="Roboto Slab"/>
            </a:endParaRPr>
          </a:p>
          <a:p>
            <a:pPr indent="0" lvl="0" marL="0" marR="0" rtl="0" algn="l">
              <a:lnSpc>
                <a:spcPct val="115000"/>
              </a:lnSpc>
              <a:spcBef>
                <a:spcPts val="1600"/>
              </a:spcBef>
              <a:spcAft>
                <a:spcPts val="0"/>
              </a:spcAft>
              <a:buClr>
                <a:schemeClr val="dk1"/>
              </a:buClr>
              <a:buSzPct val="25000"/>
              <a:buFont typeface="Roboto"/>
              <a:buNone/>
            </a:pPr>
            <a:r>
              <a:t/>
            </a:r>
            <a:endParaRPr b="0" i="0" sz="1200" u="none" cap="none" strike="noStrike">
              <a:solidFill>
                <a:schemeClr val="dk1"/>
              </a:solidFill>
              <a:latin typeface="Roboto Slab"/>
              <a:ea typeface="Roboto Slab"/>
              <a:cs typeface="Roboto Slab"/>
              <a:sym typeface="Roboto Slab"/>
            </a:endParaRPr>
          </a:p>
          <a:p>
            <a:pPr indent="0" lvl="0" marL="0" marR="0" rtl="0" algn="l">
              <a:lnSpc>
                <a:spcPct val="115000"/>
              </a:lnSpc>
              <a:spcBef>
                <a:spcPts val="1600"/>
              </a:spcBef>
              <a:spcAft>
                <a:spcPts val="0"/>
              </a:spcAft>
              <a:buClr>
                <a:schemeClr val="dk1"/>
              </a:buClr>
              <a:buSzPct val="25000"/>
              <a:buFont typeface="Roboto"/>
              <a:buNone/>
            </a:pPr>
            <a:r>
              <a:t/>
            </a:r>
            <a:endParaRPr b="0" i="0" sz="1400" u="none" cap="none" strike="noStrike">
              <a:solidFill>
                <a:schemeClr val="dk1"/>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p:nvPr/>
        </p:nvSpPr>
        <p:spPr>
          <a:xfrm>
            <a:off x="88000" y="2205000"/>
            <a:ext cx="8832300" cy="733500"/>
          </a:xfrm>
          <a:prstGeom prst="rect">
            <a:avLst/>
          </a:prstGeom>
          <a:solidFill>
            <a:schemeClr val="dk1"/>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1" name="Shape 201"/>
          <p:cNvSpPr txBox="1"/>
          <p:nvPr>
            <p:ph idx="4294967295" type="title"/>
          </p:nvPr>
        </p:nvSpPr>
        <p:spPr>
          <a:xfrm>
            <a:off x="508275" y="2205000"/>
            <a:ext cx="8520600" cy="7335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Roboto Slab"/>
              <a:buNone/>
            </a:pPr>
            <a:r>
              <a:rPr lang="en">
                <a:solidFill>
                  <a:schemeClr val="lt1"/>
                </a:solidFill>
              </a:rPr>
              <a:t>Demo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671250" y="2141250"/>
            <a:ext cx="7852200" cy="8610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Roboto Slab"/>
              <a:buNone/>
            </a:pPr>
            <a:r>
              <a:rPr b="0" i="0" lang="en" sz="3600" u="none" cap="none" strike="noStrike">
                <a:solidFill>
                  <a:schemeClr val="dk1"/>
                </a:solidFill>
                <a:latin typeface="Roboto Slab"/>
                <a:ea typeface="Roboto Slab"/>
                <a:cs typeface="Roboto Slab"/>
                <a:sym typeface="Roboto Slab"/>
              </a:rPr>
              <a:t>Q &amp; 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671250" y="2141250"/>
            <a:ext cx="7852200" cy="8610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Roboto Slab"/>
              <a:buNone/>
            </a:pPr>
            <a:r>
              <a:rPr b="0" i="0" lang="en" sz="3600" u="none" cap="none" strike="noStrike">
                <a:solidFill>
                  <a:schemeClr val="dk1"/>
                </a:solidFill>
                <a:latin typeface="Roboto Slab"/>
                <a:ea typeface="Roboto Slab"/>
                <a:cs typeface="Roboto Slab"/>
                <a:sym typeface="Roboto Slab"/>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idx="4294967295" type="title"/>
          </p:nvPr>
        </p:nvSpPr>
        <p:spPr>
          <a:xfrm>
            <a:off x="338700" y="233900"/>
            <a:ext cx="8428800" cy="5712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Roboto Slab"/>
              <a:buNone/>
            </a:pPr>
            <a:r>
              <a:rPr b="0" i="0" lang="en" sz="3000" u="none" cap="none" strike="noStrike">
                <a:solidFill>
                  <a:srgbClr val="FFFFFF"/>
                </a:solidFill>
                <a:latin typeface="Roboto Slab"/>
                <a:ea typeface="Roboto Slab"/>
                <a:cs typeface="Roboto Slab"/>
                <a:sym typeface="Roboto Slab"/>
              </a:rPr>
              <a:t>Group Details</a:t>
            </a:r>
          </a:p>
        </p:txBody>
      </p:sp>
      <p:cxnSp>
        <p:nvCxnSpPr>
          <p:cNvPr id="131" name="Shape 131"/>
          <p:cNvCxnSpPr/>
          <p:nvPr/>
        </p:nvCxnSpPr>
        <p:spPr>
          <a:xfrm>
            <a:off x="1118175" y="3032212"/>
            <a:ext cx="270900" cy="0"/>
          </a:xfrm>
          <a:prstGeom prst="straightConnector1">
            <a:avLst/>
          </a:prstGeom>
          <a:noFill/>
          <a:ln cap="flat" cmpd="sng" w="9525">
            <a:solidFill>
              <a:schemeClr val="dk2"/>
            </a:solidFill>
            <a:prstDash val="solid"/>
            <a:round/>
            <a:headEnd len="med" w="med" type="none"/>
            <a:tailEnd len="med" w="med" type="none"/>
          </a:ln>
        </p:spPr>
      </p:cxnSp>
      <p:sp>
        <p:nvSpPr>
          <p:cNvPr id="132" name="Shape 132"/>
          <p:cNvSpPr txBox="1"/>
          <p:nvPr>
            <p:ph idx="4294967295" type="body"/>
          </p:nvPr>
        </p:nvSpPr>
        <p:spPr>
          <a:xfrm>
            <a:off x="311708" y="1844699"/>
            <a:ext cx="2177400" cy="4362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Roboto"/>
              <a:buNone/>
            </a:pPr>
            <a:r>
              <a:rPr b="0" i="0" lang="en" sz="1700" u="none" cap="none" strike="noStrike">
                <a:solidFill>
                  <a:schemeClr val="dk1"/>
                </a:solidFill>
                <a:latin typeface="Roboto Slab"/>
                <a:ea typeface="Roboto Slab"/>
                <a:cs typeface="Roboto Slab"/>
                <a:sym typeface="Roboto Slab"/>
              </a:rPr>
              <a:t>Group Members :</a:t>
            </a:r>
          </a:p>
        </p:txBody>
      </p:sp>
      <p:cxnSp>
        <p:nvCxnSpPr>
          <p:cNvPr id="133" name="Shape 133"/>
          <p:cNvCxnSpPr/>
          <p:nvPr/>
        </p:nvCxnSpPr>
        <p:spPr>
          <a:xfrm>
            <a:off x="3327800" y="3032212"/>
            <a:ext cx="270900" cy="0"/>
          </a:xfrm>
          <a:prstGeom prst="straightConnector1">
            <a:avLst/>
          </a:prstGeom>
          <a:noFill/>
          <a:ln cap="flat" cmpd="sng" w="9525">
            <a:solidFill>
              <a:schemeClr val="dk2"/>
            </a:solidFill>
            <a:prstDash val="solid"/>
            <a:round/>
            <a:headEnd len="med" w="med" type="none"/>
            <a:tailEnd len="med" w="med" type="none"/>
          </a:ln>
        </p:spPr>
      </p:cxnSp>
      <p:cxnSp>
        <p:nvCxnSpPr>
          <p:cNvPr id="134" name="Shape 134"/>
          <p:cNvCxnSpPr/>
          <p:nvPr/>
        </p:nvCxnSpPr>
        <p:spPr>
          <a:xfrm>
            <a:off x="5554075" y="3032212"/>
            <a:ext cx="270900" cy="0"/>
          </a:xfrm>
          <a:prstGeom prst="straightConnector1">
            <a:avLst/>
          </a:prstGeom>
          <a:noFill/>
          <a:ln cap="flat" cmpd="sng" w="9525">
            <a:solidFill>
              <a:schemeClr val="dk2"/>
            </a:solidFill>
            <a:prstDash val="solid"/>
            <a:round/>
            <a:headEnd len="med" w="med" type="none"/>
            <a:tailEnd len="med" w="med" type="none"/>
          </a:ln>
        </p:spPr>
      </p:cxnSp>
      <p:cxnSp>
        <p:nvCxnSpPr>
          <p:cNvPr id="135" name="Shape 135"/>
          <p:cNvCxnSpPr/>
          <p:nvPr/>
        </p:nvCxnSpPr>
        <p:spPr>
          <a:xfrm>
            <a:off x="7747050" y="3561937"/>
            <a:ext cx="270900" cy="0"/>
          </a:xfrm>
          <a:prstGeom prst="straightConnector1">
            <a:avLst/>
          </a:prstGeom>
          <a:noFill/>
          <a:ln cap="flat" cmpd="sng" w="9525">
            <a:solidFill>
              <a:schemeClr val="dk2"/>
            </a:solidFill>
            <a:prstDash val="solid"/>
            <a:round/>
            <a:headEnd len="med" w="med" type="none"/>
            <a:tailEnd len="med" w="med" type="none"/>
          </a:ln>
        </p:spPr>
      </p:cxnSp>
      <p:sp>
        <p:nvSpPr>
          <p:cNvPr id="136" name="Shape 136"/>
          <p:cNvSpPr txBox="1"/>
          <p:nvPr>
            <p:ph idx="4294967295" type="body"/>
          </p:nvPr>
        </p:nvSpPr>
        <p:spPr>
          <a:xfrm>
            <a:off x="2287375" y="1844687"/>
            <a:ext cx="4308900" cy="1261200"/>
          </a:xfrm>
          <a:prstGeom prst="rect">
            <a:avLst/>
          </a:prstGeom>
          <a:noFill/>
          <a:ln>
            <a:noFill/>
          </a:ln>
        </p:spPr>
        <p:txBody>
          <a:bodyPr anchorCtr="0" anchor="t" bIns="91425" lIns="91425" rIns="91425" wrap="square" tIns="91425">
            <a:noAutofit/>
          </a:bodyPr>
          <a:lstStyle/>
          <a:p>
            <a:pPr indent="-342900" lvl="0" marL="457200" marR="0" rtl="0" algn="l">
              <a:lnSpc>
                <a:spcPct val="100000"/>
              </a:lnSpc>
              <a:spcBef>
                <a:spcPts val="0"/>
              </a:spcBef>
              <a:spcAft>
                <a:spcPts val="0"/>
              </a:spcAft>
              <a:buClr>
                <a:schemeClr val="dk1"/>
              </a:buClr>
              <a:buSzPct val="25000"/>
              <a:buFont typeface="Roboto Slab"/>
              <a:buNone/>
            </a:pPr>
            <a:r>
              <a:rPr b="0" i="0" lang="en" sz="1700" u="none" cap="none" strike="noStrike">
                <a:solidFill>
                  <a:schemeClr val="dk1"/>
                </a:solidFill>
                <a:latin typeface="Roboto Slab"/>
                <a:ea typeface="Roboto Slab"/>
                <a:cs typeface="Roboto Slab"/>
                <a:sym typeface="Roboto Slab"/>
              </a:rPr>
              <a:t>Nilesh Jayanandana</a:t>
            </a:r>
          </a:p>
          <a:p>
            <a:pPr indent="-342900" lvl="0" marL="457200" marR="0" rtl="0" algn="l">
              <a:lnSpc>
                <a:spcPct val="100000"/>
              </a:lnSpc>
              <a:spcBef>
                <a:spcPts val="0"/>
              </a:spcBef>
              <a:spcAft>
                <a:spcPts val="0"/>
              </a:spcAft>
              <a:buClr>
                <a:schemeClr val="dk1"/>
              </a:buClr>
              <a:buSzPct val="25000"/>
              <a:buFont typeface="Roboto Slab"/>
              <a:buNone/>
            </a:pPr>
            <a:r>
              <a:rPr b="0" i="0" lang="en" sz="1700" u="none" cap="none" strike="noStrike">
                <a:solidFill>
                  <a:schemeClr val="dk1"/>
                </a:solidFill>
                <a:latin typeface="Roboto Slab"/>
                <a:ea typeface="Roboto Slab"/>
                <a:cs typeface="Roboto Slab"/>
                <a:sym typeface="Roboto Slab"/>
              </a:rPr>
              <a:t>Nipuna Herath</a:t>
            </a:r>
          </a:p>
          <a:p>
            <a:pPr indent="-342900" lvl="0" marL="457200" marR="0" rtl="0" algn="l">
              <a:lnSpc>
                <a:spcPct val="100000"/>
              </a:lnSpc>
              <a:spcBef>
                <a:spcPts val="0"/>
              </a:spcBef>
              <a:spcAft>
                <a:spcPts val="0"/>
              </a:spcAft>
              <a:buClr>
                <a:schemeClr val="dk1"/>
              </a:buClr>
              <a:buSzPct val="25000"/>
              <a:buFont typeface="Roboto Slab"/>
              <a:buNone/>
            </a:pPr>
            <a:r>
              <a:rPr b="0" i="0" lang="en" sz="1700" u="none" cap="none" strike="noStrike">
                <a:solidFill>
                  <a:schemeClr val="dk1"/>
                </a:solidFill>
                <a:latin typeface="Roboto Slab"/>
                <a:ea typeface="Roboto Slab"/>
                <a:cs typeface="Roboto Slab"/>
                <a:sym typeface="Roboto Slab"/>
              </a:rPr>
              <a:t>Sameera Piyasundara</a:t>
            </a:r>
          </a:p>
          <a:p>
            <a:pPr indent="-342900" lvl="0" marL="457200" marR="0" rtl="0" algn="l">
              <a:lnSpc>
                <a:spcPct val="100000"/>
              </a:lnSpc>
              <a:spcBef>
                <a:spcPts val="0"/>
              </a:spcBef>
              <a:spcAft>
                <a:spcPts val="0"/>
              </a:spcAft>
              <a:buClr>
                <a:schemeClr val="dk1"/>
              </a:buClr>
              <a:buSzPct val="25000"/>
              <a:buFont typeface="Roboto Slab"/>
              <a:buNone/>
            </a:pPr>
            <a:r>
              <a:rPr b="0" i="0" lang="en" sz="1700" u="none" cap="none" strike="noStrike">
                <a:solidFill>
                  <a:schemeClr val="dk1"/>
                </a:solidFill>
                <a:latin typeface="Roboto Slab"/>
                <a:ea typeface="Roboto Slab"/>
                <a:cs typeface="Roboto Slab"/>
                <a:sym typeface="Roboto Slab"/>
              </a:rPr>
              <a:t>Rishanthakumar Rasarathinam</a:t>
            </a:r>
          </a:p>
          <a:p>
            <a:pPr indent="0" lvl="0" marL="0" marR="0" rtl="0" algn="l">
              <a:lnSpc>
                <a:spcPct val="100000"/>
              </a:lnSpc>
              <a:spcBef>
                <a:spcPts val="0"/>
              </a:spcBef>
              <a:spcAft>
                <a:spcPts val="0"/>
              </a:spcAft>
              <a:buClr>
                <a:schemeClr val="dk1"/>
              </a:buClr>
              <a:buSzPct val="25000"/>
              <a:buFont typeface="Roboto"/>
              <a:buNone/>
            </a:pPr>
            <a:r>
              <a:t/>
            </a:r>
            <a:endParaRPr b="0" i="0" sz="1700" u="none" cap="none" strike="noStrike">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Clr>
                <a:schemeClr val="dk1"/>
              </a:buClr>
              <a:buSzPct val="25000"/>
              <a:buFont typeface="Roboto"/>
              <a:buNone/>
            </a:pPr>
            <a:r>
              <a:t/>
            </a:r>
            <a:endParaRPr b="0" i="0" sz="1700" u="none" cap="none" strike="noStrike">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Clr>
                <a:schemeClr val="dk1"/>
              </a:buClr>
              <a:buSzPct val="25000"/>
              <a:buFont typeface="Roboto"/>
              <a:buNone/>
            </a:pPr>
            <a:r>
              <a:t/>
            </a:r>
            <a:endParaRPr b="0" i="0" sz="1700" u="none" cap="none" strike="noStrike">
              <a:solidFill>
                <a:schemeClr val="dk1"/>
              </a:solidFill>
              <a:latin typeface="Roboto Slab"/>
              <a:ea typeface="Roboto Slab"/>
              <a:cs typeface="Roboto Slab"/>
              <a:sym typeface="Roboto Slab"/>
            </a:endParaRPr>
          </a:p>
          <a:p>
            <a:pPr indent="0" lvl="0" marL="0" marR="0" rtl="0" algn="ctr">
              <a:lnSpc>
                <a:spcPct val="115000"/>
              </a:lnSpc>
              <a:spcBef>
                <a:spcPts val="0"/>
              </a:spcBef>
              <a:spcAft>
                <a:spcPts val="0"/>
              </a:spcAft>
              <a:buClr>
                <a:schemeClr val="dk1"/>
              </a:buClr>
              <a:buSzPct val="25000"/>
              <a:buFont typeface="Roboto"/>
              <a:buNone/>
            </a:pPr>
            <a:r>
              <a:t/>
            </a:r>
            <a:endParaRPr b="0" i="0" sz="1700" u="none" cap="none" strike="noStrike">
              <a:solidFill>
                <a:schemeClr val="dk1"/>
              </a:solidFill>
              <a:latin typeface="Roboto Slab"/>
              <a:ea typeface="Roboto Slab"/>
              <a:cs typeface="Roboto Slab"/>
              <a:sym typeface="Roboto Slab"/>
            </a:endParaRPr>
          </a:p>
        </p:txBody>
      </p:sp>
      <p:sp>
        <p:nvSpPr>
          <p:cNvPr id="137" name="Shape 137"/>
          <p:cNvSpPr txBox="1"/>
          <p:nvPr>
            <p:ph idx="4294967295" type="body"/>
          </p:nvPr>
        </p:nvSpPr>
        <p:spPr>
          <a:xfrm>
            <a:off x="311708" y="3549324"/>
            <a:ext cx="2177400" cy="4362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Roboto"/>
              <a:buNone/>
            </a:pPr>
            <a:r>
              <a:rPr b="0" i="0" lang="en" sz="1700" u="none" cap="none" strike="noStrike">
                <a:solidFill>
                  <a:schemeClr val="dk1"/>
                </a:solidFill>
                <a:latin typeface="Roboto Slab"/>
                <a:ea typeface="Roboto Slab"/>
                <a:cs typeface="Roboto Slab"/>
                <a:sym typeface="Roboto Slab"/>
              </a:rPr>
              <a:t>Supervisor :</a:t>
            </a:r>
          </a:p>
        </p:txBody>
      </p:sp>
      <p:sp>
        <p:nvSpPr>
          <p:cNvPr id="138" name="Shape 138"/>
          <p:cNvSpPr txBox="1"/>
          <p:nvPr>
            <p:ph idx="4294967295" type="body"/>
          </p:nvPr>
        </p:nvSpPr>
        <p:spPr>
          <a:xfrm>
            <a:off x="2287366" y="3549350"/>
            <a:ext cx="4308900" cy="5046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Roboto"/>
              <a:buNone/>
            </a:pPr>
            <a:r>
              <a:rPr b="0" i="0" lang="en" sz="1700" u="none" cap="none" strike="noStrike">
                <a:solidFill>
                  <a:schemeClr val="dk1"/>
                </a:solidFill>
                <a:latin typeface="Roboto Slab"/>
                <a:ea typeface="Roboto Slab"/>
                <a:cs typeface="Roboto Slab"/>
                <a:sym typeface="Roboto Slab"/>
              </a:rPr>
              <a:t>Mr. Darshika Niranjan Koggalahewa</a:t>
            </a:r>
          </a:p>
        </p:txBody>
      </p:sp>
      <p:sp>
        <p:nvSpPr>
          <p:cNvPr id="139" name="Shape 139"/>
          <p:cNvSpPr txBox="1"/>
          <p:nvPr>
            <p:ph idx="4294967295" type="body"/>
          </p:nvPr>
        </p:nvSpPr>
        <p:spPr>
          <a:xfrm>
            <a:off x="311708" y="1214099"/>
            <a:ext cx="2177400" cy="436200"/>
          </a:xfrm>
          <a:prstGeom prst="rect">
            <a:avLst/>
          </a:prstGeom>
          <a:noFill/>
          <a:ln>
            <a:noFill/>
          </a:ln>
        </p:spPr>
        <p:txBody>
          <a:bodyPr anchorCtr="0" anchor="t" bIns="91425" lIns="91425" rIns="91425" wrap="square" tIns="91425">
            <a:noAutofit/>
          </a:bodyPr>
          <a:lstStyle/>
          <a:p>
            <a:pPr indent="0" lvl="0" marL="0" marR="0" rtl="0" algn="just">
              <a:lnSpc>
                <a:spcPct val="115000"/>
              </a:lnSpc>
              <a:spcBef>
                <a:spcPts val="0"/>
              </a:spcBef>
              <a:spcAft>
                <a:spcPts val="0"/>
              </a:spcAft>
              <a:buClr>
                <a:schemeClr val="dk1"/>
              </a:buClr>
              <a:buSzPct val="25000"/>
              <a:buFont typeface="Roboto"/>
              <a:buNone/>
            </a:pPr>
            <a:r>
              <a:rPr b="0" i="0" lang="en" sz="1700" u="none" cap="none" strike="noStrike">
                <a:solidFill>
                  <a:schemeClr val="dk1"/>
                </a:solidFill>
                <a:latin typeface="Roboto Slab"/>
                <a:ea typeface="Roboto Slab"/>
                <a:cs typeface="Roboto Slab"/>
                <a:sym typeface="Roboto Slab"/>
              </a:rPr>
              <a:t>Project ID :</a:t>
            </a:r>
          </a:p>
        </p:txBody>
      </p:sp>
      <p:sp>
        <p:nvSpPr>
          <p:cNvPr id="140" name="Shape 140"/>
          <p:cNvSpPr txBox="1"/>
          <p:nvPr>
            <p:ph idx="4294967295" type="body"/>
          </p:nvPr>
        </p:nvSpPr>
        <p:spPr>
          <a:xfrm>
            <a:off x="2287383" y="1214099"/>
            <a:ext cx="2177400" cy="436200"/>
          </a:xfrm>
          <a:prstGeom prst="rect">
            <a:avLst/>
          </a:prstGeom>
          <a:noFill/>
          <a:ln>
            <a:noFill/>
          </a:ln>
        </p:spPr>
        <p:txBody>
          <a:bodyPr anchorCtr="0" anchor="t" bIns="91425" lIns="91425" rIns="91425" wrap="square" tIns="91425">
            <a:noAutofit/>
          </a:bodyPr>
          <a:lstStyle/>
          <a:p>
            <a:pPr indent="0" lvl="0" marL="0" marR="0" rtl="0" algn="just">
              <a:lnSpc>
                <a:spcPct val="115000"/>
              </a:lnSpc>
              <a:spcBef>
                <a:spcPts val="0"/>
              </a:spcBef>
              <a:spcAft>
                <a:spcPts val="0"/>
              </a:spcAft>
              <a:buClr>
                <a:schemeClr val="dk1"/>
              </a:buClr>
              <a:buSzPct val="25000"/>
              <a:buFont typeface="Roboto"/>
              <a:buNone/>
            </a:pPr>
            <a:r>
              <a:rPr b="0" i="0" lang="en" sz="1700" u="none" cap="none" strike="noStrike">
                <a:solidFill>
                  <a:schemeClr val="dk1"/>
                </a:solidFill>
                <a:latin typeface="Roboto Slab"/>
                <a:ea typeface="Roboto Slab"/>
                <a:cs typeface="Roboto Slab"/>
                <a:sym typeface="Roboto Slab"/>
              </a:rPr>
              <a:t>17-026</a:t>
            </a:r>
          </a:p>
        </p:txBody>
      </p:sp>
      <p:sp>
        <p:nvSpPr>
          <p:cNvPr id="141" name="Shape 141"/>
          <p:cNvSpPr/>
          <p:nvPr/>
        </p:nvSpPr>
        <p:spPr>
          <a:xfrm>
            <a:off x="201750" y="5032350"/>
            <a:ext cx="8702700" cy="111000"/>
          </a:xfrm>
          <a:prstGeom prst="rect">
            <a:avLst/>
          </a:prstGeom>
          <a:solidFill>
            <a:schemeClr val="dk1"/>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p:nvPr/>
        </p:nvSpPr>
        <p:spPr>
          <a:xfrm>
            <a:off x="155850" y="3812950"/>
            <a:ext cx="8832300" cy="733500"/>
          </a:xfrm>
          <a:prstGeom prst="rect">
            <a:avLst/>
          </a:prstGeom>
          <a:solidFill>
            <a:schemeClr val="dk1"/>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txBox="1"/>
          <p:nvPr>
            <p:ph idx="4294967295" type="title"/>
          </p:nvPr>
        </p:nvSpPr>
        <p:spPr>
          <a:xfrm>
            <a:off x="155850" y="3812950"/>
            <a:ext cx="8520600" cy="733500"/>
          </a:xfrm>
          <a:prstGeom prst="rect">
            <a:avLst/>
          </a:prstGeom>
          <a:noFill/>
          <a:ln>
            <a:noFill/>
          </a:ln>
        </p:spPr>
        <p:txBody>
          <a:bodyPr anchorCtr="0" anchor="b" bIns="91425" lIns="91425" rIns="91425" wrap="square" tIns="91425">
            <a:noAutofit/>
          </a:bodyPr>
          <a:lstStyle/>
          <a:p>
            <a:pPr indent="0" lvl="0" marL="0" marR="0" rtl="0" algn="r">
              <a:lnSpc>
                <a:spcPct val="100000"/>
              </a:lnSpc>
              <a:spcBef>
                <a:spcPts val="0"/>
              </a:spcBef>
              <a:spcAft>
                <a:spcPts val="0"/>
              </a:spcAft>
              <a:buClr>
                <a:schemeClr val="dk1"/>
              </a:buClr>
              <a:buSzPct val="25000"/>
              <a:buFont typeface="Roboto Slab"/>
              <a:buNone/>
            </a:pPr>
            <a:r>
              <a:rPr b="0" i="0" lang="en" sz="3000" u="none" cap="none" strike="noStrike">
                <a:solidFill>
                  <a:schemeClr val="lt1"/>
                </a:solidFill>
                <a:latin typeface="Roboto Slab"/>
                <a:ea typeface="Roboto Slab"/>
                <a:cs typeface="Roboto Slab"/>
                <a:sym typeface="Roboto Slab"/>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87900" y="458025"/>
            <a:ext cx="8368200" cy="6861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Roboto Slab"/>
              <a:buNone/>
            </a:pPr>
            <a:r>
              <a:rPr b="0" i="0" lang="en" sz="3000" u="none" cap="none" strike="noStrike">
                <a:solidFill>
                  <a:schemeClr val="dk1"/>
                </a:solidFill>
                <a:latin typeface="Roboto Slab"/>
                <a:ea typeface="Roboto Slab"/>
                <a:cs typeface="Roboto Slab"/>
                <a:sym typeface="Roboto Slab"/>
              </a:rPr>
              <a:t>What is AKURA?</a:t>
            </a:r>
          </a:p>
        </p:txBody>
      </p:sp>
      <p:sp>
        <p:nvSpPr>
          <p:cNvPr id="153" name="Shape 153"/>
          <p:cNvSpPr txBox="1"/>
          <p:nvPr>
            <p:ph type="title"/>
          </p:nvPr>
        </p:nvSpPr>
        <p:spPr>
          <a:xfrm>
            <a:off x="281850" y="1431675"/>
            <a:ext cx="7910700" cy="12813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Roboto Slab"/>
              <a:buNone/>
            </a:pPr>
            <a:r>
              <a:rPr b="0" i="0" lang="en" sz="3000" u="none" cap="none" strike="noStrike">
                <a:solidFill>
                  <a:schemeClr val="accent5"/>
                </a:solidFill>
                <a:latin typeface="Roboto Slab"/>
                <a:ea typeface="Roboto Slab"/>
                <a:cs typeface="Roboto Slab"/>
                <a:sym typeface="Roboto Slab"/>
              </a:rPr>
              <a:t>A</a:t>
            </a:r>
            <a:r>
              <a:rPr b="0" i="0" lang="en" sz="3000" u="none" cap="none" strike="noStrike">
                <a:solidFill>
                  <a:schemeClr val="dk1"/>
                </a:solidFill>
                <a:latin typeface="Roboto Slab"/>
                <a:ea typeface="Roboto Slab"/>
                <a:cs typeface="Roboto Slab"/>
                <a:sym typeface="Roboto Slab"/>
              </a:rPr>
              <a:t>utomated </a:t>
            </a:r>
            <a:r>
              <a:rPr b="0" i="0" lang="en" sz="3000" u="none" cap="none" strike="noStrike">
                <a:solidFill>
                  <a:schemeClr val="accent5"/>
                </a:solidFill>
                <a:latin typeface="Roboto Slab"/>
                <a:ea typeface="Roboto Slab"/>
                <a:cs typeface="Roboto Slab"/>
                <a:sym typeface="Roboto Slab"/>
              </a:rPr>
              <a:t>K</a:t>
            </a:r>
            <a:r>
              <a:rPr b="0" i="0" lang="en" sz="3000" u="none" cap="none" strike="noStrike">
                <a:solidFill>
                  <a:schemeClr val="dk1"/>
                </a:solidFill>
                <a:latin typeface="Roboto Slab"/>
                <a:ea typeface="Roboto Slab"/>
                <a:cs typeface="Roboto Slab"/>
                <a:sym typeface="Roboto Slab"/>
              </a:rPr>
              <a:t>nowledge </a:t>
            </a:r>
            <a:r>
              <a:rPr b="0" i="0" lang="en" sz="3000" u="none" cap="none" strike="noStrike">
                <a:solidFill>
                  <a:schemeClr val="accent5"/>
                </a:solidFill>
                <a:latin typeface="Roboto Slab"/>
                <a:ea typeface="Roboto Slab"/>
                <a:cs typeface="Roboto Slab"/>
                <a:sym typeface="Roboto Slab"/>
              </a:rPr>
              <a:t>U</a:t>
            </a:r>
            <a:r>
              <a:rPr b="0" i="0" lang="en" sz="3000" u="none" cap="none" strike="noStrike">
                <a:solidFill>
                  <a:schemeClr val="dk1"/>
                </a:solidFill>
                <a:latin typeface="Roboto Slab"/>
                <a:ea typeface="Roboto Slab"/>
                <a:cs typeface="Roboto Slab"/>
                <a:sym typeface="Roboto Slab"/>
              </a:rPr>
              <a:t>nderstanding</a:t>
            </a:r>
          </a:p>
          <a:p>
            <a:pPr indent="0" lvl="0" marL="0" marR="0" rtl="0" algn="l">
              <a:lnSpc>
                <a:spcPct val="100000"/>
              </a:lnSpc>
              <a:spcBef>
                <a:spcPts val="0"/>
              </a:spcBef>
              <a:spcAft>
                <a:spcPts val="0"/>
              </a:spcAft>
              <a:buClr>
                <a:schemeClr val="dk1"/>
              </a:buClr>
              <a:buSzPct val="25000"/>
              <a:buFont typeface="Roboto Slab"/>
              <a:buNone/>
            </a:pPr>
            <a:r>
              <a:rPr b="0" i="0" lang="en" sz="3000" u="none" cap="none" strike="noStrike">
                <a:solidFill>
                  <a:schemeClr val="dk1"/>
                </a:solidFill>
                <a:latin typeface="Roboto Slab"/>
                <a:ea typeface="Roboto Slab"/>
                <a:cs typeface="Roboto Slab"/>
                <a:sym typeface="Roboto Slab"/>
              </a:rPr>
              <a:t>and </a:t>
            </a:r>
            <a:r>
              <a:rPr b="0" i="0" lang="en" sz="3000" u="none" cap="none" strike="noStrike">
                <a:solidFill>
                  <a:schemeClr val="accent5"/>
                </a:solidFill>
                <a:latin typeface="Roboto Slab"/>
                <a:ea typeface="Roboto Slab"/>
                <a:cs typeface="Roboto Slab"/>
                <a:sym typeface="Roboto Slab"/>
              </a:rPr>
              <a:t>R</a:t>
            </a:r>
            <a:r>
              <a:rPr b="0" i="0" lang="en" sz="3000" u="none" cap="none" strike="noStrike">
                <a:solidFill>
                  <a:schemeClr val="dk1"/>
                </a:solidFill>
                <a:latin typeface="Roboto Slab"/>
                <a:ea typeface="Roboto Slab"/>
                <a:cs typeface="Roboto Slab"/>
                <a:sym typeface="Roboto Slab"/>
              </a:rPr>
              <a:t>ecognition </a:t>
            </a:r>
            <a:r>
              <a:rPr b="0" i="0" lang="en" sz="3000" u="none" cap="none" strike="noStrike">
                <a:solidFill>
                  <a:schemeClr val="accent5"/>
                </a:solidFill>
                <a:latin typeface="Roboto Slab"/>
                <a:ea typeface="Roboto Slab"/>
                <a:cs typeface="Roboto Slab"/>
                <a:sym typeface="Roboto Slab"/>
              </a:rPr>
              <a:t>A</a:t>
            </a:r>
            <a:r>
              <a:rPr b="0" i="0" lang="en" sz="3000" u="none" cap="none" strike="noStrike">
                <a:solidFill>
                  <a:schemeClr val="dk1"/>
                </a:solidFill>
                <a:latin typeface="Roboto Slab"/>
                <a:ea typeface="Roboto Slab"/>
                <a:cs typeface="Roboto Slab"/>
                <a:sym typeface="Roboto Slab"/>
              </a:rPr>
              <a:t>ssistant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p:nvPr/>
        </p:nvSpPr>
        <p:spPr>
          <a:xfrm>
            <a:off x="155850" y="3812950"/>
            <a:ext cx="8832300" cy="733500"/>
          </a:xfrm>
          <a:prstGeom prst="rect">
            <a:avLst/>
          </a:prstGeom>
          <a:solidFill>
            <a:schemeClr val="dk1"/>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txBox="1"/>
          <p:nvPr>
            <p:ph idx="4294967295" type="title"/>
          </p:nvPr>
        </p:nvSpPr>
        <p:spPr>
          <a:xfrm>
            <a:off x="155850" y="3812950"/>
            <a:ext cx="8520600" cy="733500"/>
          </a:xfrm>
          <a:prstGeom prst="rect">
            <a:avLst/>
          </a:prstGeom>
          <a:noFill/>
          <a:ln>
            <a:noFill/>
          </a:ln>
        </p:spPr>
        <p:txBody>
          <a:bodyPr anchorCtr="0" anchor="b" bIns="91425" lIns="91425" rIns="91425" wrap="square" tIns="91425">
            <a:noAutofit/>
          </a:bodyPr>
          <a:lstStyle/>
          <a:p>
            <a:pPr indent="0" lvl="0" marL="0" marR="0" rtl="0" algn="r">
              <a:lnSpc>
                <a:spcPct val="100000"/>
              </a:lnSpc>
              <a:spcBef>
                <a:spcPts val="0"/>
              </a:spcBef>
              <a:spcAft>
                <a:spcPts val="0"/>
              </a:spcAft>
              <a:buClr>
                <a:schemeClr val="dk1"/>
              </a:buClr>
              <a:buSzPct val="25000"/>
              <a:buFont typeface="Roboto Slab"/>
              <a:buNone/>
            </a:pPr>
            <a:r>
              <a:rPr lang="en">
                <a:solidFill>
                  <a:schemeClr val="lt1"/>
                </a:solidFill>
              </a:rPr>
              <a:t>Research Problem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38350" y="558925"/>
            <a:ext cx="8368200" cy="686100"/>
          </a:xfrm>
          <a:prstGeom prst="rect">
            <a:avLst/>
          </a:prstGeom>
        </p:spPr>
        <p:txBody>
          <a:bodyPr anchorCtr="0" anchor="b" bIns="91425" lIns="91425" rIns="91425" wrap="square" tIns="91425">
            <a:noAutofit/>
          </a:bodyPr>
          <a:lstStyle/>
          <a:p>
            <a:pPr lvl="0" rtl="0">
              <a:spcBef>
                <a:spcPts val="0"/>
              </a:spcBef>
              <a:buNone/>
            </a:pPr>
            <a:r>
              <a:rPr lang="en"/>
              <a:t>Understanding the problem</a:t>
            </a:r>
          </a:p>
        </p:txBody>
      </p:sp>
      <p:sp>
        <p:nvSpPr>
          <p:cNvPr id="165" name="Shape 165"/>
          <p:cNvSpPr/>
          <p:nvPr/>
        </p:nvSpPr>
        <p:spPr>
          <a:xfrm>
            <a:off x="201750" y="5032350"/>
            <a:ext cx="8702700" cy="111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txBox="1"/>
          <p:nvPr/>
        </p:nvSpPr>
        <p:spPr>
          <a:xfrm>
            <a:off x="599400" y="1648650"/>
            <a:ext cx="7907400" cy="1846200"/>
          </a:xfrm>
          <a:prstGeom prst="rect">
            <a:avLst/>
          </a:prstGeom>
          <a:noFill/>
          <a:ln>
            <a:noFill/>
          </a:ln>
        </p:spPr>
        <p:txBody>
          <a:bodyPr anchorCtr="0" anchor="t" bIns="91425" lIns="91425" rIns="91425" wrap="square" tIns="91425">
            <a:noAutofit/>
          </a:bodyPr>
          <a:lstStyle/>
          <a:p>
            <a:pPr lvl="0" rtl="0" algn="just">
              <a:lnSpc>
                <a:spcPct val="150000"/>
              </a:lnSpc>
              <a:spcBef>
                <a:spcPts val="0"/>
              </a:spcBef>
              <a:buNone/>
            </a:pPr>
            <a:r>
              <a:rPr lang="en">
                <a:solidFill>
                  <a:srgbClr val="FFFFFF"/>
                </a:solidFill>
                <a:latin typeface="Roboto Slab"/>
                <a:ea typeface="Roboto Slab"/>
                <a:cs typeface="Roboto Slab"/>
                <a:sym typeface="Roboto Slab"/>
              </a:rPr>
              <a:t>Currently, there is no existing solution or framework that would enable unstructured textual data processing and extracting knowledge into a machine readable format and enable users of the framework to build domain specific projects on top of the framework.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p:nvPr/>
        </p:nvSpPr>
        <p:spPr>
          <a:xfrm>
            <a:off x="155850" y="3812950"/>
            <a:ext cx="8832300" cy="733500"/>
          </a:xfrm>
          <a:prstGeom prst="rect">
            <a:avLst/>
          </a:prstGeom>
          <a:solidFill>
            <a:schemeClr val="dk1"/>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txBox="1"/>
          <p:nvPr>
            <p:ph idx="4294967295" type="title"/>
          </p:nvPr>
        </p:nvSpPr>
        <p:spPr>
          <a:xfrm>
            <a:off x="155850" y="3812950"/>
            <a:ext cx="8520600" cy="733500"/>
          </a:xfrm>
          <a:prstGeom prst="rect">
            <a:avLst/>
          </a:prstGeom>
          <a:noFill/>
          <a:ln>
            <a:noFill/>
          </a:ln>
        </p:spPr>
        <p:txBody>
          <a:bodyPr anchorCtr="0" anchor="b" bIns="91425" lIns="91425" rIns="91425" wrap="square" tIns="91425">
            <a:noAutofit/>
          </a:bodyPr>
          <a:lstStyle/>
          <a:p>
            <a:pPr indent="0" lvl="0" marL="0" marR="0" rtl="0" algn="r">
              <a:lnSpc>
                <a:spcPct val="100000"/>
              </a:lnSpc>
              <a:spcBef>
                <a:spcPts val="0"/>
              </a:spcBef>
              <a:spcAft>
                <a:spcPts val="0"/>
              </a:spcAft>
              <a:buClr>
                <a:schemeClr val="dk1"/>
              </a:buClr>
              <a:buSzPct val="25000"/>
              <a:buFont typeface="Roboto Slab"/>
              <a:buNone/>
            </a:pPr>
            <a:r>
              <a:rPr b="0" i="0" lang="en" sz="3000" u="none" cap="none" strike="noStrike">
                <a:solidFill>
                  <a:schemeClr val="lt1"/>
                </a:solidFill>
                <a:latin typeface="Roboto Slab"/>
                <a:ea typeface="Roboto Slab"/>
                <a:cs typeface="Roboto Slab"/>
                <a:sym typeface="Roboto Slab"/>
              </a:rPr>
              <a:t>Proof of Concept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80750" y="1016324"/>
            <a:ext cx="8222100" cy="16560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Roboto Slab"/>
              <a:buNone/>
            </a:pPr>
            <a:r>
              <a:rPr b="0" i="0" lang="en" sz="4800" u="none" cap="none" strike="noStrike">
                <a:solidFill>
                  <a:schemeClr val="dk1"/>
                </a:solidFill>
                <a:latin typeface="Roboto Slab"/>
                <a:ea typeface="Roboto Slab"/>
                <a:cs typeface="Roboto Slab"/>
                <a:sym typeface="Roboto Slab"/>
              </a:rPr>
              <a:t>RevEngine</a:t>
            </a:r>
          </a:p>
          <a:p>
            <a:pPr indent="0" lvl="0" marL="0" marR="0" rtl="0" algn="ctr">
              <a:lnSpc>
                <a:spcPct val="100000"/>
              </a:lnSpc>
              <a:spcBef>
                <a:spcPts val="0"/>
              </a:spcBef>
              <a:spcAft>
                <a:spcPts val="0"/>
              </a:spcAft>
              <a:buClr>
                <a:schemeClr val="dk1"/>
              </a:buClr>
              <a:buSzPct val="25000"/>
              <a:buFont typeface="Roboto Slab"/>
              <a:buNone/>
            </a:pPr>
            <a:r>
              <a:rPr b="0" i="0" lang="en" sz="1400" u="none" cap="none" strike="noStrike">
                <a:solidFill>
                  <a:schemeClr val="dk1"/>
                </a:solidFill>
                <a:latin typeface="Roboto Slab"/>
                <a:ea typeface="Roboto Slab"/>
                <a:cs typeface="Roboto Slab"/>
                <a:sym typeface="Roboto Slab"/>
              </a:rPr>
              <a:t>A Product Review Engine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p:nvPr/>
        </p:nvSpPr>
        <p:spPr>
          <a:xfrm>
            <a:off x="88000" y="2205000"/>
            <a:ext cx="8832300" cy="733500"/>
          </a:xfrm>
          <a:prstGeom prst="rect">
            <a:avLst/>
          </a:prstGeom>
          <a:solidFill>
            <a:schemeClr val="dk1"/>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3" name="Shape 183"/>
          <p:cNvSpPr txBox="1"/>
          <p:nvPr>
            <p:ph idx="4294967295" type="title"/>
          </p:nvPr>
        </p:nvSpPr>
        <p:spPr>
          <a:xfrm>
            <a:off x="508275" y="2205000"/>
            <a:ext cx="8520600" cy="7335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Roboto Slab"/>
              <a:buNone/>
            </a:pPr>
            <a:r>
              <a:rPr lang="en">
                <a:solidFill>
                  <a:schemeClr val="lt1"/>
                </a:solidFill>
              </a:rPr>
              <a:t>Marketing</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