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263" r:id="rId6"/>
    <p:sldId id="309" r:id="rId7"/>
    <p:sldId id="318" r:id="rId8"/>
    <p:sldId id="319" r:id="rId9"/>
    <p:sldId id="320" r:id="rId10"/>
    <p:sldId id="321" r:id="rId11"/>
    <p:sldId id="32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33284E-DC45-4847-ADFC-E25E0C1030C0}">
          <p14:sldIdLst>
            <p14:sldId id="317"/>
            <p14:sldId id="263"/>
            <p14:sldId id="309"/>
            <p14:sldId id="318"/>
            <p14:sldId id="319"/>
            <p14:sldId id="320"/>
            <p14:sldId id="321"/>
            <p14:sldId id="32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D7F97-8377-485B-94BD-8D59478336B5}" v="174" dt="2024-11-09T11:12:00.74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lmozhi Krishnamoorthy" userId="e01f9ddd86003aa2" providerId="LiveId" clId="{E3FD7F97-8377-485B-94BD-8D59478336B5}"/>
    <pc:docChg chg="undo custSel addSld delSld modSld sldOrd addSection delSection modSection">
      <pc:chgData name="Arulmozhi Krishnamoorthy" userId="e01f9ddd86003aa2" providerId="LiveId" clId="{E3FD7F97-8377-485B-94BD-8D59478336B5}" dt="2024-11-09T11:13:47.636" v="1645" actId="14100"/>
      <pc:docMkLst>
        <pc:docMk/>
      </pc:docMkLst>
      <pc:sldChg chg="addSp delSp modSp mod ord modClrScheme chgLayout">
        <pc:chgData name="Arulmozhi Krishnamoorthy" userId="e01f9ddd86003aa2" providerId="LiveId" clId="{E3FD7F97-8377-485B-94BD-8D59478336B5}" dt="2024-11-09T10:08:23.035" v="244"/>
        <pc:sldMkLst>
          <pc:docMk/>
          <pc:sldMk cId="1096717490" sldId="263"/>
        </pc:sldMkLst>
        <pc:spChg chg="add del mod">
          <ac:chgData name="Arulmozhi Krishnamoorthy" userId="e01f9ddd86003aa2" providerId="LiveId" clId="{E3FD7F97-8377-485B-94BD-8D59478336B5}" dt="2024-11-09T09:58:10.391" v="5" actId="478"/>
          <ac:spMkLst>
            <pc:docMk/>
            <pc:sldMk cId="1096717490" sldId="263"/>
            <ac:spMk id="3" creationId="{FC3F7572-7EBE-275B-321B-2ABF9C43656F}"/>
          </ac:spMkLst>
        </pc:spChg>
        <pc:spChg chg="add mod">
          <ac:chgData name="Arulmozhi Krishnamoorthy" userId="e01f9ddd86003aa2" providerId="LiveId" clId="{E3FD7F97-8377-485B-94BD-8D59478336B5}" dt="2024-11-09T09:59:38.007" v="59" actId="14100"/>
          <ac:spMkLst>
            <pc:docMk/>
            <pc:sldMk cId="1096717490" sldId="263"/>
            <ac:spMk id="4" creationId="{6E302FAC-9EB6-D09D-FD3A-33B2F81C87EC}"/>
          </ac:spMkLst>
        </pc:spChg>
        <pc:spChg chg="add del mod">
          <ac:chgData name="Arulmozhi Krishnamoorthy" userId="e01f9ddd86003aa2" providerId="LiveId" clId="{E3FD7F97-8377-485B-94BD-8D59478336B5}" dt="2024-11-09T10:00:01.419" v="63" actId="1032"/>
          <ac:spMkLst>
            <pc:docMk/>
            <pc:sldMk cId="1096717490" sldId="263"/>
            <ac:spMk id="5" creationId="{B1448F37-D970-8333-7D60-481ED61BBAFC}"/>
          </ac:spMkLst>
        </pc:spChg>
        <pc:spChg chg="add del mod">
          <ac:chgData name="Arulmozhi Krishnamoorthy" userId="e01f9ddd86003aa2" providerId="LiveId" clId="{E3FD7F97-8377-485B-94BD-8D59478336B5}" dt="2024-11-09T10:04:13.082" v="96" actId="1032"/>
          <ac:spMkLst>
            <pc:docMk/>
            <pc:sldMk cId="1096717490" sldId="263"/>
            <ac:spMk id="9" creationId="{4B4CC116-0DBB-C18C-1D91-B2E7667E6458}"/>
          </ac:spMkLst>
        </pc:spChg>
        <pc:spChg chg="del mod">
          <ac:chgData name="Arulmozhi Krishnamoorthy" userId="e01f9ddd86003aa2" providerId="LiveId" clId="{E3FD7F97-8377-485B-94BD-8D59478336B5}" dt="2024-11-09T09:58:58.206" v="36" actId="478"/>
          <ac:spMkLst>
            <pc:docMk/>
            <pc:sldMk cId="1096717490" sldId="263"/>
            <ac:spMk id="11" creationId="{2A3D95EF-8A67-7F71-37EF-9EB02511B163}"/>
          </ac:spMkLst>
        </pc:spChg>
        <pc:spChg chg="del">
          <ac:chgData name="Arulmozhi Krishnamoorthy" userId="e01f9ddd86003aa2" providerId="LiveId" clId="{E3FD7F97-8377-485B-94BD-8D59478336B5}" dt="2024-11-09T09:58:04.187" v="4" actId="478"/>
          <ac:spMkLst>
            <pc:docMk/>
            <pc:sldMk cId="1096717490" sldId="263"/>
            <ac:spMk id="15" creationId="{C7846849-DC0A-EE3B-2E5E-D669EC1273D6}"/>
          </ac:spMkLst>
        </pc:spChg>
        <pc:graphicFrameChg chg="add del mod modGraphic">
          <ac:chgData name="Arulmozhi Krishnamoorthy" userId="e01f9ddd86003aa2" providerId="LiveId" clId="{E3FD7F97-8377-485B-94BD-8D59478336B5}" dt="2024-11-09T10:03:38.429" v="92" actId="478"/>
          <ac:graphicFrameMkLst>
            <pc:docMk/>
            <pc:sldMk cId="1096717490" sldId="263"/>
            <ac:graphicFrameMk id="6" creationId="{3AF8F0BB-E0DE-D69A-9C06-5B812FF3A475}"/>
          </ac:graphicFrameMkLst>
        </pc:graphicFrameChg>
        <pc:graphicFrameChg chg="add del modGraphic">
          <ac:chgData name="Arulmozhi Krishnamoorthy" userId="e01f9ddd86003aa2" providerId="LiveId" clId="{E3FD7F97-8377-485B-94BD-8D59478336B5}" dt="2024-11-09T10:03:23.881" v="91" actId="1032"/>
          <ac:graphicFrameMkLst>
            <pc:docMk/>
            <pc:sldMk cId="1096717490" sldId="263"/>
            <ac:graphicFrameMk id="7" creationId="{A9ACCD67-6266-0994-DA23-518784F4225A}"/>
          </ac:graphicFrameMkLst>
        </pc:graphicFrameChg>
        <pc:graphicFrameChg chg="add mod modGraphic">
          <ac:chgData name="Arulmozhi Krishnamoorthy" userId="e01f9ddd86003aa2" providerId="LiveId" clId="{E3FD7F97-8377-485B-94BD-8D59478336B5}" dt="2024-11-09T10:08:08.111" v="240" actId="478"/>
          <ac:graphicFrameMkLst>
            <pc:docMk/>
            <pc:sldMk cId="1096717490" sldId="263"/>
            <ac:graphicFrameMk id="10" creationId="{7C322962-A4EB-BC49-A424-9C5E404F50E7}"/>
          </ac:graphicFrameMkLst>
        </pc:graphicFrameChg>
      </pc:sldChg>
      <pc:sldChg chg="addSp delSp modSp mod">
        <pc:chgData name="Arulmozhi Krishnamoorthy" userId="e01f9ddd86003aa2" providerId="LiveId" clId="{E3FD7F97-8377-485B-94BD-8D59478336B5}" dt="2024-11-09T11:13:47.636" v="1645" actId="14100"/>
        <pc:sldMkLst>
          <pc:docMk/>
          <pc:sldMk cId="2188828507" sldId="304"/>
        </pc:sldMkLst>
        <pc:spChg chg="add del mod">
          <ac:chgData name="Arulmozhi Krishnamoorthy" userId="e01f9ddd86003aa2" providerId="LiveId" clId="{E3FD7F97-8377-485B-94BD-8D59478336B5}" dt="2024-11-09T11:13:38.528" v="1643" actId="478"/>
          <ac:spMkLst>
            <pc:docMk/>
            <pc:sldMk cId="2188828507" sldId="304"/>
            <ac:spMk id="3" creationId="{4F7CA4A2-6003-64A1-675F-AFF35BBEF9DE}"/>
          </ac:spMkLst>
        </pc:spChg>
        <pc:spChg chg="mod">
          <ac:chgData name="Arulmozhi Krishnamoorthy" userId="e01f9ddd86003aa2" providerId="LiveId" clId="{E3FD7F97-8377-485B-94BD-8D59478336B5}" dt="2024-11-09T11:13:47.636" v="1645" actId="14100"/>
          <ac:spMkLst>
            <pc:docMk/>
            <pc:sldMk cId="2188828507" sldId="304"/>
            <ac:spMk id="6" creationId="{D5DC0028-4150-0F89-E59C-F563C67F6CFD}"/>
          </ac:spMkLst>
        </pc:spChg>
        <pc:spChg chg="del mod">
          <ac:chgData name="Arulmozhi Krishnamoorthy" userId="e01f9ddd86003aa2" providerId="LiveId" clId="{E3FD7F97-8377-485B-94BD-8D59478336B5}" dt="2024-11-09T11:13:34.788" v="1642" actId="478"/>
          <ac:spMkLst>
            <pc:docMk/>
            <pc:sldMk cId="2188828507" sldId="304"/>
            <ac:spMk id="11" creationId="{C6DCC38C-603B-CCD0-2914-0BBCD4F4F74E}"/>
          </ac:spMkLst>
        </pc:spChg>
      </pc:sldChg>
      <pc:sldChg chg="del">
        <pc:chgData name="Arulmozhi Krishnamoorthy" userId="e01f9ddd86003aa2" providerId="LiveId" clId="{E3FD7F97-8377-485B-94BD-8D59478336B5}" dt="2024-11-09T09:41:42.714" v="0" actId="47"/>
        <pc:sldMkLst>
          <pc:docMk/>
          <pc:sldMk cId="586478555" sldId="307"/>
        </pc:sldMkLst>
      </pc:sldChg>
      <pc:sldChg chg="del">
        <pc:chgData name="Arulmozhi Krishnamoorthy" userId="e01f9ddd86003aa2" providerId="LiveId" clId="{E3FD7F97-8377-485B-94BD-8D59478336B5}" dt="2024-11-09T09:41:47.629" v="1" actId="47"/>
        <pc:sldMkLst>
          <pc:docMk/>
          <pc:sldMk cId="2222324472" sldId="308"/>
        </pc:sldMkLst>
      </pc:sldChg>
      <pc:sldChg chg="modSp mod">
        <pc:chgData name="Arulmozhi Krishnamoorthy" userId="e01f9ddd86003aa2" providerId="LiveId" clId="{E3FD7F97-8377-485B-94BD-8D59478336B5}" dt="2024-11-09T10:28:33.622" v="1157" actId="5793"/>
        <pc:sldMkLst>
          <pc:docMk/>
          <pc:sldMk cId="1966913227" sldId="309"/>
        </pc:sldMkLst>
        <pc:spChg chg="mod">
          <ac:chgData name="Arulmozhi Krishnamoorthy" userId="e01f9ddd86003aa2" providerId="LiveId" clId="{E3FD7F97-8377-485B-94BD-8D59478336B5}" dt="2024-11-09T10:28:33.622" v="1157" actId="5793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Arulmozhi Krishnamoorthy" userId="e01f9ddd86003aa2" providerId="LiveId" clId="{E3FD7F97-8377-485B-94BD-8D59478336B5}" dt="2024-11-09T10:23:46.920" v="1050" actId="207"/>
          <ac:spMkLst>
            <pc:docMk/>
            <pc:sldMk cId="1966913227" sldId="309"/>
            <ac:spMk id="19" creationId="{A7BE12AD-D808-BDE0-3EB8-5BC50B1D8474}"/>
          </ac:spMkLst>
        </pc:spChg>
      </pc:sldChg>
      <pc:sldChg chg="del">
        <pc:chgData name="Arulmozhi Krishnamoorthy" userId="e01f9ddd86003aa2" providerId="LiveId" clId="{E3FD7F97-8377-485B-94BD-8D59478336B5}" dt="2024-11-09T11:13:19.041" v="1634" actId="47"/>
        <pc:sldMkLst>
          <pc:docMk/>
          <pc:sldMk cId="4230106960" sldId="310"/>
        </pc:sldMkLst>
      </pc:sldChg>
      <pc:sldChg chg="del">
        <pc:chgData name="Arulmozhi Krishnamoorthy" userId="e01f9ddd86003aa2" providerId="LiveId" clId="{E3FD7F97-8377-485B-94BD-8D59478336B5}" dt="2024-11-09T11:13:21.320" v="1635" actId="47"/>
        <pc:sldMkLst>
          <pc:docMk/>
          <pc:sldMk cId="3748348926" sldId="311"/>
        </pc:sldMkLst>
      </pc:sldChg>
      <pc:sldChg chg="del">
        <pc:chgData name="Arulmozhi Krishnamoorthy" userId="e01f9ddd86003aa2" providerId="LiveId" clId="{E3FD7F97-8377-485B-94BD-8D59478336B5}" dt="2024-11-09T11:13:22.604" v="1636" actId="47"/>
        <pc:sldMkLst>
          <pc:docMk/>
          <pc:sldMk cId="859909800" sldId="312"/>
        </pc:sldMkLst>
      </pc:sldChg>
      <pc:sldChg chg="del">
        <pc:chgData name="Arulmozhi Krishnamoorthy" userId="e01f9ddd86003aa2" providerId="LiveId" clId="{E3FD7F97-8377-485B-94BD-8D59478336B5}" dt="2024-11-09T11:13:25.259" v="1638" actId="47"/>
        <pc:sldMkLst>
          <pc:docMk/>
          <pc:sldMk cId="4132147533" sldId="314"/>
        </pc:sldMkLst>
      </pc:sldChg>
      <pc:sldChg chg="del">
        <pc:chgData name="Arulmozhi Krishnamoorthy" userId="e01f9ddd86003aa2" providerId="LiveId" clId="{E3FD7F97-8377-485B-94BD-8D59478336B5}" dt="2024-11-09T11:13:26.298" v="1639" actId="47"/>
        <pc:sldMkLst>
          <pc:docMk/>
          <pc:sldMk cId="3064996118" sldId="315"/>
        </pc:sldMkLst>
      </pc:sldChg>
      <pc:sldChg chg="del">
        <pc:chgData name="Arulmozhi Krishnamoorthy" userId="e01f9ddd86003aa2" providerId="LiveId" clId="{E3FD7F97-8377-485B-94BD-8D59478336B5}" dt="2024-11-09T11:13:23.888" v="1637" actId="47"/>
        <pc:sldMkLst>
          <pc:docMk/>
          <pc:sldMk cId="537809529" sldId="316"/>
        </pc:sldMkLst>
      </pc:sldChg>
      <pc:sldChg chg="addSp modSp new mod">
        <pc:chgData name="Arulmozhi Krishnamoorthy" userId="e01f9ddd86003aa2" providerId="LiveId" clId="{E3FD7F97-8377-485B-94BD-8D59478336B5}" dt="2024-11-09T10:40:20.486" v="1310" actId="14100"/>
        <pc:sldMkLst>
          <pc:docMk/>
          <pc:sldMk cId="1930003259" sldId="318"/>
        </pc:sldMkLst>
        <pc:spChg chg="mod">
          <ac:chgData name="Arulmozhi Krishnamoorthy" userId="e01f9ddd86003aa2" providerId="LiveId" clId="{E3FD7F97-8377-485B-94BD-8D59478336B5}" dt="2024-11-09T10:30:49.629" v="1190" actId="20577"/>
          <ac:spMkLst>
            <pc:docMk/>
            <pc:sldMk cId="1930003259" sldId="318"/>
            <ac:spMk id="2" creationId="{804DA3A8-D367-9C8E-88F7-F58FD6F0AF3F}"/>
          </ac:spMkLst>
        </pc:spChg>
        <pc:spChg chg="mod">
          <ac:chgData name="Arulmozhi Krishnamoorthy" userId="e01f9ddd86003aa2" providerId="LiveId" clId="{E3FD7F97-8377-485B-94BD-8D59478336B5}" dt="2024-11-09T10:38:22.900" v="1297" actId="404"/>
          <ac:spMkLst>
            <pc:docMk/>
            <pc:sldMk cId="1930003259" sldId="318"/>
            <ac:spMk id="3" creationId="{12CB7FA5-8960-1050-BDF3-6BC8BBBCC384}"/>
          </ac:spMkLst>
        </pc:spChg>
        <pc:picChg chg="add mod">
          <ac:chgData name="Arulmozhi Krishnamoorthy" userId="e01f9ddd86003aa2" providerId="LiveId" clId="{E3FD7F97-8377-485B-94BD-8D59478336B5}" dt="2024-11-09T10:39:17.490" v="1303" actId="14100"/>
          <ac:picMkLst>
            <pc:docMk/>
            <pc:sldMk cId="1930003259" sldId="318"/>
            <ac:picMk id="6" creationId="{BC2404F4-52F9-1C9B-C1DF-4966CBBA7FD7}"/>
          </ac:picMkLst>
        </pc:picChg>
        <pc:picChg chg="add mod">
          <ac:chgData name="Arulmozhi Krishnamoorthy" userId="e01f9ddd86003aa2" providerId="LiveId" clId="{E3FD7F97-8377-485B-94BD-8D59478336B5}" dt="2024-11-09T10:40:20.486" v="1310" actId="14100"/>
          <ac:picMkLst>
            <pc:docMk/>
            <pc:sldMk cId="1930003259" sldId="318"/>
            <ac:picMk id="8" creationId="{82A50019-3DF4-6972-ECC9-3B3E4BB79804}"/>
          </ac:picMkLst>
        </pc:picChg>
      </pc:sldChg>
      <pc:sldChg chg="addSp delSp modSp new mod">
        <pc:chgData name="Arulmozhi Krishnamoorthy" userId="e01f9ddd86003aa2" providerId="LiveId" clId="{E3FD7F97-8377-485B-94BD-8D59478336B5}" dt="2024-11-09T10:58:15.780" v="1421" actId="14100"/>
        <pc:sldMkLst>
          <pc:docMk/>
          <pc:sldMk cId="3307241291" sldId="319"/>
        </pc:sldMkLst>
        <pc:spChg chg="mod">
          <ac:chgData name="Arulmozhi Krishnamoorthy" userId="e01f9ddd86003aa2" providerId="LiveId" clId="{E3FD7F97-8377-485B-94BD-8D59478336B5}" dt="2024-11-09T10:41:49.943" v="1334" actId="20577"/>
          <ac:spMkLst>
            <pc:docMk/>
            <pc:sldMk cId="3307241291" sldId="319"/>
            <ac:spMk id="2" creationId="{D0091EF9-F73D-8EB2-8250-7C76579683EA}"/>
          </ac:spMkLst>
        </pc:spChg>
        <pc:spChg chg="mod">
          <ac:chgData name="Arulmozhi Krishnamoorthy" userId="e01f9ddd86003aa2" providerId="LiveId" clId="{E3FD7F97-8377-485B-94BD-8D59478336B5}" dt="2024-11-09T10:51:32.409" v="1368" actId="14100"/>
          <ac:spMkLst>
            <pc:docMk/>
            <pc:sldMk cId="3307241291" sldId="319"/>
            <ac:spMk id="3" creationId="{DDE25014-09E2-0B2F-7F4E-C437D57815A3}"/>
          </ac:spMkLst>
        </pc:spChg>
        <pc:spChg chg="add mod">
          <ac:chgData name="Arulmozhi Krishnamoorthy" userId="e01f9ddd86003aa2" providerId="LiveId" clId="{E3FD7F97-8377-485B-94BD-8D59478336B5}" dt="2024-11-09T10:53:35.863" v="1408" actId="20577"/>
          <ac:spMkLst>
            <pc:docMk/>
            <pc:sldMk cId="3307241291" sldId="319"/>
            <ac:spMk id="7" creationId="{4BEF854B-E933-5F38-828A-31DB93C14F14}"/>
          </ac:spMkLst>
        </pc:spChg>
        <pc:picChg chg="add mod">
          <ac:chgData name="Arulmozhi Krishnamoorthy" userId="e01f9ddd86003aa2" providerId="LiveId" clId="{E3FD7F97-8377-485B-94BD-8D59478336B5}" dt="2024-11-09T10:43:33.430" v="1366" actId="14100"/>
          <ac:picMkLst>
            <pc:docMk/>
            <pc:sldMk cId="3307241291" sldId="319"/>
            <ac:picMk id="6" creationId="{BEEE311F-A5ED-314A-6D2A-3317DF238FB3}"/>
          </ac:picMkLst>
        </pc:picChg>
        <pc:picChg chg="add del mod">
          <ac:chgData name="Arulmozhi Krishnamoorthy" userId="e01f9ddd86003aa2" providerId="LiveId" clId="{E3FD7F97-8377-485B-94BD-8D59478336B5}" dt="2024-11-09T10:55:56.665" v="1411" actId="478"/>
          <ac:picMkLst>
            <pc:docMk/>
            <pc:sldMk cId="3307241291" sldId="319"/>
            <ac:picMk id="9" creationId="{6F2C2036-DC28-871B-B6E3-D7061361EA59}"/>
          </ac:picMkLst>
        </pc:picChg>
        <pc:picChg chg="add mod">
          <ac:chgData name="Arulmozhi Krishnamoorthy" userId="e01f9ddd86003aa2" providerId="LiveId" clId="{E3FD7F97-8377-485B-94BD-8D59478336B5}" dt="2024-11-09T10:58:15.780" v="1421" actId="14100"/>
          <ac:picMkLst>
            <pc:docMk/>
            <pc:sldMk cId="3307241291" sldId="319"/>
            <ac:picMk id="11" creationId="{29234CE8-3F01-EF6E-BEE6-69A16392A12E}"/>
          </ac:picMkLst>
        </pc:picChg>
        <pc:picChg chg="add mod">
          <ac:chgData name="Arulmozhi Krishnamoorthy" userId="e01f9ddd86003aa2" providerId="LiveId" clId="{E3FD7F97-8377-485B-94BD-8D59478336B5}" dt="2024-11-09T10:57:59.447" v="1419" actId="1076"/>
          <ac:picMkLst>
            <pc:docMk/>
            <pc:sldMk cId="3307241291" sldId="319"/>
            <ac:picMk id="13" creationId="{71DABA30-492F-1D6A-2628-1C8290E95B1E}"/>
          </ac:picMkLst>
        </pc:picChg>
      </pc:sldChg>
      <pc:sldChg chg="addSp delSp modSp new mod">
        <pc:chgData name="Arulmozhi Krishnamoorthy" userId="e01f9ddd86003aa2" providerId="LiveId" clId="{E3FD7F97-8377-485B-94BD-8D59478336B5}" dt="2024-11-09T11:03:45.878" v="1472" actId="13822"/>
        <pc:sldMkLst>
          <pc:docMk/>
          <pc:sldMk cId="652846085" sldId="320"/>
        </pc:sldMkLst>
        <pc:spChg chg="mod">
          <ac:chgData name="Arulmozhi Krishnamoorthy" userId="e01f9ddd86003aa2" providerId="LiveId" clId="{E3FD7F97-8377-485B-94BD-8D59478336B5}" dt="2024-11-09T10:59:10.370" v="1455" actId="14100"/>
          <ac:spMkLst>
            <pc:docMk/>
            <pc:sldMk cId="652846085" sldId="320"/>
            <ac:spMk id="2" creationId="{562D192A-2B40-FD38-8F51-42D4B6B3FB31}"/>
          </ac:spMkLst>
        </pc:spChg>
        <pc:spChg chg="del mod">
          <ac:chgData name="Arulmozhi Krishnamoorthy" userId="e01f9ddd86003aa2" providerId="LiveId" clId="{E3FD7F97-8377-485B-94BD-8D59478336B5}" dt="2024-11-09T11:02:34.838" v="1459" actId="931"/>
          <ac:spMkLst>
            <pc:docMk/>
            <pc:sldMk cId="652846085" sldId="320"/>
            <ac:spMk id="3" creationId="{F170C16F-58AA-E634-9F54-2E5C493EDAB5}"/>
          </ac:spMkLst>
        </pc:spChg>
        <pc:spChg chg="add mod">
          <ac:chgData name="Arulmozhi Krishnamoorthy" userId="e01f9ddd86003aa2" providerId="LiveId" clId="{E3FD7F97-8377-485B-94BD-8D59478336B5}" dt="2024-11-09T11:03:45.878" v="1472" actId="13822"/>
          <ac:spMkLst>
            <pc:docMk/>
            <pc:sldMk cId="652846085" sldId="320"/>
            <ac:spMk id="9" creationId="{81B13C2C-8277-13F1-F8D1-E986F7E83444}"/>
          </ac:spMkLst>
        </pc:spChg>
        <pc:picChg chg="add mod">
          <ac:chgData name="Arulmozhi Krishnamoorthy" userId="e01f9ddd86003aa2" providerId="LiveId" clId="{E3FD7F97-8377-485B-94BD-8D59478336B5}" dt="2024-11-09T11:02:46.797" v="1463" actId="14100"/>
          <ac:picMkLst>
            <pc:docMk/>
            <pc:sldMk cId="652846085" sldId="320"/>
            <ac:picMk id="6" creationId="{29D9281A-F2CC-7976-BD53-86222642BF0C}"/>
          </ac:picMkLst>
        </pc:picChg>
        <pc:picChg chg="add mod">
          <ac:chgData name="Arulmozhi Krishnamoorthy" userId="e01f9ddd86003aa2" providerId="LiveId" clId="{E3FD7F97-8377-485B-94BD-8D59478336B5}" dt="2024-11-09T11:03:23.677" v="1469" actId="14100"/>
          <ac:picMkLst>
            <pc:docMk/>
            <pc:sldMk cId="652846085" sldId="320"/>
            <ac:picMk id="8" creationId="{EA431AA7-9018-BB08-7060-05DAF6236369}"/>
          </ac:picMkLst>
        </pc:picChg>
      </pc:sldChg>
      <pc:sldChg chg="modSp new mod">
        <pc:chgData name="Arulmozhi Krishnamoorthy" userId="e01f9ddd86003aa2" providerId="LiveId" clId="{E3FD7F97-8377-485B-94BD-8D59478336B5}" dt="2024-11-09T11:07:19.231" v="1588" actId="20577"/>
        <pc:sldMkLst>
          <pc:docMk/>
          <pc:sldMk cId="4234014662" sldId="321"/>
        </pc:sldMkLst>
        <pc:spChg chg="mod">
          <ac:chgData name="Arulmozhi Krishnamoorthy" userId="e01f9ddd86003aa2" providerId="LiveId" clId="{E3FD7F97-8377-485B-94BD-8D59478336B5}" dt="2024-11-09T11:06:04.294" v="1489" actId="20577"/>
          <ac:spMkLst>
            <pc:docMk/>
            <pc:sldMk cId="4234014662" sldId="321"/>
            <ac:spMk id="2" creationId="{84EB0EF1-B9C9-E963-947F-064DB0B25C7B}"/>
          </ac:spMkLst>
        </pc:spChg>
        <pc:spChg chg="mod">
          <ac:chgData name="Arulmozhi Krishnamoorthy" userId="e01f9ddd86003aa2" providerId="LiveId" clId="{E3FD7F97-8377-485B-94BD-8D59478336B5}" dt="2024-11-09T11:07:19.231" v="1588" actId="20577"/>
          <ac:spMkLst>
            <pc:docMk/>
            <pc:sldMk cId="4234014662" sldId="321"/>
            <ac:spMk id="3" creationId="{B81F673D-2E62-68DF-335E-96F06EBD7EEB}"/>
          </ac:spMkLst>
        </pc:spChg>
      </pc:sldChg>
      <pc:sldChg chg="addSp delSp modSp new mod">
        <pc:chgData name="Arulmozhi Krishnamoorthy" userId="e01f9ddd86003aa2" providerId="LiveId" clId="{E3FD7F97-8377-485B-94BD-8D59478336B5}" dt="2024-11-09T11:12:19.918" v="1633" actId="1076"/>
        <pc:sldMkLst>
          <pc:docMk/>
          <pc:sldMk cId="533912492" sldId="322"/>
        </pc:sldMkLst>
        <pc:spChg chg="mod">
          <ac:chgData name="Arulmozhi Krishnamoorthy" userId="e01f9ddd86003aa2" providerId="LiveId" clId="{E3FD7F97-8377-485B-94BD-8D59478336B5}" dt="2024-11-09T11:08:12.516" v="1613" actId="20577"/>
          <ac:spMkLst>
            <pc:docMk/>
            <pc:sldMk cId="533912492" sldId="322"/>
            <ac:spMk id="2" creationId="{6E69CD78-78D5-0CAF-F0DA-79DB3E4D26CD}"/>
          </ac:spMkLst>
        </pc:spChg>
        <pc:spChg chg="del">
          <ac:chgData name="Arulmozhi Krishnamoorthy" userId="e01f9ddd86003aa2" providerId="LiveId" clId="{E3FD7F97-8377-485B-94BD-8D59478336B5}" dt="2024-11-09T11:10:15.649" v="1614" actId="478"/>
          <ac:spMkLst>
            <pc:docMk/>
            <pc:sldMk cId="533912492" sldId="322"/>
            <ac:spMk id="3" creationId="{F5DBF8FE-0535-54CA-579B-92E3E8BB7A11}"/>
          </ac:spMkLst>
        </pc:spChg>
        <pc:picChg chg="add mod">
          <ac:chgData name="Arulmozhi Krishnamoorthy" userId="e01f9ddd86003aa2" providerId="LiveId" clId="{E3FD7F97-8377-485B-94BD-8D59478336B5}" dt="2024-11-09T11:10:50.796" v="1622" actId="14100"/>
          <ac:picMkLst>
            <pc:docMk/>
            <pc:sldMk cId="533912492" sldId="322"/>
            <ac:picMk id="6" creationId="{2B0E39F6-A037-36CF-C0EE-A774624B25FF}"/>
          </ac:picMkLst>
        </pc:picChg>
        <pc:picChg chg="add mod">
          <ac:chgData name="Arulmozhi Krishnamoorthy" userId="e01f9ddd86003aa2" providerId="LiveId" clId="{E3FD7F97-8377-485B-94BD-8D59478336B5}" dt="2024-11-09T11:11:31.103" v="1627" actId="14100"/>
          <ac:picMkLst>
            <pc:docMk/>
            <pc:sldMk cId="533912492" sldId="322"/>
            <ac:picMk id="8" creationId="{2F457179-C87B-A81C-E87E-7939793FEF07}"/>
          </ac:picMkLst>
        </pc:picChg>
        <pc:picChg chg="add mod">
          <ac:chgData name="Arulmozhi Krishnamoorthy" userId="e01f9ddd86003aa2" providerId="LiveId" clId="{E3FD7F97-8377-485B-94BD-8D59478336B5}" dt="2024-11-09T11:12:19.918" v="1633" actId="1076"/>
          <ac:picMkLst>
            <pc:docMk/>
            <pc:sldMk cId="533912492" sldId="322"/>
            <ac:picMk id="10" creationId="{53CFBEB9-3956-5419-DBB5-AC431CC88BE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06947-2343-4E83-B115-0B8FC6A14FC4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DC19AC64-F9F2-4CD8-8321-545CB0B8B885}">
      <dgm:prSet phldrT="[Text]"/>
      <dgm:spPr/>
      <dgm:t>
        <a:bodyPr/>
        <a:lstStyle/>
        <a:p>
          <a:r>
            <a:rPr lang="en-IN" b="1" dirty="0"/>
            <a:t>Import dataset</a:t>
          </a:r>
        </a:p>
      </dgm:t>
    </dgm:pt>
    <dgm:pt modelId="{744779C6-D521-4738-AE80-1F35382A7D64}" type="parTrans" cxnId="{E33EB3D2-8813-492E-BB49-262D6F395ABF}">
      <dgm:prSet/>
      <dgm:spPr/>
      <dgm:t>
        <a:bodyPr/>
        <a:lstStyle/>
        <a:p>
          <a:endParaRPr lang="en-IN"/>
        </a:p>
      </dgm:t>
    </dgm:pt>
    <dgm:pt modelId="{D8B75832-51A1-4ED7-837E-51B23AFCF217}" type="sibTrans" cxnId="{E33EB3D2-8813-492E-BB49-262D6F395ABF}">
      <dgm:prSet/>
      <dgm:spPr/>
      <dgm:t>
        <a:bodyPr/>
        <a:lstStyle/>
        <a:p>
          <a:endParaRPr lang="en-IN"/>
        </a:p>
      </dgm:t>
    </dgm:pt>
    <dgm:pt modelId="{86970AAD-D437-4964-A18C-087C0112B94A}">
      <dgm:prSet phldrT="[Text]"/>
      <dgm:spPr/>
      <dgm:t>
        <a:bodyPr/>
        <a:lstStyle/>
        <a:p>
          <a:r>
            <a:rPr lang="en-IN" b="1" dirty="0"/>
            <a:t>load the dataset</a:t>
          </a:r>
        </a:p>
      </dgm:t>
    </dgm:pt>
    <dgm:pt modelId="{DE3BD438-2946-4E23-93B8-FCE1ACEDF26F}" type="parTrans" cxnId="{0C2AAEB8-550C-4CA9-B9B4-51EDCABC6744}">
      <dgm:prSet/>
      <dgm:spPr/>
      <dgm:t>
        <a:bodyPr/>
        <a:lstStyle/>
        <a:p>
          <a:endParaRPr lang="en-IN"/>
        </a:p>
      </dgm:t>
    </dgm:pt>
    <dgm:pt modelId="{32211922-ECE4-4781-843B-FC3744D3331A}" type="sibTrans" cxnId="{0C2AAEB8-550C-4CA9-B9B4-51EDCABC6744}">
      <dgm:prSet/>
      <dgm:spPr/>
      <dgm:t>
        <a:bodyPr/>
        <a:lstStyle/>
        <a:p>
          <a:endParaRPr lang="en-IN"/>
        </a:p>
      </dgm:t>
    </dgm:pt>
    <dgm:pt modelId="{89E83738-70E8-40D3-BA90-5AFC9716CB51}">
      <dgm:prSet phldrT="[Text]"/>
      <dgm:spPr/>
      <dgm:t>
        <a:bodyPr/>
        <a:lstStyle/>
        <a:p>
          <a:r>
            <a:rPr lang="en-IN" b="1" dirty="0"/>
            <a:t>Data understanding</a:t>
          </a:r>
        </a:p>
      </dgm:t>
    </dgm:pt>
    <dgm:pt modelId="{D909F5C2-82E1-4F2A-82A2-BB22806C34D0}" type="parTrans" cxnId="{EF87E297-7C83-459E-B941-498351356206}">
      <dgm:prSet/>
      <dgm:spPr/>
      <dgm:t>
        <a:bodyPr/>
        <a:lstStyle/>
        <a:p>
          <a:endParaRPr lang="en-IN"/>
        </a:p>
      </dgm:t>
    </dgm:pt>
    <dgm:pt modelId="{FD3AF91E-68E0-4B6E-9025-9F8F1561CDB5}" type="sibTrans" cxnId="{EF87E297-7C83-459E-B941-498351356206}">
      <dgm:prSet/>
      <dgm:spPr/>
      <dgm:t>
        <a:bodyPr/>
        <a:lstStyle/>
        <a:p>
          <a:endParaRPr lang="en-IN"/>
        </a:p>
      </dgm:t>
    </dgm:pt>
    <dgm:pt modelId="{073286D6-6C47-4E96-8C23-5E9A466BD7A9}">
      <dgm:prSet/>
      <dgm:spPr/>
      <dgm:t>
        <a:bodyPr/>
        <a:lstStyle/>
        <a:p>
          <a:r>
            <a:rPr lang="en-IN" b="1" dirty="0"/>
            <a:t>Data cleaning</a:t>
          </a:r>
        </a:p>
      </dgm:t>
    </dgm:pt>
    <dgm:pt modelId="{5C1E1C93-9BB1-47BE-AB4C-3BE8A04097DA}" type="parTrans" cxnId="{AD459515-F159-4AB4-AF2F-0286390C27C7}">
      <dgm:prSet/>
      <dgm:spPr/>
      <dgm:t>
        <a:bodyPr/>
        <a:lstStyle/>
        <a:p>
          <a:endParaRPr lang="en-IN"/>
        </a:p>
      </dgm:t>
    </dgm:pt>
    <dgm:pt modelId="{C80A74FF-CC23-4DD3-8BB0-5005E9C798FD}" type="sibTrans" cxnId="{AD459515-F159-4AB4-AF2F-0286390C27C7}">
      <dgm:prSet/>
      <dgm:spPr/>
      <dgm:t>
        <a:bodyPr/>
        <a:lstStyle/>
        <a:p>
          <a:endParaRPr lang="en-IN"/>
        </a:p>
      </dgm:t>
    </dgm:pt>
    <dgm:pt modelId="{392A7864-071B-4545-B6D3-0C198173B716}">
      <dgm:prSet/>
      <dgm:spPr/>
      <dgm:t>
        <a:bodyPr/>
        <a:lstStyle/>
        <a:p>
          <a:r>
            <a:rPr lang="en-IN" b="1" dirty="0"/>
            <a:t>Data analysis</a:t>
          </a:r>
        </a:p>
      </dgm:t>
    </dgm:pt>
    <dgm:pt modelId="{50E29FB8-9CD0-4E99-AC24-BE8AD93E795C}" type="parTrans" cxnId="{33E7AA3B-1942-4B7D-A117-18D6C70E91E2}">
      <dgm:prSet/>
      <dgm:spPr/>
      <dgm:t>
        <a:bodyPr/>
        <a:lstStyle/>
        <a:p>
          <a:endParaRPr lang="en-IN"/>
        </a:p>
      </dgm:t>
    </dgm:pt>
    <dgm:pt modelId="{B0E8D610-8C69-4935-8DFA-01874DF38806}" type="sibTrans" cxnId="{33E7AA3B-1942-4B7D-A117-18D6C70E91E2}">
      <dgm:prSet/>
      <dgm:spPr/>
      <dgm:t>
        <a:bodyPr/>
        <a:lstStyle/>
        <a:p>
          <a:endParaRPr lang="en-IN"/>
        </a:p>
      </dgm:t>
    </dgm:pt>
    <dgm:pt modelId="{856B2DB6-3626-4BE7-BD94-DEA85BBA1E9D}">
      <dgm:prSet/>
      <dgm:spPr/>
      <dgm:t>
        <a:bodyPr/>
        <a:lstStyle/>
        <a:p>
          <a:r>
            <a:rPr lang="en-IN" b="1" dirty="0"/>
            <a:t>Data visualization</a:t>
          </a:r>
        </a:p>
      </dgm:t>
    </dgm:pt>
    <dgm:pt modelId="{FB74A5F2-A739-424B-ABEC-E792863A3835}" type="parTrans" cxnId="{2470DD02-F83C-4196-9F7F-78564FE7D218}">
      <dgm:prSet/>
      <dgm:spPr/>
      <dgm:t>
        <a:bodyPr/>
        <a:lstStyle/>
        <a:p>
          <a:endParaRPr lang="en-IN"/>
        </a:p>
      </dgm:t>
    </dgm:pt>
    <dgm:pt modelId="{FFE50E78-5157-40C8-9D02-B803CD95FB24}" type="sibTrans" cxnId="{2470DD02-F83C-4196-9F7F-78564FE7D218}">
      <dgm:prSet/>
      <dgm:spPr/>
      <dgm:t>
        <a:bodyPr/>
        <a:lstStyle/>
        <a:p>
          <a:endParaRPr lang="en-IN"/>
        </a:p>
      </dgm:t>
    </dgm:pt>
    <dgm:pt modelId="{68D88110-B4B8-4F55-BB7B-B1324EA8238E}" type="pres">
      <dgm:prSet presAssocID="{10506947-2343-4E83-B115-0B8FC6A14FC4}" presName="Name0" presStyleCnt="0">
        <dgm:presLayoutVars>
          <dgm:dir/>
          <dgm:animLvl val="lvl"/>
          <dgm:resizeHandles val="exact"/>
        </dgm:presLayoutVars>
      </dgm:prSet>
      <dgm:spPr/>
    </dgm:pt>
    <dgm:pt modelId="{383DCE40-BC37-4655-B569-E5B8C617FCF5}" type="pres">
      <dgm:prSet presAssocID="{DC19AC64-F9F2-4CD8-8321-545CB0B8B88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414972D-01E9-4848-9512-FE0F14980BF0}" type="pres">
      <dgm:prSet presAssocID="{D8B75832-51A1-4ED7-837E-51B23AFCF217}" presName="parTxOnlySpace" presStyleCnt="0"/>
      <dgm:spPr/>
    </dgm:pt>
    <dgm:pt modelId="{3F5CD707-446F-4970-83D3-AB2FDD5D0026}" type="pres">
      <dgm:prSet presAssocID="{86970AAD-D437-4964-A18C-087C0112B94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E5E239-CDA1-4E30-A212-243C3B348F4E}" type="pres">
      <dgm:prSet presAssocID="{32211922-ECE4-4781-843B-FC3744D3331A}" presName="parTxOnlySpace" presStyleCnt="0"/>
      <dgm:spPr/>
    </dgm:pt>
    <dgm:pt modelId="{C582EC26-AE1E-4EA1-8D9B-0E0FE2A731D3}" type="pres">
      <dgm:prSet presAssocID="{89E83738-70E8-40D3-BA90-5AFC9716CB5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E93D4D-911D-468E-84DA-7CE772ABCD8C}" type="pres">
      <dgm:prSet presAssocID="{FD3AF91E-68E0-4B6E-9025-9F8F1561CDB5}" presName="parTxOnlySpace" presStyleCnt="0"/>
      <dgm:spPr/>
    </dgm:pt>
    <dgm:pt modelId="{BF626FBF-A0CC-45D1-A7A7-9B91F87E5678}" type="pres">
      <dgm:prSet presAssocID="{073286D6-6C47-4E96-8C23-5E9A466BD7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668A902-73D0-44E3-9A0D-61C214090BF6}" type="pres">
      <dgm:prSet presAssocID="{C80A74FF-CC23-4DD3-8BB0-5005E9C798FD}" presName="parTxOnlySpace" presStyleCnt="0"/>
      <dgm:spPr/>
    </dgm:pt>
    <dgm:pt modelId="{76536EA4-D619-41A4-9E31-0EE755028D96}" type="pres">
      <dgm:prSet presAssocID="{392A7864-071B-4545-B6D3-0C198173B7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43FD336-0736-4E3C-97EF-1B9A6E2E439B}" type="pres">
      <dgm:prSet presAssocID="{B0E8D610-8C69-4935-8DFA-01874DF38806}" presName="parTxOnlySpace" presStyleCnt="0"/>
      <dgm:spPr/>
    </dgm:pt>
    <dgm:pt modelId="{0BAE6C2E-8676-430D-821C-38993AC0236C}" type="pres">
      <dgm:prSet presAssocID="{856B2DB6-3626-4BE7-BD94-DEA85BBA1E9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470DD02-F83C-4196-9F7F-78564FE7D218}" srcId="{10506947-2343-4E83-B115-0B8FC6A14FC4}" destId="{856B2DB6-3626-4BE7-BD94-DEA85BBA1E9D}" srcOrd="5" destOrd="0" parTransId="{FB74A5F2-A739-424B-ABEC-E792863A3835}" sibTransId="{FFE50E78-5157-40C8-9D02-B803CD95FB24}"/>
    <dgm:cxn modelId="{AD459515-F159-4AB4-AF2F-0286390C27C7}" srcId="{10506947-2343-4E83-B115-0B8FC6A14FC4}" destId="{073286D6-6C47-4E96-8C23-5E9A466BD7A9}" srcOrd="3" destOrd="0" parTransId="{5C1E1C93-9BB1-47BE-AB4C-3BE8A04097DA}" sibTransId="{C80A74FF-CC23-4DD3-8BB0-5005E9C798FD}"/>
    <dgm:cxn modelId="{33E7AA3B-1942-4B7D-A117-18D6C70E91E2}" srcId="{10506947-2343-4E83-B115-0B8FC6A14FC4}" destId="{392A7864-071B-4545-B6D3-0C198173B716}" srcOrd="4" destOrd="0" parTransId="{50E29FB8-9CD0-4E99-AC24-BE8AD93E795C}" sibTransId="{B0E8D610-8C69-4935-8DFA-01874DF38806}"/>
    <dgm:cxn modelId="{754F2249-6B9B-4E93-B339-164242B3C959}" type="presOf" srcId="{89E83738-70E8-40D3-BA90-5AFC9716CB51}" destId="{C582EC26-AE1E-4EA1-8D9B-0E0FE2A731D3}" srcOrd="0" destOrd="0" presId="urn:microsoft.com/office/officeart/2005/8/layout/chevron1"/>
    <dgm:cxn modelId="{B02F8C71-D103-4D67-BCE8-0014D6619BF6}" type="presOf" srcId="{392A7864-071B-4545-B6D3-0C198173B716}" destId="{76536EA4-D619-41A4-9E31-0EE755028D96}" srcOrd="0" destOrd="0" presId="urn:microsoft.com/office/officeart/2005/8/layout/chevron1"/>
    <dgm:cxn modelId="{4E2F6B88-38E2-4C00-93AB-1AF87A0B5FCA}" type="presOf" srcId="{856B2DB6-3626-4BE7-BD94-DEA85BBA1E9D}" destId="{0BAE6C2E-8676-430D-821C-38993AC0236C}" srcOrd="0" destOrd="0" presId="urn:microsoft.com/office/officeart/2005/8/layout/chevron1"/>
    <dgm:cxn modelId="{72063094-E01B-4B1D-BCAE-169CAEBFAC57}" type="presOf" srcId="{10506947-2343-4E83-B115-0B8FC6A14FC4}" destId="{68D88110-B4B8-4F55-BB7B-B1324EA8238E}" srcOrd="0" destOrd="0" presId="urn:microsoft.com/office/officeart/2005/8/layout/chevron1"/>
    <dgm:cxn modelId="{EF87E297-7C83-459E-B941-498351356206}" srcId="{10506947-2343-4E83-B115-0B8FC6A14FC4}" destId="{89E83738-70E8-40D3-BA90-5AFC9716CB51}" srcOrd="2" destOrd="0" parTransId="{D909F5C2-82E1-4F2A-82A2-BB22806C34D0}" sibTransId="{FD3AF91E-68E0-4B6E-9025-9F8F1561CDB5}"/>
    <dgm:cxn modelId="{A5D6A0B0-2356-48D7-A0E4-F278ED127122}" type="presOf" srcId="{86970AAD-D437-4964-A18C-087C0112B94A}" destId="{3F5CD707-446F-4970-83D3-AB2FDD5D0026}" srcOrd="0" destOrd="0" presId="urn:microsoft.com/office/officeart/2005/8/layout/chevron1"/>
    <dgm:cxn modelId="{0C2AAEB8-550C-4CA9-B9B4-51EDCABC6744}" srcId="{10506947-2343-4E83-B115-0B8FC6A14FC4}" destId="{86970AAD-D437-4964-A18C-087C0112B94A}" srcOrd="1" destOrd="0" parTransId="{DE3BD438-2946-4E23-93B8-FCE1ACEDF26F}" sibTransId="{32211922-ECE4-4781-843B-FC3744D3331A}"/>
    <dgm:cxn modelId="{E33EB3D2-8813-492E-BB49-262D6F395ABF}" srcId="{10506947-2343-4E83-B115-0B8FC6A14FC4}" destId="{DC19AC64-F9F2-4CD8-8321-545CB0B8B885}" srcOrd="0" destOrd="0" parTransId="{744779C6-D521-4738-AE80-1F35382A7D64}" sibTransId="{D8B75832-51A1-4ED7-837E-51B23AFCF217}"/>
    <dgm:cxn modelId="{43D343D5-A979-4A05-A934-09761D225199}" type="presOf" srcId="{073286D6-6C47-4E96-8C23-5E9A466BD7A9}" destId="{BF626FBF-A0CC-45D1-A7A7-9B91F87E5678}" srcOrd="0" destOrd="0" presId="urn:microsoft.com/office/officeart/2005/8/layout/chevron1"/>
    <dgm:cxn modelId="{83EC39EC-B315-4B92-9012-30E965D0F0C6}" type="presOf" srcId="{DC19AC64-F9F2-4CD8-8321-545CB0B8B885}" destId="{383DCE40-BC37-4655-B569-E5B8C617FCF5}" srcOrd="0" destOrd="0" presId="urn:microsoft.com/office/officeart/2005/8/layout/chevron1"/>
    <dgm:cxn modelId="{A5A27C58-506B-450A-ACBA-541606A51D97}" type="presParOf" srcId="{68D88110-B4B8-4F55-BB7B-B1324EA8238E}" destId="{383DCE40-BC37-4655-B569-E5B8C617FCF5}" srcOrd="0" destOrd="0" presId="urn:microsoft.com/office/officeart/2005/8/layout/chevron1"/>
    <dgm:cxn modelId="{17854E20-167F-48C5-88F3-7F1B4D90F5EC}" type="presParOf" srcId="{68D88110-B4B8-4F55-BB7B-B1324EA8238E}" destId="{C414972D-01E9-4848-9512-FE0F14980BF0}" srcOrd="1" destOrd="0" presId="urn:microsoft.com/office/officeart/2005/8/layout/chevron1"/>
    <dgm:cxn modelId="{319881F8-388C-4062-99C7-E1D303887E13}" type="presParOf" srcId="{68D88110-B4B8-4F55-BB7B-B1324EA8238E}" destId="{3F5CD707-446F-4970-83D3-AB2FDD5D0026}" srcOrd="2" destOrd="0" presId="urn:microsoft.com/office/officeart/2005/8/layout/chevron1"/>
    <dgm:cxn modelId="{A31CD8A5-A07B-43CC-97A7-8F7EB7E1D173}" type="presParOf" srcId="{68D88110-B4B8-4F55-BB7B-B1324EA8238E}" destId="{4BE5E239-CDA1-4E30-A212-243C3B348F4E}" srcOrd="3" destOrd="0" presId="urn:microsoft.com/office/officeart/2005/8/layout/chevron1"/>
    <dgm:cxn modelId="{5E266A7B-9372-4FCE-9E07-BA6310A13571}" type="presParOf" srcId="{68D88110-B4B8-4F55-BB7B-B1324EA8238E}" destId="{C582EC26-AE1E-4EA1-8D9B-0E0FE2A731D3}" srcOrd="4" destOrd="0" presId="urn:microsoft.com/office/officeart/2005/8/layout/chevron1"/>
    <dgm:cxn modelId="{C913F552-FED4-4695-B716-99838B1D2920}" type="presParOf" srcId="{68D88110-B4B8-4F55-BB7B-B1324EA8238E}" destId="{B8E93D4D-911D-468E-84DA-7CE772ABCD8C}" srcOrd="5" destOrd="0" presId="urn:microsoft.com/office/officeart/2005/8/layout/chevron1"/>
    <dgm:cxn modelId="{4FD6A387-1EA9-4196-82F7-12FAD2BEB907}" type="presParOf" srcId="{68D88110-B4B8-4F55-BB7B-B1324EA8238E}" destId="{BF626FBF-A0CC-45D1-A7A7-9B91F87E5678}" srcOrd="6" destOrd="0" presId="urn:microsoft.com/office/officeart/2005/8/layout/chevron1"/>
    <dgm:cxn modelId="{706071FC-C847-43B3-A243-101616D6ABD6}" type="presParOf" srcId="{68D88110-B4B8-4F55-BB7B-B1324EA8238E}" destId="{9668A902-73D0-44E3-9A0D-61C214090BF6}" srcOrd="7" destOrd="0" presId="urn:microsoft.com/office/officeart/2005/8/layout/chevron1"/>
    <dgm:cxn modelId="{52B6C487-E118-4FDA-9ED5-EFF531F19F72}" type="presParOf" srcId="{68D88110-B4B8-4F55-BB7B-B1324EA8238E}" destId="{76536EA4-D619-41A4-9E31-0EE755028D96}" srcOrd="8" destOrd="0" presId="urn:microsoft.com/office/officeart/2005/8/layout/chevron1"/>
    <dgm:cxn modelId="{51EBA3AA-2C01-45AB-82D7-B902660ABC37}" type="presParOf" srcId="{68D88110-B4B8-4F55-BB7B-B1324EA8238E}" destId="{943FD336-0736-4E3C-97EF-1B9A6E2E439B}" srcOrd="9" destOrd="0" presId="urn:microsoft.com/office/officeart/2005/8/layout/chevron1"/>
    <dgm:cxn modelId="{D0A5DF94-B7AA-4FC5-A9B2-F1C17BD89A73}" type="presParOf" srcId="{68D88110-B4B8-4F55-BB7B-B1324EA8238E}" destId="{0BAE6C2E-8676-430D-821C-38993AC023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DCE40-BC37-4655-B569-E5B8C617FCF5}">
      <dsp:nvSpPr>
        <dsp:cNvPr id="0" name=""/>
        <dsp:cNvSpPr/>
      </dsp:nvSpPr>
      <dsp:spPr>
        <a:xfrm>
          <a:off x="5079" y="1308327"/>
          <a:ext cx="1889521" cy="7558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Import dataset</a:t>
          </a:r>
        </a:p>
      </dsp:txBody>
      <dsp:txXfrm>
        <a:off x="382983" y="1308327"/>
        <a:ext cx="1133713" cy="755808"/>
      </dsp:txXfrm>
    </dsp:sp>
    <dsp:sp modelId="{3F5CD707-446F-4970-83D3-AB2FDD5D0026}">
      <dsp:nvSpPr>
        <dsp:cNvPr id="0" name=""/>
        <dsp:cNvSpPr/>
      </dsp:nvSpPr>
      <dsp:spPr>
        <a:xfrm>
          <a:off x="1705649" y="1308327"/>
          <a:ext cx="1889521" cy="7558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load the dataset</a:t>
          </a:r>
        </a:p>
      </dsp:txBody>
      <dsp:txXfrm>
        <a:off x="2083553" y="1308327"/>
        <a:ext cx="1133713" cy="755808"/>
      </dsp:txXfrm>
    </dsp:sp>
    <dsp:sp modelId="{C582EC26-AE1E-4EA1-8D9B-0E0FE2A731D3}">
      <dsp:nvSpPr>
        <dsp:cNvPr id="0" name=""/>
        <dsp:cNvSpPr/>
      </dsp:nvSpPr>
      <dsp:spPr>
        <a:xfrm>
          <a:off x="3406218" y="1308327"/>
          <a:ext cx="1889521" cy="7558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Data understanding</a:t>
          </a:r>
        </a:p>
      </dsp:txBody>
      <dsp:txXfrm>
        <a:off x="3784122" y="1308327"/>
        <a:ext cx="1133713" cy="755808"/>
      </dsp:txXfrm>
    </dsp:sp>
    <dsp:sp modelId="{BF626FBF-A0CC-45D1-A7A7-9B91F87E5678}">
      <dsp:nvSpPr>
        <dsp:cNvPr id="0" name=""/>
        <dsp:cNvSpPr/>
      </dsp:nvSpPr>
      <dsp:spPr>
        <a:xfrm>
          <a:off x="5106788" y="1308327"/>
          <a:ext cx="1889521" cy="7558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Data cleaning</a:t>
          </a:r>
        </a:p>
      </dsp:txBody>
      <dsp:txXfrm>
        <a:off x="5484692" y="1308327"/>
        <a:ext cx="1133713" cy="755808"/>
      </dsp:txXfrm>
    </dsp:sp>
    <dsp:sp modelId="{76536EA4-D619-41A4-9E31-0EE755028D96}">
      <dsp:nvSpPr>
        <dsp:cNvPr id="0" name=""/>
        <dsp:cNvSpPr/>
      </dsp:nvSpPr>
      <dsp:spPr>
        <a:xfrm>
          <a:off x="6807358" y="1308327"/>
          <a:ext cx="1889521" cy="7558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Data analysis</a:t>
          </a:r>
        </a:p>
      </dsp:txBody>
      <dsp:txXfrm>
        <a:off x="7185262" y="1308327"/>
        <a:ext cx="1133713" cy="755808"/>
      </dsp:txXfrm>
    </dsp:sp>
    <dsp:sp modelId="{0BAE6C2E-8676-430D-821C-38993AC0236C}">
      <dsp:nvSpPr>
        <dsp:cNvPr id="0" name=""/>
        <dsp:cNvSpPr/>
      </dsp:nvSpPr>
      <dsp:spPr>
        <a:xfrm>
          <a:off x="8507927" y="1308327"/>
          <a:ext cx="1889521" cy="7558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Data visualization</a:t>
          </a:r>
        </a:p>
      </dsp:txBody>
      <dsp:txXfrm>
        <a:off x="8885831" y="1308327"/>
        <a:ext cx="1133713" cy="75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1307690"/>
            <a:ext cx="10360152" cy="4955458"/>
          </a:xfrm>
        </p:spPr>
        <p:txBody>
          <a:bodyPr anchor="ctr"/>
          <a:lstStyle/>
          <a:p>
            <a:r>
              <a:rPr lang="en-US" sz="4400" b="1" dirty="0"/>
              <a:t>BAKERY SALES ANALYSIS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2000" dirty="0"/>
              <a:t>PRESENTED BY 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dirty="0"/>
              <a:t>ARULMOZHI K ., DA/DS , 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MILESTONE 01 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PYTHON DATA EXPLORATION PROJECT</a:t>
            </a:r>
            <a:br>
              <a:rPr lang="en-US" sz="1600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02FAC-9EB6-D09D-FD3A-33B2F81C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6478"/>
            <a:ext cx="7534656" cy="1061884"/>
          </a:xfrm>
        </p:spPr>
        <p:txBody>
          <a:bodyPr/>
          <a:lstStyle/>
          <a:p>
            <a:r>
              <a:rPr lang="en-IN" b="1" dirty="0"/>
              <a:t>DATA WORKFLOW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C322962-A4EB-BC49-A424-9C5E404F50E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91982819"/>
              </p:ext>
            </p:extLst>
          </p:nvPr>
        </p:nvGraphicFramePr>
        <p:xfrm>
          <a:off x="1061884" y="1769807"/>
          <a:ext cx="10402529" cy="3372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3795"/>
            <a:ext cx="7534656" cy="68825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Introduction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45342"/>
            <a:ext cx="9694606" cy="4434462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The EDA process for a bakery sales dataset typically involves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understanding the structure of data , cleaning it and performing various analysis to uncover trends , patterns, and relationships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that can be used for insights and for further modelling</a:t>
            </a:r>
          </a:p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Variables involved :</a:t>
            </a:r>
          </a:p>
          <a:p>
            <a:pPr lvl="2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Transaction no. </a:t>
            </a:r>
          </a:p>
          <a:p>
            <a:pPr lvl="2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Items</a:t>
            </a:r>
          </a:p>
          <a:p>
            <a:pPr lvl="2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Date and time</a:t>
            </a:r>
          </a:p>
          <a:p>
            <a:pPr lvl="2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Day part</a:t>
            </a:r>
          </a:p>
          <a:p>
            <a:pPr lvl="2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Day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A3A8-D367-9C8E-88F7-F58FD6F0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81781"/>
            <a:ext cx="8249265" cy="737419"/>
          </a:xfrm>
        </p:spPr>
        <p:txBody>
          <a:bodyPr/>
          <a:lstStyle/>
          <a:p>
            <a:r>
              <a:rPr lang="en-IN" b="1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7FA5-8960-1050-BDF3-6BC8BBBCC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3833"/>
            <a:ext cx="10019071" cy="4660490"/>
          </a:xfrm>
        </p:spPr>
        <p:txBody>
          <a:bodyPr>
            <a:normAutofit/>
          </a:bodyPr>
          <a:lstStyle/>
          <a:p>
            <a:r>
              <a:rPr lang="en-IN" b="1" dirty="0"/>
              <a:t>Number of rows and columns : 20507 X 5</a:t>
            </a:r>
          </a:p>
          <a:p>
            <a:r>
              <a:rPr lang="en-IN" b="1" dirty="0"/>
              <a:t>Data types : object , float</a:t>
            </a:r>
          </a:p>
          <a:p>
            <a:r>
              <a:rPr lang="en-IN" b="1" dirty="0"/>
              <a:t>Summary statistics:</a:t>
            </a: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25DA-E7B2-FB93-502A-1B83EAF83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404F4-52F9-1C9B-C1DF-4966CBBA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90683"/>
            <a:ext cx="4886633" cy="3303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50019-3DF4-6972-ECC9-3B3E4BB7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45" y="2890682"/>
            <a:ext cx="2418735" cy="33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1EF9-F73D-8EB2-8250-7C765796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1948"/>
            <a:ext cx="7534656" cy="688258"/>
          </a:xfrm>
        </p:spPr>
        <p:txBody>
          <a:bodyPr/>
          <a:lstStyle/>
          <a:p>
            <a:r>
              <a:rPr lang="en-IN" b="1" dirty="0"/>
              <a:t>INITIAL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5014-09E2-0B2F-7F4E-C437D5781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1" y="1651819"/>
            <a:ext cx="2900516" cy="4650658"/>
          </a:xfrm>
        </p:spPr>
        <p:txBody>
          <a:bodyPr/>
          <a:lstStyle/>
          <a:p>
            <a:r>
              <a:rPr lang="en-IN" b="1" dirty="0"/>
              <a:t>Missing values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5F44-BFAD-70FA-C8FF-F159B408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E311F-A5ED-314A-6D2A-3317DF23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7" y="2507227"/>
            <a:ext cx="1776664" cy="2998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F854B-E933-5F38-828A-31DB93C14F14}"/>
              </a:ext>
            </a:extLst>
          </p:cNvPr>
          <p:cNvSpPr txBox="1"/>
          <p:nvPr/>
        </p:nvSpPr>
        <p:spPr>
          <a:xfrm>
            <a:off x="4404852" y="1651819"/>
            <a:ext cx="38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Handling missing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234CE8-3F01-EF6E-BEE6-69A16392A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23" y="2620845"/>
            <a:ext cx="6351638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DABA30-492F-1D6A-2628-1C8290E9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47" y="3429000"/>
            <a:ext cx="637311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192A-2B40-FD38-8F51-42D4B6B3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80103"/>
            <a:ext cx="8652387" cy="882209"/>
          </a:xfrm>
        </p:spPr>
        <p:txBody>
          <a:bodyPr/>
          <a:lstStyle/>
          <a:p>
            <a:r>
              <a:rPr lang="en-IN" b="1" dirty="0"/>
              <a:t>BEFORE AND AFTER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D9281A-F2CC-7976-BD53-86222642BF0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86889" y="2353706"/>
            <a:ext cx="2019872" cy="27099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4556-D45F-3AE0-E42B-519D493B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31AA7-9018-BB08-7060-05DAF623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73" y="2353705"/>
            <a:ext cx="1870905" cy="270990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1B13C2C-8277-13F1-F8D1-E986F7E83444}"/>
              </a:ext>
            </a:extLst>
          </p:cNvPr>
          <p:cNvSpPr/>
          <p:nvPr/>
        </p:nvSpPr>
        <p:spPr>
          <a:xfrm>
            <a:off x="3923071" y="3785419"/>
            <a:ext cx="1553497" cy="2458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EF1-B9C9-E963-947F-064DB0B2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673D-2E62-68DF-335E-96F06EBD7E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6955" y="2176764"/>
            <a:ext cx="7150608" cy="3356576"/>
          </a:xfrm>
        </p:spPr>
        <p:txBody>
          <a:bodyPr/>
          <a:lstStyle/>
          <a:p>
            <a:r>
              <a:rPr lang="en-IN" dirty="0"/>
              <a:t>outliers and duplicates values are not found in this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55D64-0B30-52F3-1467-6943CB71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CD78-78D5-0CAF-F0DA-79DB3E4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10748-C536-06EB-23C1-063C5232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E39F6-A037-36CF-C0EE-A774624B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3" y="2349909"/>
            <a:ext cx="4060721" cy="2467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57179-C87B-A81C-E87E-7939793F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92" y="3716594"/>
            <a:ext cx="5384955" cy="261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FBEB9-3956-5419-DBB5-AC431CC88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4400"/>
            <a:ext cx="4883512" cy="23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702" y="914400"/>
            <a:ext cx="5171769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{B3A39E26-E0CA-48E0-BC89-081AB3B028DF}tf11964407_win32</Template>
  <TotalTime>103</TotalTime>
  <Words>156</Words>
  <Application>Microsoft Office PowerPoint</Application>
  <PresentationFormat>Widescreen</PresentationFormat>
  <Paragraphs>38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Custom</vt:lpstr>
      <vt:lpstr>BAKERY SALES ANALYSIS  PRESENTED BY   ARULMOZHI K ., DA/DS ,   MILESTONE 01   PYTHON DATA EXPLORATION PROJECT  </vt:lpstr>
      <vt:lpstr>DATA WORKFLOW</vt:lpstr>
      <vt:lpstr>Introduction </vt:lpstr>
      <vt:lpstr>DATA UNDERSTANDING</vt:lpstr>
      <vt:lpstr>INITIAL EXPLORATION</vt:lpstr>
      <vt:lpstr>BEFORE AND AFTER COMPARISON</vt:lpstr>
      <vt:lpstr>OUTLIER HANDLING</vt:lpstr>
      <vt:lpstr>DATA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Arulmozhi Krishnamoorthy</dc:creator>
  <cp:lastModifiedBy>Arulmozhi Krishnamoorthy</cp:lastModifiedBy>
  <cp:revision>1</cp:revision>
  <dcterms:created xsi:type="dcterms:W3CDTF">2024-11-09T09:30:47Z</dcterms:created>
  <dcterms:modified xsi:type="dcterms:W3CDTF">2024-11-09T11:13:48Z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