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306" r:id="rId3"/>
    <p:sldId id="307" r:id="rId4"/>
    <p:sldId id="308" r:id="rId5"/>
    <p:sldId id="309" r:id="rId6"/>
  </p:sldIdLst>
  <p:sldSz cx="9144000" cy="5143500" type="screen16x9"/>
  <p:notesSz cx="6858000" cy="9144000"/>
  <p:embeddedFontLst>
    <p:embeddedFont>
      <p:font typeface="Montserrat" panose="020F0502020204030204" pitchFamily="2" charset="0"/>
      <p:regular r:id="rId8"/>
      <p:bold r:id="rId9"/>
      <p:italic r:id="rId10"/>
      <p:boldItalic r:id="rId11"/>
    </p:embeddedFont>
    <p:embeddedFont>
      <p:font typeface="Montserrat Black" panose="00000A00000000000000" pitchFamily="2" charset="0"/>
      <p:bold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8A1AD49-67E7-4DC0-B2AB-6A907B12927D}">
          <p14:sldIdLst>
            <p14:sldId id="256"/>
            <p14:sldId id="306"/>
            <p14:sldId id="307"/>
            <p14:sldId id="308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FBA62E-F482-43EA-9FC2-C5E5439C7011}">
  <a:tblStyle styleId="{2FFBA62E-F482-43EA-9FC2-C5E5439C70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73796-5DED-49B6-9ABE-48F94AC403E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C26567E-CBE6-4AF9-8931-DF68ADD1C174}">
      <dgm:prSet phldrT="[Text]"/>
      <dgm:spPr/>
      <dgm:t>
        <a:bodyPr/>
        <a:lstStyle/>
        <a:p>
          <a:r>
            <a:rPr lang="en-IN" b="1" dirty="0"/>
            <a:t>LOGISTIC REGRESSION</a:t>
          </a:r>
        </a:p>
      </dgm:t>
    </dgm:pt>
    <dgm:pt modelId="{2BC9786E-BADE-4A99-A7E1-DF2648E53BA0}" type="parTrans" cxnId="{06CC5569-D327-4D38-A26D-7234142A3A3B}">
      <dgm:prSet/>
      <dgm:spPr/>
      <dgm:t>
        <a:bodyPr/>
        <a:lstStyle/>
        <a:p>
          <a:endParaRPr lang="en-IN"/>
        </a:p>
      </dgm:t>
    </dgm:pt>
    <dgm:pt modelId="{F69E1337-CE23-49F2-BAC0-2F72B02E5036}" type="sibTrans" cxnId="{06CC5569-D327-4D38-A26D-7234142A3A3B}">
      <dgm:prSet/>
      <dgm:spPr/>
      <dgm:t>
        <a:bodyPr/>
        <a:lstStyle/>
        <a:p>
          <a:endParaRPr lang="en-IN"/>
        </a:p>
      </dgm:t>
    </dgm:pt>
    <dgm:pt modelId="{614BAD9C-2EB8-4C22-999D-A762EA92D94A}">
      <dgm:prSet phldrT="[Text]"/>
      <dgm:spPr/>
      <dgm:t>
        <a:bodyPr/>
        <a:lstStyle/>
        <a:p>
          <a:r>
            <a:rPr lang="en-IN" b="1" dirty="0"/>
            <a:t>DECISION TREES</a:t>
          </a:r>
        </a:p>
      </dgm:t>
    </dgm:pt>
    <dgm:pt modelId="{A676ED11-6C1E-4837-95D0-5B7BC1E0E902}" type="parTrans" cxnId="{64E14A07-6F59-4AB1-A9FD-E2E4F67C321A}">
      <dgm:prSet/>
      <dgm:spPr/>
      <dgm:t>
        <a:bodyPr/>
        <a:lstStyle/>
        <a:p>
          <a:endParaRPr lang="en-IN"/>
        </a:p>
      </dgm:t>
    </dgm:pt>
    <dgm:pt modelId="{31863B55-B563-4EDD-844B-3DDAAFC6A486}" type="sibTrans" cxnId="{64E14A07-6F59-4AB1-A9FD-E2E4F67C321A}">
      <dgm:prSet/>
      <dgm:spPr/>
      <dgm:t>
        <a:bodyPr/>
        <a:lstStyle/>
        <a:p>
          <a:endParaRPr lang="en-IN"/>
        </a:p>
      </dgm:t>
    </dgm:pt>
    <dgm:pt modelId="{3CE82D8F-D28B-4774-AFDD-297E0EBB2048}">
      <dgm:prSet/>
      <dgm:spPr/>
      <dgm:t>
        <a:bodyPr/>
        <a:lstStyle/>
        <a:p>
          <a:r>
            <a:rPr lang="en-IN" b="1" dirty="0"/>
            <a:t>GRADIENT BOOSTING</a:t>
          </a:r>
        </a:p>
      </dgm:t>
    </dgm:pt>
    <dgm:pt modelId="{526BDE67-E523-411A-B5A1-1C4D131FE63B}" type="parTrans" cxnId="{F3102819-7430-4B3E-A1AF-E0C012646A57}">
      <dgm:prSet/>
      <dgm:spPr/>
      <dgm:t>
        <a:bodyPr/>
        <a:lstStyle/>
        <a:p>
          <a:endParaRPr lang="en-IN"/>
        </a:p>
      </dgm:t>
    </dgm:pt>
    <dgm:pt modelId="{C17B19A5-2612-4B61-88AF-35FCE554A9C2}" type="sibTrans" cxnId="{F3102819-7430-4B3E-A1AF-E0C012646A57}">
      <dgm:prSet/>
      <dgm:spPr/>
      <dgm:t>
        <a:bodyPr/>
        <a:lstStyle/>
        <a:p>
          <a:endParaRPr lang="en-IN"/>
        </a:p>
      </dgm:t>
    </dgm:pt>
    <dgm:pt modelId="{C630E0C7-5F23-41B9-B6B1-EBAD02495B4C}">
      <dgm:prSet/>
      <dgm:spPr/>
      <dgm:t>
        <a:bodyPr/>
        <a:lstStyle/>
        <a:p>
          <a:r>
            <a:rPr lang="en-IN" b="1" dirty="0"/>
            <a:t>SUPPORT VECTOR MACHINES(SVM)</a:t>
          </a:r>
        </a:p>
      </dgm:t>
    </dgm:pt>
    <dgm:pt modelId="{00790CDB-62A1-4643-8926-48D3934478A9}" type="parTrans" cxnId="{74894A09-FA89-46B7-BBA9-440A86A9835D}">
      <dgm:prSet/>
      <dgm:spPr/>
      <dgm:t>
        <a:bodyPr/>
        <a:lstStyle/>
        <a:p>
          <a:endParaRPr lang="en-IN"/>
        </a:p>
      </dgm:t>
    </dgm:pt>
    <dgm:pt modelId="{3DD5DAAC-63ED-4A1B-B917-DF8BE6BEA493}" type="sibTrans" cxnId="{74894A09-FA89-46B7-BBA9-440A86A9835D}">
      <dgm:prSet/>
      <dgm:spPr/>
      <dgm:t>
        <a:bodyPr/>
        <a:lstStyle/>
        <a:p>
          <a:endParaRPr lang="en-IN"/>
        </a:p>
      </dgm:t>
    </dgm:pt>
    <dgm:pt modelId="{FA77899E-2621-40C8-9806-0D4595E4F316}">
      <dgm:prSet phldrT="[Text]"/>
      <dgm:spPr/>
      <dgm:t>
        <a:bodyPr/>
        <a:lstStyle/>
        <a:p>
          <a:r>
            <a:rPr lang="en-IN" b="1" dirty="0"/>
            <a:t>RANDOM FOREST </a:t>
          </a:r>
        </a:p>
      </dgm:t>
    </dgm:pt>
    <dgm:pt modelId="{5D29F31A-D6B5-42A5-AD79-4C22AF105B36}" type="sibTrans" cxnId="{4052F878-DE1E-4E6C-9ECD-D121BDB3181C}">
      <dgm:prSet/>
      <dgm:spPr/>
      <dgm:t>
        <a:bodyPr/>
        <a:lstStyle/>
        <a:p>
          <a:endParaRPr lang="en-IN"/>
        </a:p>
      </dgm:t>
    </dgm:pt>
    <dgm:pt modelId="{7FB091EA-0C1C-46FE-8344-77AF24B1F3BE}" type="parTrans" cxnId="{4052F878-DE1E-4E6C-9ECD-D121BDB3181C}">
      <dgm:prSet/>
      <dgm:spPr/>
      <dgm:t>
        <a:bodyPr/>
        <a:lstStyle/>
        <a:p>
          <a:endParaRPr lang="en-IN"/>
        </a:p>
      </dgm:t>
    </dgm:pt>
    <dgm:pt modelId="{B3E97903-DA20-4B80-A8F3-082A4285BC20}">
      <dgm:prSet/>
      <dgm:spPr/>
      <dgm:t>
        <a:bodyPr/>
        <a:lstStyle/>
        <a:p>
          <a:r>
            <a:rPr lang="en-IN" b="1" dirty="0"/>
            <a:t>NEURAL NETWORKS</a:t>
          </a:r>
        </a:p>
      </dgm:t>
    </dgm:pt>
    <dgm:pt modelId="{1BE5E3BE-8615-49FD-B18D-B42137FE0484}" type="parTrans" cxnId="{045C3B84-2E65-4B52-9962-FEBD752B297B}">
      <dgm:prSet/>
      <dgm:spPr/>
      <dgm:t>
        <a:bodyPr/>
        <a:lstStyle/>
        <a:p>
          <a:endParaRPr lang="en-IN"/>
        </a:p>
      </dgm:t>
    </dgm:pt>
    <dgm:pt modelId="{2C0053A5-5012-4B3A-B1DE-D4D2029924AC}" type="sibTrans" cxnId="{045C3B84-2E65-4B52-9962-FEBD752B297B}">
      <dgm:prSet/>
      <dgm:spPr/>
      <dgm:t>
        <a:bodyPr/>
        <a:lstStyle/>
        <a:p>
          <a:endParaRPr lang="en-IN"/>
        </a:p>
      </dgm:t>
    </dgm:pt>
    <dgm:pt modelId="{853EAA75-A89D-44F4-862F-7A7C43137C7E}" type="pres">
      <dgm:prSet presAssocID="{AC573796-5DED-49B6-9ABE-48F94AC403E1}" presName="linear" presStyleCnt="0">
        <dgm:presLayoutVars>
          <dgm:dir/>
          <dgm:animLvl val="lvl"/>
          <dgm:resizeHandles val="exact"/>
        </dgm:presLayoutVars>
      </dgm:prSet>
      <dgm:spPr/>
    </dgm:pt>
    <dgm:pt modelId="{700E5E10-C260-4D6F-B88E-A19E1E1A41E9}" type="pres">
      <dgm:prSet presAssocID="{FC26567E-CBE6-4AF9-8931-DF68ADD1C174}" presName="parentLin" presStyleCnt="0"/>
      <dgm:spPr/>
    </dgm:pt>
    <dgm:pt modelId="{E7F230AD-DB0C-4770-A753-037C541F6DA3}" type="pres">
      <dgm:prSet presAssocID="{FC26567E-CBE6-4AF9-8931-DF68ADD1C174}" presName="parentLeftMargin" presStyleLbl="node1" presStyleIdx="0" presStyleCnt="6"/>
      <dgm:spPr/>
    </dgm:pt>
    <dgm:pt modelId="{EE627E8A-3AB0-4AAB-BA4F-5D1D4EE80C7B}" type="pres">
      <dgm:prSet presAssocID="{FC26567E-CBE6-4AF9-8931-DF68ADD1C174}" presName="parentText" presStyleLbl="node1" presStyleIdx="0" presStyleCnt="6" custLinFactNeighborX="-5908">
        <dgm:presLayoutVars>
          <dgm:chMax val="0"/>
          <dgm:bulletEnabled val="1"/>
        </dgm:presLayoutVars>
      </dgm:prSet>
      <dgm:spPr/>
    </dgm:pt>
    <dgm:pt modelId="{9A980380-75B9-4F90-9FAD-1CDF93C693AF}" type="pres">
      <dgm:prSet presAssocID="{FC26567E-CBE6-4AF9-8931-DF68ADD1C174}" presName="negativeSpace" presStyleCnt="0"/>
      <dgm:spPr/>
    </dgm:pt>
    <dgm:pt modelId="{0FD2A40B-208A-44EB-BFC3-7C32007A3FBB}" type="pres">
      <dgm:prSet presAssocID="{FC26567E-CBE6-4AF9-8931-DF68ADD1C174}" presName="childText" presStyleLbl="conFgAcc1" presStyleIdx="0" presStyleCnt="6">
        <dgm:presLayoutVars>
          <dgm:bulletEnabled val="1"/>
        </dgm:presLayoutVars>
      </dgm:prSet>
      <dgm:spPr/>
    </dgm:pt>
    <dgm:pt modelId="{7D416BE1-D538-4809-BEC8-E19473D6C376}" type="pres">
      <dgm:prSet presAssocID="{F69E1337-CE23-49F2-BAC0-2F72B02E5036}" presName="spaceBetweenRectangles" presStyleCnt="0"/>
      <dgm:spPr/>
    </dgm:pt>
    <dgm:pt modelId="{25D1FB71-C68E-4B57-B347-36AD7B7CD674}" type="pres">
      <dgm:prSet presAssocID="{614BAD9C-2EB8-4C22-999D-A762EA92D94A}" presName="parentLin" presStyleCnt="0"/>
      <dgm:spPr/>
    </dgm:pt>
    <dgm:pt modelId="{17F16970-F600-417E-9950-53D0A24DC9DD}" type="pres">
      <dgm:prSet presAssocID="{614BAD9C-2EB8-4C22-999D-A762EA92D94A}" presName="parentLeftMargin" presStyleLbl="node1" presStyleIdx="0" presStyleCnt="6"/>
      <dgm:spPr/>
    </dgm:pt>
    <dgm:pt modelId="{94E914B6-52D7-49AE-8321-B4BF877CE8AA}" type="pres">
      <dgm:prSet presAssocID="{614BAD9C-2EB8-4C22-999D-A762EA92D94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CE4010B-1A17-4FF7-897E-BEAF3E82F4EE}" type="pres">
      <dgm:prSet presAssocID="{614BAD9C-2EB8-4C22-999D-A762EA92D94A}" presName="negativeSpace" presStyleCnt="0"/>
      <dgm:spPr/>
    </dgm:pt>
    <dgm:pt modelId="{9C6A9EF0-9803-43F6-AEB4-12E77211FC12}" type="pres">
      <dgm:prSet presAssocID="{614BAD9C-2EB8-4C22-999D-A762EA92D94A}" presName="childText" presStyleLbl="conFgAcc1" presStyleIdx="1" presStyleCnt="6">
        <dgm:presLayoutVars>
          <dgm:bulletEnabled val="1"/>
        </dgm:presLayoutVars>
      </dgm:prSet>
      <dgm:spPr/>
    </dgm:pt>
    <dgm:pt modelId="{30D452D8-66C8-4FB2-B462-B2E98D553F01}" type="pres">
      <dgm:prSet presAssocID="{31863B55-B563-4EDD-844B-3DDAAFC6A486}" presName="spaceBetweenRectangles" presStyleCnt="0"/>
      <dgm:spPr/>
    </dgm:pt>
    <dgm:pt modelId="{D7B97163-9160-49A7-A9FD-80CBE2C71C42}" type="pres">
      <dgm:prSet presAssocID="{FA77899E-2621-40C8-9806-0D4595E4F316}" presName="parentLin" presStyleCnt="0"/>
      <dgm:spPr/>
    </dgm:pt>
    <dgm:pt modelId="{86A2424A-1D87-4EB7-90D1-F23B5B8A707D}" type="pres">
      <dgm:prSet presAssocID="{FA77899E-2621-40C8-9806-0D4595E4F316}" presName="parentLeftMargin" presStyleLbl="node1" presStyleIdx="1" presStyleCnt="6"/>
      <dgm:spPr/>
    </dgm:pt>
    <dgm:pt modelId="{09C9035C-2D10-47D9-9BB3-9B1FBACF4BA6}" type="pres">
      <dgm:prSet presAssocID="{FA77899E-2621-40C8-9806-0D4595E4F31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BCD0E55-B42D-4D00-8688-48DE132A9788}" type="pres">
      <dgm:prSet presAssocID="{FA77899E-2621-40C8-9806-0D4595E4F316}" presName="negativeSpace" presStyleCnt="0"/>
      <dgm:spPr/>
    </dgm:pt>
    <dgm:pt modelId="{56A8C4C4-029F-4C73-B74D-7877D2DD639A}" type="pres">
      <dgm:prSet presAssocID="{FA77899E-2621-40C8-9806-0D4595E4F316}" presName="childText" presStyleLbl="conFgAcc1" presStyleIdx="2" presStyleCnt="6">
        <dgm:presLayoutVars>
          <dgm:bulletEnabled val="1"/>
        </dgm:presLayoutVars>
      </dgm:prSet>
      <dgm:spPr/>
    </dgm:pt>
    <dgm:pt modelId="{03BC05EF-07B1-4367-9FF3-CBC50BE337F5}" type="pres">
      <dgm:prSet presAssocID="{5D29F31A-D6B5-42A5-AD79-4C22AF105B36}" presName="spaceBetweenRectangles" presStyleCnt="0"/>
      <dgm:spPr/>
    </dgm:pt>
    <dgm:pt modelId="{C656B4AD-1C5F-4CC1-A84F-FB512F9DF37F}" type="pres">
      <dgm:prSet presAssocID="{3CE82D8F-D28B-4774-AFDD-297E0EBB2048}" presName="parentLin" presStyleCnt="0"/>
      <dgm:spPr/>
    </dgm:pt>
    <dgm:pt modelId="{839D0147-CFFE-4F0F-B1B2-81578D4251F2}" type="pres">
      <dgm:prSet presAssocID="{3CE82D8F-D28B-4774-AFDD-297E0EBB2048}" presName="parentLeftMargin" presStyleLbl="node1" presStyleIdx="2" presStyleCnt="6"/>
      <dgm:spPr/>
    </dgm:pt>
    <dgm:pt modelId="{F97DA2D7-8A61-4538-B1A2-C21BB5948563}" type="pres">
      <dgm:prSet presAssocID="{3CE82D8F-D28B-4774-AFDD-297E0EBB204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2A398A2-9855-430A-B7D6-27599DFDC0A9}" type="pres">
      <dgm:prSet presAssocID="{3CE82D8F-D28B-4774-AFDD-297E0EBB2048}" presName="negativeSpace" presStyleCnt="0"/>
      <dgm:spPr/>
    </dgm:pt>
    <dgm:pt modelId="{789BBF3D-6C47-4B5F-827E-6CB176025B82}" type="pres">
      <dgm:prSet presAssocID="{3CE82D8F-D28B-4774-AFDD-297E0EBB2048}" presName="childText" presStyleLbl="conFgAcc1" presStyleIdx="3" presStyleCnt="6">
        <dgm:presLayoutVars>
          <dgm:bulletEnabled val="1"/>
        </dgm:presLayoutVars>
      </dgm:prSet>
      <dgm:spPr/>
    </dgm:pt>
    <dgm:pt modelId="{7BBBBB7B-EE6E-4AA7-828D-81B717C8AC82}" type="pres">
      <dgm:prSet presAssocID="{C17B19A5-2612-4B61-88AF-35FCE554A9C2}" presName="spaceBetweenRectangles" presStyleCnt="0"/>
      <dgm:spPr/>
    </dgm:pt>
    <dgm:pt modelId="{FAD18E46-AE0A-484F-81C6-8AAE9ADF6568}" type="pres">
      <dgm:prSet presAssocID="{C630E0C7-5F23-41B9-B6B1-EBAD02495B4C}" presName="parentLin" presStyleCnt="0"/>
      <dgm:spPr/>
    </dgm:pt>
    <dgm:pt modelId="{9DF1364D-67BA-420D-92AE-61304AD7D40E}" type="pres">
      <dgm:prSet presAssocID="{C630E0C7-5F23-41B9-B6B1-EBAD02495B4C}" presName="parentLeftMargin" presStyleLbl="node1" presStyleIdx="3" presStyleCnt="6"/>
      <dgm:spPr/>
    </dgm:pt>
    <dgm:pt modelId="{6EDE2F20-8D7C-4A23-9C09-4FB948F8EB38}" type="pres">
      <dgm:prSet presAssocID="{C630E0C7-5F23-41B9-B6B1-EBAD02495B4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1C8F460-0D75-4B23-9D01-F2E0D4375420}" type="pres">
      <dgm:prSet presAssocID="{C630E0C7-5F23-41B9-B6B1-EBAD02495B4C}" presName="negativeSpace" presStyleCnt="0"/>
      <dgm:spPr/>
    </dgm:pt>
    <dgm:pt modelId="{87A4547B-2694-4604-A425-CCE580409DA0}" type="pres">
      <dgm:prSet presAssocID="{C630E0C7-5F23-41B9-B6B1-EBAD02495B4C}" presName="childText" presStyleLbl="conFgAcc1" presStyleIdx="4" presStyleCnt="6">
        <dgm:presLayoutVars>
          <dgm:bulletEnabled val="1"/>
        </dgm:presLayoutVars>
      </dgm:prSet>
      <dgm:spPr/>
    </dgm:pt>
    <dgm:pt modelId="{018A1A79-B699-425D-AEA3-DBAF9F9BDA47}" type="pres">
      <dgm:prSet presAssocID="{3DD5DAAC-63ED-4A1B-B917-DF8BE6BEA493}" presName="spaceBetweenRectangles" presStyleCnt="0"/>
      <dgm:spPr/>
    </dgm:pt>
    <dgm:pt modelId="{951E2B6D-0095-4AAE-BF65-2483653D9711}" type="pres">
      <dgm:prSet presAssocID="{B3E97903-DA20-4B80-A8F3-082A4285BC20}" presName="parentLin" presStyleCnt="0"/>
      <dgm:spPr/>
    </dgm:pt>
    <dgm:pt modelId="{E95E59FB-1F7A-4C2F-A0C5-69822121DC7D}" type="pres">
      <dgm:prSet presAssocID="{B3E97903-DA20-4B80-A8F3-082A4285BC20}" presName="parentLeftMargin" presStyleLbl="node1" presStyleIdx="4" presStyleCnt="6"/>
      <dgm:spPr/>
    </dgm:pt>
    <dgm:pt modelId="{5EF9EBF0-8C71-4D39-9A44-DD5674E3E5CF}" type="pres">
      <dgm:prSet presAssocID="{B3E97903-DA20-4B80-A8F3-082A4285BC2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C988F46-8CB0-4A2E-B338-3C30AA34ECEC}" type="pres">
      <dgm:prSet presAssocID="{B3E97903-DA20-4B80-A8F3-082A4285BC20}" presName="negativeSpace" presStyleCnt="0"/>
      <dgm:spPr/>
    </dgm:pt>
    <dgm:pt modelId="{29F36604-E1F1-4FE8-BFAE-3FD8F909EB18}" type="pres">
      <dgm:prSet presAssocID="{B3E97903-DA20-4B80-A8F3-082A4285BC20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4E14A07-6F59-4AB1-A9FD-E2E4F67C321A}" srcId="{AC573796-5DED-49B6-9ABE-48F94AC403E1}" destId="{614BAD9C-2EB8-4C22-999D-A762EA92D94A}" srcOrd="1" destOrd="0" parTransId="{A676ED11-6C1E-4837-95D0-5B7BC1E0E902}" sibTransId="{31863B55-B563-4EDD-844B-3DDAAFC6A486}"/>
    <dgm:cxn modelId="{74894A09-FA89-46B7-BBA9-440A86A9835D}" srcId="{AC573796-5DED-49B6-9ABE-48F94AC403E1}" destId="{C630E0C7-5F23-41B9-B6B1-EBAD02495B4C}" srcOrd="4" destOrd="0" parTransId="{00790CDB-62A1-4643-8926-48D3934478A9}" sibTransId="{3DD5DAAC-63ED-4A1B-B917-DF8BE6BEA493}"/>
    <dgm:cxn modelId="{F3102819-7430-4B3E-A1AF-E0C012646A57}" srcId="{AC573796-5DED-49B6-9ABE-48F94AC403E1}" destId="{3CE82D8F-D28B-4774-AFDD-297E0EBB2048}" srcOrd="3" destOrd="0" parTransId="{526BDE67-E523-411A-B5A1-1C4D131FE63B}" sibTransId="{C17B19A5-2612-4B61-88AF-35FCE554A9C2}"/>
    <dgm:cxn modelId="{7E78BC22-7492-4BF0-A60D-5CDEB4589038}" type="presOf" srcId="{B3E97903-DA20-4B80-A8F3-082A4285BC20}" destId="{E95E59FB-1F7A-4C2F-A0C5-69822121DC7D}" srcOrd="0" destOrd="0" presId="urn:microsoft.com/office/officeart/2005/8/layout/list1"/>
    <dgm:cxn modelId="{2BDD2A2C-339E-450A-89DA-8D865EFE3213}" type="presOf" srcId="{FC26567E-CBE6-4AF9-8931-DF68ADD1C174}" destId="{E7F230AD-DB0C-4770-A753-037C541F6DA3}" srcOrd="0" destOrd="0" presId="urn:microsoft.com/office/officeart/2005/8/layout/list1"/>
    <dgm:cxn modelId="{5595E12F-F2E3-4D67-A6DC-2710820B28C9}" type="presOf" srcId="{3CE82D8F-D28B-4774-AFDD-297E0EBB2048}" destId="{839D0147-CFFE-4F0F-B1B2-81578D4251F2}" srcOrd="0" destOrd="0" presId="urn:microsoft.com/office/officeart/2005/8/layout/list1"/>
    <dgm:cxn modelId="{553D9832-E846-4246-ACF9-601343A95644}" type="presOf" srcId="{614BAD9C-2EB8-4C22-999D-A762EA92D94A}" destId="{94E914B6-52D7-49AE-8321-B4BF877CE8AA}" srcOrd="1" destOrd="0" presId="urn:microsoft.com/office/officeart/2005/8/layout/list1"/>
    <dgm:cxn modelId="{5B37E43C-02FC-4E97-AA4C-CB706FE23077}" type="presOf" srcId="{FC26567E-CBE6-4AF9-8931-DF68ADD1C174}" destId="{EE627E8A-3AB0-4AAB-BA4F-5D1D4EE80C7B}" srcOrd="1" destOrd="0" presId="urn:microsoft.com/office/officeart/2005/8/layout/list1"/>
    <dgm:cxn modelId="{FE864D43-58D1-4D5E-9A3A-38BAB7863E9F}" type="presOf" srcId="{AC573796-5DED-49B6-9ABE-48F94AC403E1}" destId="{853EAA75-A89D-44F4-862F-7A7C43137C7E}" srcOrd="0" destOrd="0" presId="urn:microsoft.com/office/officeart/2005/8/layout/list1"/>
    <dgm:cxn modelId="{9FA4E464-0CDE-40FE-91BA-4E98F9F0BB94}" type="presOf" srcId="{614BAD9C-2EB8-4C22-999D-A762EA92D94A}" destId="{17F16970-F600-417E-9950-53D0A24DC9DD}" srcOrd="0" destOrd="0" presId="urn:microsoft.com/office/officeart/2005/8/layout/list1"/>
    <dgm:cxn modelId="{06CC5569-D327-4D38-A26D-7234142A3A3B}" srcId="{AC573796-5DED-49B6-9ABE-48F94AC403E1}" destId="{FC26567E-CBE6-4AF9-8931-DF68ADD1C174}" srcOrd="0" destOrd="0" parTransId="{2BC9786E-BADE-4A99-A7E1-DF2648E53BA0}" sibTransId="{F69E1337-CE23-49F2-BAC0-2F72B02E5036}"/>
    <dgm:cxn modelId="{4052F878-DE1E-4E6C-9ECD-D121BDB3181C}" srcId="{AC573796-5DED-49B6-9ABE-48F94AC403E1}" destId="{FA77899E-2621-40C8-9806-0D4595E4F316}" srcOrd="2" destOrd="0" parTransId="{7FB091EA-0C1C-46FE-8344-77AF24B1F3BE}" sibTransId="{5D29F31A-D6B5-42A5-AD79-4C22AF105B36}"/>
    <dgm:cxn modelId="{1B842981-105A-45F4-A983-8FB3397DC62B}" type="presOf" srcId="{C630E0C7-5F23-41B9-B6B1-EBAD02495B4C}" destId="{6EDE2F20-8D7C-4A23-9C09-4FB948F8EB38}" srcOrd="1" destOrd="0" presId="urn:microsoft.com/office/officeart/2005/8/layout/list1"/>
    <dgm:cxn modelId="{045C3B84-2E65-4B52-9962-FEBD752B297B}" srcId="{AC573796-5DED-49B6-9ABE-48F94AC403E1}" destId="{B3E97903-DA20-4B80-A8F3-082A4285BC20}" srcOrd="5" destOrd="0" parTransId="{1BE5E3BE-8615-49FD-B18D-B42137FE0484}" sibTransId="{2C0053A5-5012-4B3A-B1DE-D4D2029924AC}"/>
    <dgm:cxn modelId="{B4D9C9A3-AC6D-4D02-ADCC-D6EE354CFD9D}" type="presOf" srcId="{C630E0C7-5F23-41B9-B6B1-EBAD02495B4C}" destId="{9DF1364D-67BA-420D-92AE-61304AD7D40E}" srcOrd="0" destOrd="0" presId="urn:microsoft.com/office/officeart/2005/8/layout/list1"/>
    <dgm:cxn modelId="{323FFAAE-1EDF-4F7E-A893-82E39F6A6B5A}" type="presOf" srcId="{B3E97903-DA20-4B80-A8F3-082A4285BC20}" destId="{5EF9EBF0-8C71-4D39-9A44-DD5674E3E5CF}" srcOrd="1" destOrd="0" presId="urn:microsoft.com/office/officeart/2005/8/layout/list1"/>
    <dgm:cxn modelId="{3A8282C3-9035-4CBD-92EF-0CDC4518AAE6}" type="presOf" srcId="{FA77899E-2621-40C8-9806-0D4595E4F316}" destId="{09C9035C-2D10-47D9-9BB3-9B1FBACF4BA6}" srcOrd="1" destOrd="0" presId="urn:microsoft.com/office/officeart/2005/8/layout/list1"/>
    <dgm:cxn modelId="{4EB192F6-AE7B-4EB7-AD60-817770E721D9}" type="presOf" srcId="{3CE82D8F-D28B-4774-AFDD-297E0EBB2048}" destId="{F97DA2D7-8A61-4538-B1A2-C21BB5948563}" srcOrd="1" destOrd="0" presId="urn:microsoft.com/office/officeart/2005/8/layout/list1"/>
    <dgm:cxn modelId="{55E42DFB-8E8A-4FAD-82EC-1FC191967304}" type="presOf" srcId="{FA77899E-2621-40C8-9806-0D4595E4F316}" destId="{86A2424A-1D87-4EB7-90D1-F23B5B8A707D}" srcOrd="0" destOrd="0" presId="urn:microsoft.com/office/officeart/2005/8/layout/list1"/>
    <dgm:cxn modelId="{B83EF38B-FC54-40DA-98D7-DCD5F7FD9DE9}" type="presParOf" srcId="{853EAA75-A89D-44F4-862F-7A7C43137C7E}" destId="{700E5E10-C260-4D6F-B88E-A19E1E1A41E9}" srcOrd="0" destOrd="0" presId="urn:microsoft.com/office/officeart/2005/8/layout/list1"/>
    <dgm:cxn modelId="{640AE51F-8EF1-418A-9CFE-B1BF9A04DB4A}" type="presParOf" srcId="{700E5E10-C260-4D6F-B88E-A19E1E1A41E9}" destId="{E7F230AD-DB0C-4770-A753-037C541F6DA3}" srcOrd="0" destOrd="0" presId="urn:microsoft.com/office/officeart/2005/8/layout/list1"/>
    <dgm:cxn modelId="{0CBE4A9E-30E4-4E40-B85B-4E2E9C5F7174}" type="presParOf" srcId="{700E5E10-C260-4D6F-B88E-A19E1E1A41E9}" destId="{EE627E8A-3AB0-4AAB-BA4F-5D1D4EE80C7B}" srcOrd="1" destOrd="0" presId="urn:microsoft.com/office/officeart/2005/8/layout/list1"/>
    <dgm:cxn modelId="{BE61CA56-8EB3-4E30-A389-13A0C10207B3}" type="presParOf" srcId="{853EAA75-A89D-44F4-862F-7A7C43137C7E}" destId="{9A980380-75B9-4F90-9FAD-1CDF93C693AF}" srcOrd="1" destOrd="0" presId="urn:microsoft.com/office/officeart/2005/8/layout/list1"/>
    <dgm:cxn modelId="{B59FD006-3741-4C66-9CC9-0E48997177E5}" type="presParOf" srcId="{853EAA75-A89D-44F4-862F-7A7C43137C7E}" destId="{0FD2A40B-208A-44EB-BFC3-7C32007A3FBB}" srcOrd="2" destOrd="0" presId="urn:microsoft.com/office/officeart/2005/8/layout/list1"/>
    <dgm:cxn modelId="{71D68E3E-0207-4067-A3F3-D65A80A6E211}" type="presParOf" srcId="{853EAA75-A89D-44F4-862F-7A7C43137C7E}" destId="{7D416BE1-D538-4809-BEC8-E19473D6C376}" srcOrd="3" destOrd="0" presId="urn:microsoft.com/office/officeart/2005/8/layout/list1"/>
    <dgm:cxn modelId="{E2974BD2-13EB-46BF-AB88-1F8D30BF350F}" type="presParOf" srcId="{853EAA75-A89D-44F4-862F-7A7C43137C7E}" destId="{25D1FB71-C68E-4B57-B347-36AD7B7CD674}" srcOrd="4" destOrd="0" presId="urn:microsoft.com/office/officeart/2005/8/layout/list1"/>
    <dgm:cxn modelId="{938F9066-AEC0-41C9-9665-A576FDD9DBFE}" type="presParOf" srcId="{25D1FB71-C68E-4B57-B347-36AD7B7CD674}" destId="{17F16970-F600-417E-9950-53D0A24DC9DD}" srcOrd="0" destOrd="0" presId="urn:microsoft.com/office/officeart/2005/8/layout/list1"/>
    <dgm:cxn modelId="{0FE9505F-BF89-415C-A53B-E89EF1123C72}" type="presParOf" srcId="{25D1FB71-C68E-4B57-B347-36AD7B7CD674}" destId="{94E914B6-52D7-49AE-8321-B4BF877CE8AA}" srcOrd="1" destOrd="0" presId="urn:microsoft.com/office/officeart/2005/8/layout/list1"/>
    <dgm:cxn modelId="{906B04BB-AEBB-4C40-AFA6-8F4884C00A31}" type="presParOf" srcId="{853EAA75-A89D-44F4-862F-7A7C43137C7E}" destId="{DCE4010B-1A17-4FF7-897E-BEAF3E82F4EE}" srcOrd="5" destOrd="0" presId="urn:microsoft.com/office/officeart/2005/8/layout/list1"/>
    <dgm:cxn modelId="{D69EF5AE-C1F5-4A3E-9E79-F4126899B2DA}" type="presParOf" srcId="{853EAA75-A89D-44F4-862F-7A7C43137C7E}" destId="{9C6A9EF0-9803-43F6-AEB4-12E77211FC12}" srcOrd="6" destOrd="0" presId="urn:microsoft.com/office/officeart/2005/8/layout/list1"/>
    <dgm:cxn modelId="{E074F5D9-1368-4136-8D76-E15511B38336}" type="presParOf" srcId="{853EAA75-A89D-44F4-862F-7A7C43137C7E}" destId="{30D452D8-66C8-4FB2-B462-B2E98D553F01}" srcOrd="7" destOrd="0" presId="urn:microsoft.com/office/officeart/2005/8/layout/list1"/>
    <dgm:cxn modelId="{E1ECADEE-9F9F-47E2-A8B6-25B3C22560E1}" type="presParOf" srcId="{853EAA75-A89D-44F4-862F-7A7C43137C7E}" destId="{D7B97163-9160-49A7-A9FD-80CBE2C71C42}" srcOrd="8" destOrd="0" presId="urn:microsoft.com/office/officeart/2005/8/layout/list1"/>
    <dgm:cxn modelId="{512FEEC1-B2EF-4473-83C7-BD688EFD2C4B}" type="presParOf" srcId="{D7B97163-9160-49A7-A9FD-80CBE2C71C42}" destId="{86A2424A-1D87-4EB7-90D1-F23B5B8A707D}" srcOrd="0" destOrd="0" presId="urn:microsoft.com/office/officeart/2005/8/layout/list1"/>
    <dgm:cxn modelId="{C3B8A185-7662-4B9E-9176-EBC0F4886C01}" type="presParOf" srcId="{D7B97163-9160-49A7-A9FD-80CBE2C71C42}" destId="{09C9035C-2D10-47D9-9BB3-9B1FBACF4BA6}" srcOrd="1" destOrd="0" presId="urn:microsoft.com/office/officeart/2005/8/layout/list1"/>
    <dgm:cxn modelId="{EE7B7110-168D-46BD-9832-540551E81D1F}" type="presParOf" srcId="{853EAA75-A89D-44F4-862F-7A7C43137C7E}" destId="{BBCD0E55-B42D-4D00-8688-48DE132A9788}" srcOrd="9" destOrd="0" presId="urn:microsoft.com/office/officeart/2005/8/layout/list1"/>
    <dgm:cxn modelId="{A926FA24-07E6-41B7-8A85-C6EB0E506C3A}" type="presParOf" srcId="{853EAA75-A89D-44F4-862F-7A7C43137C7E}" destId="{56A8C4C4-029F-4C73-B74D-7877D2DD639A}" srcOrd="10" destOrd="0" presId="urn:microsoft.com/office/officeart/2005/8/layout/list1"/>
    <dgm:cxn modelId="{ECC9ECAF-00FC-4083-99C9-57E28106A8BB}" type="presParOf" srcId="{853EAA75-A89D-44F4-862F-7A7C43137C7E}" destId="{03BC05EF-07B1-4367-9FF3-CBC50BE337F5}" srcOrd="11" destOrd="0" presId="urn:microsoft.com/office/officeart/2005/8/layout/list1"/>
    <dgm:cxn modelId="{0610302A-C9C6-4CD0-928E-7A35B8CDD826}" type="presParOf" srcId="{853EAA75-A89D-44F4-862F-7A7C43137C7E}" destId="{C656B4AD-1C5F-4CC1-A84F-FB512F9DF37F}" srcOrd="12" destOrd="0" presId="urn:microsoft.com/office/officeart/2005/8/layout/list1"/>
    <dgm:cxn modelId="{D67356A0-9F04-4076-B117-62005CC18C1F}" type="presParOf" srcId="{C656B4AD-1C5F-4CC1-A84F-FB512F9DF37F}" destId="{839D0147-CFFE-4F0F-B1B2-81578D4251F2}" srcOrd="0" destOrd="0" presId="urn:microsoft.com/office/officeart/2005/8/layout/list1"/>
    <dgm:cxn modelId="{EA1BD676-4046-454B-A231-C81B5148EEC4}" type="presParOf" srcId="{C656B4AD-1C5F-4CC1-A84F-FB512F9DF37F}" destId="{F97DA2D7-8A61-4538-B1A2-C21BB5948563}" srcOrd="1" destOrd="0" presId="urn:microsoft.com/office/officeart/2005/8/layout/list1"/>
    <dgm:cxn modelId="{081BEFFA-C948-4F22-8F36-EFC0DE135E84}" type="presParOf" srcId="{853EAA75-A89D-44F4-862F-7A7C43137C7E}" destId="{72A398A2-9855-430A-B7D6-27599DFDC0A9}" srcOrd="13" destOrd="0" presId="urn:microsoft.com/office/officeart/2005/8/layout/list1"/>
    <dgm:cxn modelId="{405C25B3-F822-4E95-A8D7-BB41BD1CC558}" type="presParOf" srcId="{853EAA75-A89D-44F4-862F-7A7C43137C7E}" destId="{789BBF3D-6C47-4B5F-827E-6CB176025B82}" srcOrd="14" destOrd="0" presId="urn:microsoft.com/office/officeart/2005/8/layout/list1"/>
    <dgm:cxn modelId="{D51D9C7D-124B-44DC-BC43-0B3768FA9AFC}" type="presParOf" srcId="{853EAA75-A89D-44F4-862F-7A7C43137C7E}" destId="{7BBBBB7B-EE6E-4AA7-828D-81B717C8AC82}" srcOrd="15" destOrd="0" presId="urn:microsoft.com/office/officeart/2005/8/layout/list1"/>
    <dgm:cxn modelId="{D554DA62-9358-4B2E-9EA8-7830D67A26C5}" type="presParOf" srcId="{853EAA75-A89D-44F4-862F-7A7C43137C7E}" destId="{FAD18E46-AE0A-484F-81C6-8AAE9ADF6568}" srcOrd="16" destOrd="0" presId="urn:microsoft.com/office/officeart/2005/8/layout/list1"/>
    <dgm:cxn modelId="{32B30DC6-B7D4-4FE1-84E9-037BB79A9B45}" type="presParOf" srcId="{FAD18E46-AE0A-484F-81C6-8AAE9ADF6568}" destId="{9DF1364D-67BA-420D-92AE-61304AD7D40E}" srcOrd="0" destOrd="0" presId="urn:microsoft.com/office/officeart/2005/8/layout/list1"/>
    <dgm:cxn modelId="{78106121-7211-4BC2-B89D-BD4025777841}" type="presParOf" srcId="{FAD18E46-AE0A-484F-81C6-8AAE9ADF6568}" destId="{6EDE2F20-8D7C-4A23-9C09-4FB948F8EB38}" srcOrd="1" destOrd="0" presId="urn:microsoft.com/office/officeart/2005/8/layout/list1"/>
    <dgm:cxn modelId="{C63A1EF1-35F7-45ED-8D7D-86217A76DE6B}" type="presParOf" srcId="{853EAA75-A89D-44F4-862F-7A7C43137C7E}" destId="{91C8F460-0D75-4B23-9D01-F2E0D4375420}" srcOrd="17" destOrd="0" presId="urn:microsoft.com/office/officeart/2005/8/layout/list1"/>
    <dgm:cxn modelId="{76C62036-038C-4C80-BF18-8933F17DD74D}" type="presParOf" srcId="{853EAA75-A89D-44F4-862F-7A7C43137C7E}" destId="{87A4547B-2694-4604-A425-CCE580409DA0}" srcOrd="18" destOrd="0" presId="urn:microsoft.com/office/officeart/2005/8/layout/list1"/>
    <dgm:cxn modelId="{6FA5F127-05AF-497A-933E-1927A8F751B5}" type="presParOf" srcId="{853EAA75-A89D-44F4-862F-7A7C43137C7E}" destId="{018A1A79-B699-425D-AEA3-DBAF9F9BDA47}" srcOrd="19" destOrd="0" presId="urn:microsoft.com/office/officeart/2005/8/layout/list1"/>
    <dgm:cxn modelId="{8C223126-75C0-4750-BE38-86FCA8D9D66D}" type="presParOf" srcId="{853EAA75-A89D-44F4-862F-7A7C43137C7E}" destId="{951E2B6D-0095-4AAE-BF65-2483653D9711}" srcOrd="20" destOrd="0" presId="urn:microsoft.com/office/officeart/2005/8/layout/list1"/>
    <dgm:cxn modelId="{56BE6A60-57A5-4278-8AE6-7212BDA7F85C}" type="presParOf" srcId="{951E2B6D-0095-4AAE-BF65-2483653D9711}" destId="{E95E59FB-1F7A-4C2F-A0C5-69822121DC7D}" srcOrd="0" destOrd="0" presId="urn:microsoft.com/office/officeart/2005/8/layout/list1"/>
    <dgm:cxn modelId="{4037D9C3-717C-4B24-AB9C-D9BD70ECF8ED}" type="presParOf" srcId="{951E2B6D-0095-4AAE-BF65-2483653D9711}" destId="{5EF9EBF0-8C71-4D39-9A44-DD5674E3E5CF}" srcOrd="1" destOrd="0" presId="urn:microsoft.com/office/officeart/2005/8/layout/list1"/>
    <dgm:cxn modelId="{2848B6C3-1BD9-421C-9C89-385667E23951}" type="presParOf" srcId="{853EAA75-A89D-44F4-862F-7A7C43137C7E}" destId="{BC988F46-8CB0-4A2E-B338-3C30AA34ECEC}" srcOrd="21" destOrd="0" presId="urn:microsoft.com/office/officeart/2005/8/layout/list1"/>
    <dgm:cxn modelId="{E0C9C7EA-8549-491A-8A8F-E2DCD39BE419}" type="presParOf" srcId="{853EAA75-A89D-44F4-862F-7A7C43137C7E}" destId="{29F36604-E1F1-4FE8-BFAE-3FD8F909EB1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2A40B-208A-44EB-BFC3-7C32007A3FBB}">
      <dsp:nvSpPr>
        <dsp:cNvPr id="0" name=""/>
        <dsp:cNvSpPr/>
      </dsp:nvSpPr>
      <dsp:spPr>
        <a:xfrm>
          <a:off x="0" y="237765"/>
          <a:ext cx="5174166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27E8A-3AB0-4AAB-BA4F-5D1D4EE80C7B}">
      <dsp:nvSpPr>
        <dsp:cNvPr id="0" name=""/>
        <dsp:cNvSpPr/>
      </dsp:nvSpPr>
      <dsp:spPr>
        <a:xfrm>
          <a:off x="243423" y="75405"/>
          <a:ext cx="3621916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00" tIns="0" rIns="13690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LOGISTIC REGRESSION</a:t>
          </a:r>
        </a:p>
      </dsp:txBody>
      <dsp:txXfrm>
        <a:off x="259275" y="91257"/>
        <a:ext cx="3590212" cy="293016"/>
      </dsp:txXfrm>
    </dsp:sp>
    <dsp:sp modelId="{9C6A9EF0-9803-43F6-AEB4-12E77211FC12}">
      <dsp:nvSpPr>
        <dsp:cNvPr id="0" name=""/>
        <dsp:cNvSpPr/>
      </dsp:nvSpPr>
      <dsp:spPr>
        <a:xfrm>
          <a:off x="0" y="736725"/>
          <a:ext cx="5174166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914B6-52D7-49AE-8321-B4BF877CE8AA}">
      <dsp:nvSpPr>
        <dsp:cNvPr id="0" name=""/>
        <dsp:cNvSpPr/>
      </dsp:nvSpPr>
      <dsp:spPr>
        <a:xfrm>
          <a:off x="258708" y="574365"/>
          <a:ext cx="3621916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00" tIns="0" rIns="13690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DECISION TREES</a:t>
          </a:r>
        </a:p>
      </dsp:txBody>
      <dsp:txXfrm>
        <a:off x="274560" y="590217"/>
        <a:ext cx="3590212" cy="293016"/>
      </dsp:txXfrm>
    </dsp:sp>
    <dsp:sp modelId="{56A8C4C4-029F-4C73-B74D-7877D2DD639A}">
      <dsp:nvSpPr>
        <dsp:cNvPr id="0" name=""/>
        <dsp:cNvSpPr/>
      </dsp:nvSpPr>
      <dsp:spPr>
        <a:xfrm>
          <a:off x="0" y="1235685"/>
          <a:ext cx="5174166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9035C-2D10-47D9-9BB3-9B1FBACF4BA6}">
      <dsp:nvSpPr>
        <dsp:cNvPr id="0" name=""/>
        <dsp:cNvSpPr/>
      </dsp:nvSpPr>
      <dsp:spPr>
        <a:xfrm>
          <a:off x="258708" y="1073325"/>
          <a:ext cx="3621916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00" tIns="0" rIns="13690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RANDOM FOREST </a:t>
          </a:r>
        </a:p>
      </dsp:txBody>
      <dsp:txXfrm>
        <a:off x="274560" y="1089177"/>
        <a:ext cx="3590212" cy="293016"/>
      </dsp:txXfrm>
    </dsp:sp>
    <dsp:sp modelId="{789BBF3D-6C47-4B5F-827E-6CB176025B82}">
      <dsp:nvSpPr>
        <dsp:cNvPr id="0" name=""/>
        <dsp:cNvSpPr/>
      </dsp:nvSpPr>
      <dsp:spPr>
        <a:xfrm>
          <a:off x="0" y="1734645"/>
          <a:ext cx="5174166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DA2D7-8A61-4538-B1A2-C21BB5948563}">
      <dsp:nvSpPr>
        <dsp:cNvPr id="0" name=""/>
        <dsp:cNvSpPr/>
      </dsp:nvSpPr>
      <dsp:spPr>
        <a:xfrm>
          <a:off x="258708" y="1572285"/>
          <a:ext cx="3621916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00" tIns="0" rIns="13690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GRADIENT BOOSTING</a:t>
          </a:r>
        </a:p>
      </dsp:txBody>
      <dsp:txXfrm>
        <a:off x="274560" y="1588137"/>
        <a:ext cx="3590212" cy="293016"/>
      </dsp:txXfrm>
    </dsp:sp>
    <dsp:sp modelId="{87A4547B-2694-4604-A425-CCE580409DA0}">
      <dsp:nvSpPr>
        <dsp:cNvPr id="0" name=""/>
        <dsp:cNvSpPr/>
      </dsp:nvSpPr>
      <dsp:spPr>
        <a:xfrm>
          <a:off x="0" y="2233605"/>
          <a:ext cx="5174166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E2F20-8D7C-4A23-9C09-4FB948F8EB38}">
      <dsp:nvSpPr>
        <dsp:cNvPr id="0" name=""/>
        <dsp:cNvSpPr/>
      </dsp:nvSpPr>
      <dsp:spPr>
        <a:xfrm>
          <a:off x="258708" y="2071245"/>
          <a:ext cx="3621916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00" tIns="0" rIns="13690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SUPPORT VECTOR MACHINES(SVM)</a:t>
          </a:r>
        </a:p>
      </dsp:txBody>
      <dsp:txXfrm>
        <a:off x="274560" y="2087097"/>
        <a:ext cx="3590212" cy="293016"/>
      </dsp:txXfrm>
    </dsp:sp>
    <dsp:sp modelId="{29F36604-E1F1-4FE8-BFAE-3FD8F909EB18}">
      <dsp:nvSpPr>
        <dsp:cNvPr id="0" name=""/>
        <dsp:cNvSpPr/>
      </dsp:nvSpPr>
      <dsp:spPr>
        <a:xfrm>
          <a:off x="0" y="2732565"/>
          <a:ext cx="5174166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9EBF0-8C71-4D39-9A44-DD5674E3E5CF}">
      <dsp:nvSpPr>
        <dsp:cNvPr id="0" name=""/>
        <dsp:cNvSpPr/>
      </dsp:nvSpPr>
      <dsp:spPr>
        <a:xfrm>
          <a:off x="258708" y="2570205"/>
          <a:ext cx="3621916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00" tIns="0" rIns="13690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NEURAL NETWORKS</a:t>
          </a:r>
        </a:p>
      </dsp:txBody>
      <dsp:txXfrm>
        <a:off x="274560" y="2586057"/>
        <a:ext cx="3590212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56688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111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3" name="Google Shape;13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5" name="Google Shape;15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6" name="Google Shape;16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17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18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19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20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" name="Google Shape;44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" name="Google Shape;52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56" name="Google Shape;56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57" name="Google Shape;57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59" name="Google Shape;59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60" name="Google Shape;60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64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69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70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71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72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73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74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75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76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84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85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86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87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8" name="Google Shape;88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6" name="Google Shape;96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Google Shape;1093;p30"/>
          <p:cNvPicPr preferRelativeResize="0"/>
          <p:nvPr/>
        </p:nvPicPr>
        <p:blipFill rotWithShape="1">
          <a:blip r:embed="rId2">
            <a:alphaModFix/>
          </a:blip>
          <a:srcRect l="24331" t="5721" r="23342" b="4591"/>
          <a:stretch/>
        </p:blipFill>
        <p:spPr>
          <a:xfrm rot="2268302">
            <a:off x="7595262" y="-436051"/>
            <a:ext cx="1857374" cy="179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4" name="Google Shape;1094;p30"/>
          <p:cNvGrpSpPr/>
          <p:nvPr/>
        </p:nvGrpSpPr>
        <p:grpSpPr>
          <a:xfrm flipH="1">
            <a:off x="-884258" y="-507956"/>
            <a:ext cx="2532725" cy="1881750"/>
            <a:chOff x="7221517" y="-507956"/>
            <a:chExt cx="2532725" cy="1881750"/>
          </a:xfrm>
        </p:grpSpPr>
        <p:sp>
          <p:nvSpPr>
            <p:cNvPr id="1095" name="Google Shape;1095;p30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0"/>
          <p:cNvGrpSpPr/>
          <p:nvPr/>
        </p:nvGrpSpPr>
        <p:grpSpPr>
          <a:xfrm flipH="1">
            <a:off x="7421542" y="4092619"/>
            <a:ext cx="2532725" cy="1881750"/>
            <a:chOff x="7221517" y="-507956"/>
            <a:chExt cx="2532725" cy="1881750"/>
          </a:xfrm>
        </p:grpSpPr>
        <p:sp>
          <p:nvSpPr>
            <p:cNvPr id="1106" name="Google Shape;1106;p30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30"/>
          <p:cNvGrpSpPr/>
          <p:nvPr/>
        </p:nvGrpSpPr>
        <p:grpSpPr>
          <a:xfrm>
            <a:off x="1531525" y="4798375"/>
            <a:ext cx="76825" cy="76800"/>
            <a:chOff x="3104875" y="1099400"/>
            <a:chExt cx="76825" cy="76800"/>
          </a:xfrm>
        </p:grpSpPr>
        <p:sp>
          <p:nvSpPr>
            <p:cNvPr id="1117" name="Google Shape;1117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0"/>
          <p:cNvGrpSpPr/>
          <p:nvPr/>
        </p:nvGrpSpPr>
        <p:grpSpPr>
          <a:xfrm>
            <a:off x="8745875" y="2533350"/>
            <a:ext cx="76825" cy="76800"/>
            <a:chOff x="3104875" y="1099400"/>
            <a:chExt cx="76825" cy="76800"/>
          </a:xfrm>
        </p:grpSpPr>
        <p:sp>
          <p:nvSpPr>
            <p:cNvPr id="1120" name="Google Shape;1120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0"/>
          <p:cNvGrpSpPr/>
          <p:nvPr/>
        </p:nvGrpSpPr>
        <p:grpSpPr>
          <a:xfrm>
            <a:off x="3576600" y="215950"/>
            <a:ext cx="76825" cy="76800"/>
            <a:chOff x="3104875" y="1099400"/>
            <a:chExt cx="76825" cy="76800"/>
          </a:xfrm>
        </p:grpSpPr>
        <p:sp>
          <p:nvSpPr>
            <p:cNvPr id="1123" name="Google Shape;1123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5" name="Google Shape;1125;p30"/>
          <p:cNvPicPr preferRelativeResize="0"/>
          <p:nvPr/>
        </p:nvPicPr>
        <p:blipFill rotWithShape="1">
          <a:blip r:embed="rId3">
            <a:alphaModFix/>
          </a:blip>
          <a:srcRect l="15236" r="10474"/>
          <a:stretch/>
        </p:blipFill>
        <p:spPr>
          <a:xfrm>
            <a:off x="7421549" y="539509"/>
            <a:ext cx="1552574" cy="13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Google Shape;1127;p31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128" name="Google Shape;1128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29" name="Google Shape;1129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31" name="Google Shape;1131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32" name="Google Shape;1132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3" name="Google Shape;1133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4" name="Google Shape;1134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5" name="Google Shape;1135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6" name="Google Shape;1136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7" name="Google Shape;1137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8" name="Google Shape;1138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9" name="Google Shape;1139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0" name="Google Shape;1140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1" name="Google Shape;1141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2" name="Google Shape;1142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5" name="Google Shape;1145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6" name="Google Shape;1146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7" name="Google Shape;1147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8" name="Google Shape;1148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9" name="Google Shape;1149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0" name="Google Shape;1150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1" name="Google Shape;1151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52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3" name="Google Shape;1153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4" name="Google Shape;1154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5" name="Google Shape;1155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6" name="Google Shape;1156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59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60" name="Google Shape;1160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68" name="Google Shape;1168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31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1172" name="Google Shape;1172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73" name="Google Shape;1173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4" name="Google Shape;1174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75" name="Google Shape;1175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76" name="Google Shape;1176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77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78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79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0" name="Google Shape;1180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1" name="Google Shape;1181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2" name="Google Shape;1182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83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4" name="Google Shape;1184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5" name="Google Shape;1185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6" name="Google Shape;1186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7" name="Google Shape;1187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8" name="Google Shape;1188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9" name="Google Shape;1189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1" name="Google Shape;1191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2" name="Google Shape;1192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5" name="Google Shape;1195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2" name="Google Shape;1202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04" name="Google Shape;1204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12" name="Google Shape;1212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31"/>
          <p:cNvGrpSpPr/>
          <p:nvPr/>
        </p:nvGrpSpPr>
        <p:grpSpPr>
          <a:xfrm>
            <a:off x="274225" y="2188525"/>
            <a:ext cx="76825" cy="76800"/>
            <a:chOff x="3104875" y="1099400"/>
            <a:chExt cx="76825" cy="76800"/>
          </a:xfrm>
        </p:grpSpPr>
        <p:sp>
          <p:nvSpPr>
            <p:cNvPr id="1216" name="Google Shape;1216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31"/>
          <p:cNvGrpSpPr/>
          <p:nvPr/>
        </p:nvGrpSpPr>
        <p:grpSpPr>
          <a:xfrm>
            <a:off x="3783350" y="4781250"/>
            <a:ext cx="76825" cy="76800"/>
            <a:chOff x="3104875" y="1099400"/>
            <a:chExt cx="76825" cy="76800"/>
          </a:xfrm>
        </p:grpSpPr>
        <p:sp>
          <p:nvSpPr>
            <p:cNvPr id="1219" name="Google Shape;1219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31"/>
          <p:cNvGrpSpPr/>
          <p:nvPr/>
        </p:nvGrpSpPr>
        <p:grpSpPr>
          <a:xfrm>
            <a:off x="7034175" y="263575"/>
            <a:ext cx="76825" cy="76800"/>
            <a:chOff x="3104875" y="1099400"/>
            <a:chExt cx="76825" cy="76800"/>
          </a:xfrm>
        </p:grpSpPr>
        <p:sp>
          <p:nvSpPr>
            <p:cNvPr id="1222" name="Google Shape;1222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24" name="Google Shape;1224;p31"/>
          <p:cNvPicPr preferRelativeResize="0"/>
          <p:nvPr/>
        </p:nvPicPr>
        <p:blipFill rotWithShape="1">
          <a:blip r:embed="rId2">
            <a:alphaModFix/>
          </a:blip>
          <a:srcRect l="24331" t="5721" r="23342" b="4591"/>
          <a:stretch/>
        </p:blipFill>
        <p:spPr>
          <a:xfrm rot="2268302">
            <a:off x="204037" y="21898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31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1406513">
            <a:off x="899285" y="427425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31"/>
          <p:cNvPicPr preferRelativeResize="0"/>
          <p:nvPr/>
        </p:nvPicPr>
        <p:blipFill rotWithShape="1">
          <a:blip r:embed="rId4">
            <a:alphaModFix/>
          </a:blip>
          <a:srcRect l="25537" t="7152" r="23467" b="5838"/>
          <a:stretch/>
        </p:blipFill>
        <p:spPr>
          <a:xfrm>
            <a:off x="6925599" y="7552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31"/>
          <p:cNvPicPr preferRelativeResize="0"/>
          <p:nvPr/>
        </p:nvPicPr>
        <p:blipFill rotWithShape="1">
          <a:blip r:embed="rId5">
            <a:alphaModFix/>
          </a:blip>
          <a:srcRect l="15236" r="10474"/>
          <a:stretch/>
        </p:blipFill>
        <p:spPr>
          <a:xfrm rot="1220421">
            <a:off x="6684874" y="2035009"/>
            <a:ext cx="1552575" cy="13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Google Shape;1228;p31"/>
          <p:cNvPicPr preferRelativeResize="0"/>
          <p:nvPr/>
        </p:nvPicPr>
        <p:blipFill rotWithShape="1">
          <a:blip r:embed="rId6">
            <a:alphaModFix/>
          </a:blip>
          <a:srcRect l="22009" r="18455"/>
          <a:stretch/>
        </p:blipFill>
        <p:spPr>
          <a:xfrm rot="-1592621">
            <a:off x="1473480" y="2658333"/>
            <a:ext cx="903663" cy="85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◆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6" r:id="rId4"/>
    <p:sldLayoutId id="214748367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35"/>
          <p:cNvSpPr txBox="1">
            <a:spLocks noGrp="1"/>
          </p:cNvSpPr>
          <p:nvPr>
            <p:ph type="title"/>
          </p:nvPr>
        </p:nvSpPr>
        <p:spPr>
          <a:xfrm>
            <a:off x="1747024" y="1189100"/>
            <a:ext cx="6235276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LOAN ELIGIBILITY PREDICTION</a:t>
            </a:r>
            <a:endParaRPr sz="4400" dirty="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PROJECT TITLE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2" name="Google Shape;1252;p35"/>
          <p:cNvSpPr txBox="1">
            <a:spLocks noGrp="1"/>
          </p:cNvSpPr>
          <p:nvPr>
            <p:ph type="subTitle" idx="1"/>
          </p:nvPr>
        </p:nvSpPr>
        <p:spPr>
          <a:xfrm>
            <a:off x="4988312" y="3597912"/>
            <a:ext cx="2594517" cy="409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Presented by:</a:t>
            </a:r>
          </a:p>
          <a:p>
            <a:pPr marL="457200" lvl="1" indent="0" algn="l"/>
            <a:r>
              <a:rPr lang="en-IN" sz="1400" b="1" dirty="0"/>
              <a:t>ARULMOZHI K</a:t>
            </a:r>
            <a:endParaRPr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7161-A216-F25D-843B-50442442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51" y="550127"/>
            <a:ext cx="3888059" cy="671101"/>
          </a:xfrm>
        </p:spPr>
        <p:txBody>
          <a:bodyPr/>
          <a:lstStyle/>
          <a:p>
            <a:r>
              <a:rPr lang="en-IN" sz="2000" dirty="0"/>
              <a:t>PROJECT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02A5F-F2BA-5B3E-DA38-9568CCC7E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659" y="1598341"/>
            <a:ext cx="6356195" cy="251274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800" dirty="0"/>
              <a:t>The main objective of this project is to develop a predictive model that determines loan eligibility for applicants based on various attributes.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/>
              <a:t>This machine learning model will helps the financial institutions in making informed lending decisions and it helps to reducing the risks associated with loan defaults.</a:t>
            </a:r>
          </a:p>
        </p:txBody>
      </p:sp>
    </p:spTree>
    <p:extLst>
      <p:ext uri="{BB962C8B-B14F-4D97-AF65-F5344CB8AC3E}">
        <p14:creationId xmlns:p14="http://schemas.microsoft.com/office/powerpoint/2010/main" val="121225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21BF-1C45-F95F-1C1A-DB8BED61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24" y="579864"/>
            <a:ext cx="7895064" cy="743414"/>
          </a:xfrm>
        </p:spPr>
        <p:txBody>
          <a:bodyPr/>
          <a:lstStyle/>
          <a:p>
            <a:pPr algn="l"/>
            <a:r>
              <a:rPr lang="en-IN" sz="2000" dirty="0"/>
              <a:t>MACHINE LEARNING ALGORITHMS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22CC237-A0AD-F17D-C875-46CD951BF0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3030709"/>
              </p:ext>
            </p:extLst>
          </p:nvPr>
        </p:nvGraphicFramePr>
        <p:xfrm>
          <a:off x="1524000" y="1390185"/>
          <a:ext cx="5174166" cy="3085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840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194F-EC25-C5DB-4BAC-D4CB5A91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90" y="356840"/>
            <a:ext cx="6183260" cy="705314"/>
          </a:xfrm>
        </p:spPr>
        <p:txBody>
          <a:bodyPr/>
          <a:lstStyle/>
          <a:p>
            <a:pPr algn="l"/>
            <a:r>
              <a:rPr lang="en-IN" sz="2000" dirty="0"/>
              <a:t>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B1096-C923-A1CB-0437-EB51B5C29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581" y="1062154"/>
            <a:ext cx="5662870" cy="133907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dirty="0"/>
              <a:t>Improved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/>
              <a:t>Efficiency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/>
              <a:t>Data driven insights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/>
              <a:t>scalability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AED65-8246-516A-B5E3-30B57226F819}"/>
              </a:ext>
            </a:extLst>
          </p:cNvPr>
          <p:cNvSpPr txBox="1"/>
          <p:nvPr/>
        </p:nvSpPr>
        <p:spPr>
          <a:xfrm>
            <a:off x="906966" y="2483005"/>
            <a:ext cx="3828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Montserrat Black" panose="00000A00000000000000" pitchFamily="2" charset="0"/>
              </a:rPr>
              <a:t>DISADVANTAGES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B2CDD4-FCE0-B514-12AA-5D5B25A96DCC}"/>
              </a:ext>
            </a:extLst>
          </p:cNvPr>
          <p:cNvSpPr txBox="1"/>
          <p:nvPr/>
        </p:nvSpPr>
        <p:spPr>
          <a:xfrm>
            <a:off x="1516567" y="3048001"/>
            <a:ext cx="2735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Montserrat" panose="020F0502020204030204" pitchFamily="2" charset="0"/>
              </a:rPr>
              <a:t>Data quality dependence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Montserrat" panose="020F0502020204030204" pitchFamily="2" charset="0"/>
              </a:rPr>
              <a:t>Complexity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Montserrat" panose="020F0502020204030204" pitchFamily="2" charset="0"/>
              </a:rPr>
              <a:t>Bias risk</a:t>
            </a:r>
          </a:p>
        </p:txBody>
      </p:sp>
    </p:spTree>
    <p:extLst>
      <p:ext uri="{BB962C8B-B14F-4D97-AF65-F5344CB8AC3E}">
        <p14:creationId xmlns:p14="http://schemas.microsoft.com/office/powerpoint/2010/main" val="256772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72A2-4C73-0F81-D8FC-454A8A20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229" y="379141"/>
            <a:ext cx="6131221" cy="671101"/>
          </a:xfrm>
        </p:spPr>
        <p:txBody>
          <a:bodyPr/>
          <a:lstStyle/>
          <a:p>
            <a:pPr algn="l"/>
            <a:r>
              <a:rPr lang="en-IN" sz="180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63800-E9E1-4860-3869-623757ED7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6566" y="1271239"/>
            <a:ext cx="6222380" cy="255336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800" dirty="0"/>
              <a:t>The predictive model can accurately </a:t>
            </a:r>
            <a:r>
              <a:rPr lang="en-IN" sz="1800" b="1" i="1" dirty="0"/>
              <a:t>assess loan eligibility , reducing manual processing time and improving decision-making </a:t>
            </a:r>
            <a:r>
              <a:rPr lang="en-IN" sz="1800" dirty="0"/>
              <a:t>for financial institutions. Insight into key factors influencing loan approval, which can guide policy changes and risk assessment strategies.</a:t>
            </a:r>
          </a:p>
        </p:txBody>
      </p:sp>
    </p:spTree>
    <p:extLst>
      <p:ext uri="{BB962C8B-B14F-4D97-AF65-F5344CB8AC3E}">
        <p14:creationId xmlns:p14="http://schemas.microsoft.com/office/powerpoint/2010/main" val="2883829355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Technology Consulting by Slidesgo">
  <a:themeElements>
    <a:clrScheme name="Simple Light">
      <a:dk1>
        <a:srgbClr val="FFFFFF"/>
      </a:dk1>
      <a:lt1>
        <a:srgbClr val="27173A"/>
      </a:lt1>
      <a:dk2>
        <a:srgbClr val="AE77D6"/>
      </a:dk2>
      <a:lt2>
        <a:srgbClr val="5A1387"/>
      </a:lt2>
      <a:accent1>
        <a:srgbClr val="76F3FB"/>
      </a:accent1>
      <a:accent2>
        <a:srgbClr val="729B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134</Words>
  <Application>Microsoft Office PowerPoint</Application>
  <PresentationFormat>On-screen Show (16:9)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Montserrat Black</vt:lpstr>
      <vt:lpstr>Montserrat</vt:lpstr>
      <vt:lpstr>Arial</vt:lpstr>
      <vt:lpstr>Artificial Intelligence (AI) Technology Consulting by Slidesgo</vt:lpstr>
      <vt:lpstr>LOAN ELIGIBILITY PREDICTION PROJECT TITLE</vt:lpstr>
      <vt:lpstr>PROJECT DESCRIPTION</vt:lpstr>
      <vt:lpstr>MACHINE LEARNING ALGORITHMS</vt:lpstr>
      <vt:lpstr>ADVANTAGES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Arulmozhi Krishnamoorthy</cp:lastModifiedBy>
  <cp:revision>5</cp:revision>
  <dcterms:modified xsi:type="dcterms:W3CDTF">2024-10-13T14:18:28Z</dcterms:modified>
</cp:coreProperties>
</file>