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266" r:id="rId8"/>
    <p:sldId id="267" r:id="rId9"/>
    <p:sldId id="16140632"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PROJECT TITLE - KEYLOGGER IN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S.ARULMURUGAN- J K K Munirajah College of Technology-BE CSE III-YEAR - 731221104004</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lnSpcReduction="20000"/>
          </a:bodyPr>
          <a:lstStyle/>
          <a:p>
            <a:pPr marL="0" indent="0">
              <a:buNone/>
            </a:pPr>
            <a:endParaRPr lang="en-IN" sz="2400" dirty="0"/>
          </a:p>
        </p:txBody>
      </p:sp>
      <p:pic>
        <p:nvPicPr>
          <p:cNvPr id="3" name="Picture 2"/>
          <p:cNvPicPr>
            <a:picLocks noChangeAspect="1"/>
          </p:cNvPicPr>
          <p:nvPr/>
        </p:nvPicPr>
        <p:blipFill>
          <a:blip r:embed="rId1"/>
          <a:stretch>
            <a:fillRect/>
          </a:stretch>
        </p:blipFill>
        <p:spPr>
          <a:xfrm>
            <a:off x="581025" y="1372235"/>
            <a:ext cx="10148570" cy="48996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accent1"/>
                </a:solidFill>
                <a:latin typeface="Arial" panose="020B0604020202020204"/>
                <a:ea typeface="+mj-lt"/>
                <a:cs typeface="Arial" panose="020B0604020202020204"/>
                <a:sym typeface="+mn-ea"/>
              </a:rPr>
              <a:t>Result</a:t>
            </a:r>
            <a:endParaRPr lang="en-US"/>
          </a:p>
        </p:txBody>
      </p:sp>
      <p:sp>
        <p:nvSpPr>
          <p:cNvPr id="3" name="Content Placeholder 2"/>
          <p:cNvSpPr>
            <a:spLocks noGrp="1"/>
          </p:cNvSpPr>
          <p:nvPr>
            <p:ph idx="1"/>
          </p:nvPr>
        </p:nvSpPr>
        <p:spPr/>
        <p:txBody>
          <a:bodyPr>
            <a:normAutofit fontScale="90000" lnSpcReduction="10000"/>
          </a:bodyPr>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r>
              <a:rPr lang="en-IN" dirty="0">
                <a:solidFill>
                  <a:srgbClr val="0F0F0F"/>
                </a:solidFill>
                <a:ea typeface="+mn-lt"/>
                <a:cs typeface="+mn-lt"/>
                <a:sym typeface="+mn-ea"/>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US"/>
          </a:p>
        </p:txBody>
      </p:sp>
      <p:pic>
        <p:nvPicPr>
          <p:cNvPr id="4" name="Picture 3" descr="Screenshot 2024-03-27 095045"/>
          <p:cNvPicPr>
            <a:picLocks noChangeAspect="1"/>
          </p:cNvPicPr>
          <p:nvPr/>
        </p:nvPicPr>
        <p:blipFill>
          <a:blip r:embed="rId1"/>
          <a:srcRect b="68444"/>
          <a:stretch>
            <a:fillRect/>
          </a:stretch>
        </p:blipFill>
        <p:spPr>
          <a:xfrm>
            <a:off x="965835" y="1968500"/>
            <a:ext cx="7644765" cy="1624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4779</Words>
  <Application>WPS Presentation</Application>
  <PresentationFormat>Widescreen</PresentationFormat>
  <Paragraphs>97</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S.ARULMURUGAN 21CS04</cp:lastModifiedBy>
  <cp:revision>23</cp:revision>
  <dcterms:created xsi:type="dcterms:W3CDTF">2021-05-26T16:50:00Z</dcterms:created>
  <dcterms:modified xsi:type="dcterms:W3CDTF">2024-03-27T04:26:59Z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A102248158A4485AAEB509ADBAEBD75D_12</vt:lpwstr>
  </property>
  <property fmtid="{D5CDD505-2E9C-101B-9397-08002B2CF9AE}" pid="4" name="KSOProductBuildVer">
    <vt:lpwstr>1033-12.2.0.13489</vt:lpwstr>
  </property>
</Properties>
</file>