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
  </p:notesMasterIdLst>
  <p:handoutMasterIdLst>
    <p:handoutMasterId r:id="rId6"/>
  </p:handoutMasterIdLst>
  <p:sldIdLst>
    <p:sldId id="256" r:id="rId2"/>
    <p:sldId id="257" r:id="rId3"/>
    <p:sldId id="258" r:id="rId4"/>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4A8"/>
    <a:srgbClr val="969696"/>
    <a:srgbClr val="E6E6E6"/>
    <a:srgbClr val="333333"/>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p:cViewPr varScale="1">
        <p:scale>
          <a:sx n="87" d="100"/>
          <a:sy n="87" d="100"/>
        </p:scale>
        <p:origin x="66" y="7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450749-B4E8-6949-A584-8C5C30CE0914}" type="datetimeFigureOut">
              <a:rPr lang="de-DE" smtClean="0"/>
              <a:t>29.03.2019</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AE2A21F-81DB-0145-A025-2D21E557AFFE}" type="slidenum">
              <a:rPr lang="de-DE" smtClean="0"/>
              <a:t>‹Nr.›</a:t>
            </a:fld>
            <a:endParaRPr lang="de-DE"/>
          </a:p>
        </p:txBody>
      </p:sp>
    </p:spTree>
    <p:extLst>
      <p:ext uri="{BB962C8B-B14F-4D97-AF65-F5344CB8AC3E}">
        <p14:creationId xmlns:p14="http://schemas.microsoft.com/office/powerpoint/2010/main" val="21035603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B929B3-EDC4-4292-BA5A-2119A16C91BC}" type="datetimeFigureOut">
              <a:rPr lang="de-DE" smtClean="0"/>
              <a:t>29.03.2019</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0E0915-CD52-4968-84CC-DCADF0878D91}" type="slidenum">
              <a:rPr lang="de-DE" smtClean="0"/>
              <a:t>‹Nr.›</a:t>
            </a:fld>
            <a:endParaRPr lang="de-DE"/>
          </a:p>
        </p:txBody>
      </p:sp>
    </p:spTree>
    <p:extLst>
      <p:ext uri="{BB962C8B-B14F-4D97-AF65-F5344CB8AC3E}">
        <p14:creationId xmlns:p14="http://schemas.microsoft.com/office/powerpoint/2010/main" val="24215664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9" name="Titel 1"/>
          <p:cNvSpPr>
            <a:spLocks noGrp="1"/>
          </p:cNvSpPr>
          <p:nvPr>
            <p:ph type="ctrTitle" hasCustomPrompt="1"/>
          </p:nvPr>
        </p:nvSpPr>
        <p:spPr>
          <a:xfrm>
            <a:off x="918000" y="1059582"/>
            <a:ext cx="7326000" cy="1296144"/>
          </a:xfrm>
        </p:spPr>
        <p:txBody>
          <a:bodyPr>
            <a:normAutofit/>
          </a:bodyPr>
          <a:lstStyle>
            <a:lvl1pPr>
              <a:defRPr sz="2800" b="1">
                <a:solidFill>
                  <a:schemeClr val="tx1"/>
                </a:solidFill>
              </a:defRPr>
            </a:lvl1pPr>
          </a:lstStyle>
          <a:p>
            <a:r>
              <a:rPr lang="de-DE" smtClean="0"/>
              <a:t>TITELMASTERFORMAT DURCH KLICKEN BEARBEITEN</a:t>
            </a:r>
            <a:endParaRPr lang="de-DE"/>
          </a:p>
        </p:txBody>
      </p:sp>
      <p:pic>
        <p:nvPicPr>
          <p:cNvPr id="14" name="Grafik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29759"/>
          <a:stretch/>
        </p:blipFill>
        <p:spPr>
          <a:xfrm>
            <a:off x="853888" y="180000"/>
            <a:ext cx="1590591" cy="630000"/>
          </a:xfrm>
          <a:prstGeom prst="rect">
            <a:avLst/>
          </a:prstGeom>
        </p:spPr>
      </p:pic>
      <p:sp>
        <p:nvSpPr>
          <p:cNvPr id="15" name="Untertitel 2"/>
          <p:cNvSpPr>
            <a:spLocks noGrp="1"/>
          </p:cNvSpPr>
          <p:nvPr>
            <p:ph type="subTitle" idx="1"/>
          </p:nvPr>
        </p:nvSpPr>
        <p:spPr>
          <a:xfrm>
            <a:off x="0" y="4179600"/>
            <a:ext cx="9144000" cy="422405"/>
          </a:xfrm>
          <a:solidFill>
            <a:srgbClr val="0064A8"/>
          </a:solidFill>
        </p:spPr>
        <p:txBody>
          <a:bodyPr lIns="936000" tIns="72000" rIns="936000" bIns="72000" anchor="ctr" anchorCtr="0">
            <a:spAutoFit/>
          </a:bodyPr>
          <a:lstStyle>
            <a:lvl1pPr marL="0" indent="0" algn="l">
              <a:spcBef>
                <a:spcPts val="0"/>
              </a:spcBef>
              <a:buNone/>
              <a:defRPr sz="18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p>
        </p:txBody>
      </p:sp>
    </p:spTree>
    <p:extLst>
      <p:ext uri="{BB962C8B-B14F-4D97-AF65-F5344CB8AC3E}">
        <p14:creationId xmlns:p14="http://schemas.microsoft.com/office/powerpoint/2010/main" val="3903084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936000" y="1491630"/>
            <a:ext cx="7308000" cy="2808312"/>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8" name="Foliennummernplatzhalter 5"/>
          <p:cNvSpPr>
            <a:spLocks noGrp="1"/>
          </p:cNvSpPr>
          <p:nvPr>
            <p:ph type="sldNum" sz="quarter" idx="4"/>
          </p:nvPr>
        </p:nvSpPr>
        <p:spPr>
          <a:xfrm>
            <a:off x="8244408" y="4659982"/>
            <a:ext cx="729192" cy="365125"/>
          </a:xfrm>
          <a:prstGeom prst="rect">
            <a:avLst/>
          </a:prstGeom>
        </p:spPr>
        <p:txBody>
          <a:bodyPr vert="horz" lIns="0" tIns="0" rIns="0" bIns="0" rtlCol="0" anchor="t" anchorCtr="0"/>
          <a:lstStyle>
            <a:lvl1pPr algn="r">
              <a:defRPr sz="1000">
                <a:solidFill>
                  <a:srgbClr val="969696"/>
                </a:solidFill>
              </a:defRPr>
            </a:lvl1pPr>
          </a:lstStyle>
          <a:p>
            <a:fld id="{F9CA7F02-FF28-4D8F-AF3B-6C950C783A54}" type="slidenum">
              <a:rPr lang="de-DE" smtClean="0"/>
              <a:pPr/>
              <a:t>‹Nr.›</a:t>
            </a:fld>
            <a:endParaRPr lang="de-DE"/>
          </a:p>
        </p:txBody>
      </p:sp>
      <p:sp>
        <p:nvSpPr>
          <p:cNvPr id="10" name="Titelplatzhalter 1"/>
          <p:cNvSpPr>
            <a:spLocks noGrp="1"/>
          </p:cNvSpPr>
          <p:nvPr>
            <p:ph type="title"/>
          </p:nvPr>
        </p:nvSpPr>
        <p:spPr>
          <a:xfrm>
            <a:off x="936000" y="180000"/>
            <a:ext cx="7308000" cy="630000"/>
          </a:xfrm>
          <a:prstGeom prst="rect">
            <a:avLst/>
          </a:prstGeom>
        </p:spPr>
        <p:txBody>
          <a:bodyPr vert="horz" lIns="0" tIns="0" rIns="0" bIns="0" rtlCol="0" anchor="ctr" anchorCtr="0">
            <a:normAutofit/>
          </a:bodyPr>
          <a:lstStyle/>
          <a:p>
            <a:r>
              <a:rPr lang="de-DE" smtClean="0"/>
              <a:t>Titelmasterformat durch Klicken bearbeiten</a:t>
            </a:r>
            <a:endParaRPr lang="de-DE"/>
          </a:p>
        </p:txBody>
      </p:sp>
      <p:sp>
        <p:nvSpPr>
          <p:cNvPr id="11" name="Inhaltsplatzhalter 8"/>
          <p:cNvSpPr>
            <a:spLocks noGrp="1"/>
          </p:cNvSpPr>
          <p:nvPr>
            <p:ph sz="quarter" idx="13" hasCustomPrompt="1"/>
          </p:nvPr>
        </p:nvSpPr>
        <p:spPr>
          <a:xfrm>
            <a:off x="936000" y="915566"/>
            <a:ext cx="7308000" cy="429622"/>
          </a:xfrm>
        </p:spPr>
        <p:txBody>
          <a:bodyPr>
            <a:normAutofit/>
          </a:bodyPr>
          <a:lstStyle>
            <a:lvl1pPr>
              <a:defRPr sz="2400" b="1">
                <a:solidFill>
                  <a:srgbClr val="0064A8"/>
                </a:solidFill>
              </a:defRPr>
            </a:lvl1pPr>
          </a:lstStyle>
          <a:p>
            <a:pPr lvl="0"/>
            <a:r>
              <a:rPr lang="de-DE" smtClean="0"/>
              <a:t>TITELMASTERFORMAT BEARBEITEN</a:t>
            </a:r>
          </a:p>
        </p:txBody>
      </p:sp>
      <p:sp>
        <p:nvSpPr>
          <p:cNvPr id="9"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969696"/>
                </a:solidFill>
                <a:latin typeface="Arial" pitchFamily="34" charset="0"/>
                <a:cs typeface="Arial" pitchFamily="34" charset="0"/>
              </a:defRPr>
            </a:lvl1pPr>
          </a:lstStyle>
          <a:p>
            <a:r>
              <a:rPr lang="de-DE" dirty="0" smtClean="0"/>
              <a:t>TU Bergakademie Freiberg | Institut für ... | Professur für ... | Institut | Tel.: 0373139-1234 | tu-freiberg.de | Max Mustermann | Veranstaltungstitel | Februar 2019</a:t>
            </a:r>
            <a:endParaRPr lang="de-DE" dirty="0"/>
          </a:p>
        </p:txBody>
      </p:sp>
    </p:spTree>
    <p:extLst>
      <p:ext uri="{BB962C8B-B14F-4D97-AF65-F5344CB8AC3E}">
        <p14:creationId xmlns:p14="http://schemas.microsoft.com/office/powerpoint/2010/main" val="1233595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936000" y="1635646"/>
            <a:ext cx="7308000" cy="2664296"/>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8" name="Foliennummernplatzhalter 5"/>
          <p:cNvSpPr>
            <a:spLocks noGrp="1"/>
          </p:cNvSpPr>
          <p:nvPr>
            <p:ph type="sldNum" sz="quarter" idx="4"/>
          </p:nvPr>
        </p:nvSpPr>
        <p:spPr>
          <a:xfrm>
            <a:off x="8244408" y="4659982"/>
            <a:ext cx="729192" cy="365125"/>
          </a:xfrm>
          <a:prstGeom prst="rect">
            <a:avLst/>
          </a:prstGeom>
        </p:spPr>
        <p:txBody>
          <a:bodyPr vert="horz" lIns="0" tIns="0" rIns="0" bIns="0" rtlCol="0" anchor="t" anchorCtr="0"/>
          <a:lstStyle>
            <a:lvl1pPr algn="r">
              <a:defRPr sz="1000">
                <a:solidFill>
                  <a:srgbClr val="969696"/>
                </a:solidFill>
              </a:defRPr>
            </a:lvl1pPr>
          </a:lstStyle>
          <a:p>
            <a:fld id="{F9CA7F02-FF28-4D8F-AF3B-6C950C783A54}" type="slidenum">
              <a:rPr lang="de-DE" smtClean="0"/>
              <a:pPr/>
              <a:t>‹Nr.›</a:t>
            </a:fld>
            <a:endParaRPr lang="de-DE"/>
          </a:p>
        </p:txBody>
      </p:sp>
      <p:sp>
        <p:nvSpPr>
          <p:cNvPr id="9" name="Inhaltsplatzhalter 8"/>
          <p:cNvSpPr>
            <a:spLocks noGrp="1"/>
          </p:cNvSpPr>
          <p:nvPr>
            <p:ph sz="quarter" idx="13" hasCustomPrompt="1"/>
          </p:nvPr>
        </p:nvSpPr>
        <p:spPr>
          <a:xfrm>
            <a:off x="936000" y="915566"/>
            <a:ext cx="7308000" cy="566792"/>
          </a:xfrm>
        </p:spPr>
        <p:txBody>
          <a:bodyPr/>
          <a:lstStyle>
            <a:lvl1pPr>
              <a:spcBef>
                <a:spcPts val="0"/>
              </a:spcBef>
              <a:defRPr b="1">
                <a:solidFill>
                  <a:srgbClr val="0064A8"/>
                </a:solidFill>
                <a:latin typeface="Arial" pitchFamily="34" charset="0"/>
                <a:cs typeface="Arial" pitchFamily="34" charset="0"/>
              </a:defRPr>
            </a:lvl1pPr>
          </a:lstStyle>
          <a:p>
            <a:pPr lvl="0"/>
            <a:r>
              <a:rPr lang="de-DE" smtClean="0"/>
              <a:t>TITELMASTERFORMAT </a:t>
            </a:r>
          </a:p>
          <a:p>
            <a:pPr lvl="0"/>
            <a:r>
              <a:rPr lang="de-DE" smtClean="0"/>
              <a:t>ZWEIZEILIG BEARBEITEN</a:t>
            </a:r>
          </a:p>
        </p:txBody>
      </p:sp>
      <p:sp>
        <p:nvSpPr>
          <p:cNvPr id="10" name="Titelplatzhalter 1"/>
          <p:cNvSpPr>
            <a:spLocks noGrp="1"/>
          </p:cNvSpPr>
          <p:nvPr>
            <p:ph type="title"/>
          </p:nvPr>
        </p:nvSpPr>
        <p:spPr>
          <a:xfrm>
            <a:off x="936000" y="180000"/>
            <a:ext cx="7308000" cy="630000"/>
          </a:xfrm>
          <a:prstGeom prst="rect">
            <a:avLst/>
          </a:prstGeom>
        </p:spPr>
        <p:txBody>
          <a:bodyPr vert="horz" lIns="0" tIns="0" rIns="0" bIns="0" rtlCol="0" anchor="ctr" anchorCtr="0">
            <a:normAutofit/>
          </a:bodyPr>
          <a:lstStyle/>
          <a:p>
            <a:r>
              <a:rPr lang="de-DE" smtClean="0"/>
              <a:t>Titelmasterformat durch Klicken bearbeiten</a:t>
            </a:r>
            <a:endParaRPr lang="de-DE"/>
          </a:p>
        </p:txBody>
      </p:sp>
      <p:sp>
        <p:nvSpPr>
          <p:cNvPr id="11"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969696"/>
                </a:solidFill>
                <a:latin typeface="Arial" pitchFamily="34" charset="0"/>
                <a:cs typeface="Arial" pitchFamily="34" charset="0"/>
              </a:defRPr>
            </a:lvl1pPr>
          </a:lstStyle>
          <a:p>
            <a:r>
              <a:rPr lang="de-DE" smtClean="0"/>
              <a:t>TU Bergakademie Freiberg | Institut für ... | Professur für ... | Institut | Tel.: 0373139-1234 | tu-freiberg.de | Max Mustermann | Veranstaltungstitel | Februar 2019</a:t>
            </a:r>
            <a:endParaRPr lang="de-DE"/>
          </a:p>
        </p:txBody>
      </p:sp>
    </p:spTree>
    <p:extLst>
      <p:ext uri="{BB962C8B-B14F-4D97-AF65-F5344CB8AC3E}">
        <p14:creationId xmlns:p14="http://schemas.microsoft.com/office/powerpoint/2010/main" val="207904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11" name="Foliennummernplatzhalter 5"/>
          <p:cNvSpPr>
            <a:spLocks noGrp="1"/>
          </p:cNvSpPr>
          <p:nvPr>
            <p:ph type="sldNum" sz="quarter" idx="11"/>
          </p:nvPr>
        </p:nvSpPr>
        <p:spPr>
          <a:xfrm>
            <a:off x="8244408" y="4659982"/>
            <a:ext cx="729192" cy="365125"/>
          </a:xfrm>
          <a:prstGeom prst="rect">
            <a:avLst/>
          </a:prstGeom>
        </p:spPr>
        <p:txBody>
          <a:bodyPr vert="horz" lIns="0" tIns="0" rIns="0" bIns="0" rtlCol="0" anchor="t" anchorCtr="0"/>
          <a:lstStyle>
            <a:lvl1pPr algn="r">
              <a:defRPr sz="1000">
                <a:solidFill>
                  <a:srgbClr val="969696"/>
                </a:solidFill>
              </a:defRPr>
            </a:lvl1pPr>
          </a:lstStyle>
          <a:p>
            <a:fld id="{F9CA7F02-FF28-4D8F-AF3B-6C950C783A54}" type="slidenum">
              <a:rPr lang="de-DE" smtClean="0"/>
              <a:pPr/>
              <a:t>‹Nr.›</a:t>
            </a:fld>
            <a:endParaRPr lang="de-DE"/>
          </a:p>
        </p:txBody>
      </p:sp>
      <p:sp>
        <p:nvSpPr>
          <p:cNvPr id="12" name="Titelplatzhalter 1"/>
          <p:cNvSpPr>
            <a:spLocks noGrp="1"/>
          </p:cNvSpPr>
          <p:nvPr>
            <p:ph type="title"/>
          </p:nvPr>
        </p:nvSpPr>
        <p:spPr>
          <a:xfrm>
            <a:off x="936000" y="180000"/>
            <a:ext cx="7308000" cy="630000"/>
          </a:xfrm>
          <a:prstGeom prst="rect">
            <a:avLst/>
          </a:prstGeom>
        </p:spPr>
        <p:txBody>
          <a:bodyPr vert="horz" lIns="0" tIns="0" rIns="0" bIns="0" rtlCol="0" anchor="ctr" anchorCtr="0">
            <a:normAutofit/>
          </a:bodyPr>
          <a:lstStyle/>
          <a:p>
            <a:r>
              <a:rPr lang="de-DE" smtClean="0"/>
              <a:t>Titelmasterformat durch Klicken bearbeiten</a:t>
            </a:r>
            <a:endParaRPr lang="de-DE"/>
          </a:p>
        </p:txBody>
      </p:sp>
      <p:sp>
        <p:nvSpPr>
          <p:cNvPr id="13" name="Inhaltsplatzhalter 2"/>
          <p:cNvSpPr>
            <a:spLocks noGrp="1"/>
          </p:cNvSpPr>
          <p:nvPr>
            <p:ph sz="half" idx="1"/>
          </p:nvPr>
        </p:nvSpPr>
        <p:spPr>
          <a:xfrm>
            <a:off x="936000" y="915566"/>
            <a:ext cx="3596208" cy="3456384"/>
          </a:xfrm>
        </p:spPr>
        <p:txBody>
          <a:bodyPr lIns="0" tIns="0" rIns="0" bIns="0"/>
          <a:lstStyle>
            <a:lvl1pPr>
              <a:defRPr sz="1800"/>
            </a:lvl1pPr>
            <a:lvl2pPr marL="742950" indent="-285750">
              <a:buFont typeface="Wingdings" pitchFamily="2" charset="2"/>
              <a:buChar char="§"/>
              <a:defRPr sz="1800"/>
            </a:lvl2pPr>
            <a:lvl3pPr marL="1143000" indent="-228600">
              <a:buFont typeface="Courier New" pitchFamily="49" charset="0"/>
              <a:buChar char="o"/>
              <a:defRPr sz="1400"/>
            </a:lvl3pPr>
            <a:lvl4pPr>
              <a:defRPr sz="1400"/>
            </a:lvl4pPr>
            <a:lvl5pPr marL="2057400" indent="-228600">
              <a:buFont typeface="Arial" pitchFamily="34" charset="0"/>
              <a:buChar char="•"/>
              <a:defRPr sz="12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4" name="Inhaltsplatzhalter 3"/>
          <p:cNvSpPr>
            <a:spLocks noGrp="1"/>
          </p:cNvSpPr>
          <p:nvPr>
            <p:ph sz="half" idx="2"/>
          </p:nvPr>
        </p:nvSpPr>
        <p:spPr>
          <a:xfrm>
            <a:off x="4648200" y="915566"/>
            <a:ext cx="3596208" cy="3456383"/>
          </a:xfrm>
        </p:spPr>
        <p:txBody>
          <a:bodyPr/>
          <a:lstStyle>
            <a:lvl1pPr>
              <a:defRPr sz="1800"/>
            </a:lvl1pPr>
            <a:lvl2pPr marL="742950" indent="-285750">
              <a:buFont typeface="Wingdings" pitchFamily="2" charset="2"/>
              <a:buChar char="§"/>
              <a:defRPr sz="1800"/>
            </a:lvl2pPr>
            <a:lvl3pPr marL="1143000" indent="-228600">
              <a:buFont typeface="Courier New" pitchFamily="49" charset="0"/>
              <a:buChar char="o"/>
              <a:defRPr sz="1400"/>
            </a:lvl3pPr>
            <a:lvl4pPr>
              <a:defRPr sz="1400"/>
            </a:lvl4pPr>
            <a:lvl5pPr marL="2057400" indent="-228600">
              <a:buFont typeface="Arial" pitchFamily="34" charset="0"/>
              <a:buChar char="•"/>
              <a:defRPr sz="12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969696"/>
                </a:solidFill>
                <a:latin typeface="Arial" pitchFamily="34" charset="0"/>
                <a:cs typeface="Arial" pitchFamily="34" charset="0"/>
              </a:defRPr>
            </a:lvl1pPr>
          </a:lstStyle>
          <a:p>
            <a:r>
              <a:rPr lang="de-DE" smtClean="0"/>
              <a:t>TU Bergakademie Freiberg | Institut für ... | Professur für ... | Institut | Tel.: 0373139-1234 | tu-freiberg.de | Max Mustermann | Veranstaltungstitel | Februar 2019</a:t>
            </a:r>
            <a:endParaRPr lang="de-DE"/>
          </a:p>
        </p:txBody>
      </p:sp>
    </p:spTree>
    <p:extLst>
      <p:ext uri="{BB962C8B-B14F-4D97-AF65-F5344CB8AC3E}">
        <p14:creationId xmlns:p14="http://schemas.microsoft.com/office/powerpoint/2010/main" val="476744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7" name="Foliennummernplatzhalter 5"/>
          <p:cNvSpPr>
            <a:spLocks noGrp="1"/>
          </p:cNvSpPr>
          <p:nvPr>
            <p:ph type="sldNum" sz="quarter" idx="4"/>
          </p:nvPr>
        </p:nvSpPr>
        <p:spPr>
          <a:xfrm>
            <a:off x="8244408" y="4659982"/>
            <a:ext cx="729192" cy="365125"/>
          </a:xfrm>
          <a:prstGeom prst="rect">
            <a:avLst/>
          </a:prstGeom>
        </p:spPr>
        <p:txBody>
          <a:bodyPr vert="horz" lIns="0" tIns="0" rIns="0" bIns="0" rtlCol="0" anchor="t" anchorCtr="0"/>
          <a:lstStyle>
            <a:lvl1pPr algn="r">
              <a:defRPr sz="1000">
                <a:solidFill>
                  <a:srgbClr val="969696"/>
                </a:solidFill>
              </a:defRPr>
            </a:lvl1pPr>
          </a:lstStyle>
          <a:p>
            <a:fld id="{F9CA7F02-FF28-4D8F-AF3B-6C950C783A54}" type="slidenum">
              <a:rPr lang="de-DE" smtClean="0"/>
              <a:pPr/>
              <a:t>‹Nr.›</a:t>
            </a:fld>
            <a:endParaRPr lang="de-DE"/>
          </a:p>
        </p:txBody>
      </p:sp>
      <p:sp>
        <p:nvSpPr>
          <p:cNvPr id="8" name="Titelplatzhalter 1"/>
          <p:cNvSpPr>
            <a:spLocks noGrp="1"/>
          </p:cNvSpPr>
          <p:nvPr>
            <p:ph type="title"/>
          </p:nvPr>
        </p:nvSpPr>
        <p:spPr>
          <a:xfrm>
            <a:off x="936000" y="180000"/>
            <a:ext cx="7308000" cy="630000"/>
          </a:xfrm>
          <a:prstGeom prst="rect">
            <a:avLst/>
          </a:prstGeom>
        </p:spPr>
        <p:txBody>
          <a:bodyPr vert="horz" lIns="0" tIns="0" rIns="0" bIns="0" rtlCol="0" anchor="ctr" anchorCtr="0">
            <a:normAutofit/>
          </a:bodyPr>
          <a:lstStyle/>
          <a:p>
            <a:r>
              <a:rPr lang="de-DE" smtClean="0"/>
              <a:t>Titelmasterformat durch Klicken bearbeiten</a:t>
            </a:r>
            <a:endParaRPr lang="de-DE"/>
          </a:p>
        </p:txBody>
      </p:sp>
      <p:sp>
        <p:nvSpPr>
          <p:cNvPr id="9" name="Titel 1"/>
          <p:cNvSpPr txBox="1">
            <a:spLocks/>
          </p:cNvSpPr>
          <p:nvPr userDrawn="1"/>
        </p:nvSpPr>
        <p:spPr>
          <a:xfrm>
            <a:off x="936000" y="3432397"/>
            <a:ext cx="7308000" cy="566739"/>
          </a:xfrm>
          <a:prstGeom prst="rect">
            <a:avLst/>
          </a:prstGeom>
        </p:spPr>
        <p:txBody>
          <a:bodyPr vert="horz" lIns="0" tIns="0" rIns="0" bIns="0" rtlCol="0" anchor="t" anchorCtr="0">
            <a:normAutofit/>
          </a:bodyPr>
          <a:lstStyle>
            <a:lvl1pPr algn="l" defTabSz="914400" rtl="0" eaLnBrk="1" latinLnBrk="0" hangingPunct="1">
              <a:spcBef>
                <a:spcPct val="0"/>
              </a:spcBef>
              <a:buNone/>
              <a:defRPr sz="1800" b="1" kern="1200">
                <a:solidFill>
                  <a:srgbClr val="0064A8"/>
                </a:solidFill>
                <a:latin typeface="Arial" pitchFamily="34" charset="0"/>
                <a:ea typeface="+mj-ea"/>
                <a:cs typeface="Arial" pitchFamily="34" charset="0"/>
              </a:defRPr>
            </a:lvl1pPr>
          </a:lstStyle>
          <a:p>
            <a:r>
              <a:rPr lang="de-DE" smtClean="0"/>
              <a:t>Titelmasterformat durch Klicken bearbeiten</a:t>
            </a:r>
            <a:endParaRPr lang="de-DE"/>
          </a:p>
        </p:txBody>
      </p:sp>
      <p:sp>
        <p:nvSpPr>
          <p:cNvPr id="10" name="Bildplatzhalter 2"/>
          <p:cNvSpPr>
            <a:spLocks noGrp="1"/>
          </p:cNvSpPr>
          <p:nvPr>
            <p:ph type="pic" idx="1"/>
          </p:nvPr>
        </p:nvSpPr>
        <p:spPr>
          <a:xfrm>
            <a:off x="936000" y="915566"/>
            <a:ext cx="7308000" cy="237626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11" name="Textplatzhalter 3"/>
          <p:cNvSpPr>
            <a:spLocks noGrp="1"/>
          </p:cNvSpPr>
          <p:nvPr>
            <p:ph type="body" sz="half" idx="2"/>
          </p:nvPr>
        </p:nvSpPr>
        <p:spPr>
          <a:xfrm>
            <a:off x="936000" y="3867894"/>
            <a:ext cx="7308000" cy="504056"/>
          </a:xfrm>
        </p:spPr>
        <p:txBody>
          <a:bodyPr lIns="0" tIns="0" rIns="0" bIns="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12"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969696"/>
                </a:solidFill>
                <a:latin typeface="Arial" pitchFamily="34" charset="0"/>
                <a:cs typeface="Arial" pitchFamily="34" charset="0"/>
              </a:defRPr>
            </a:lvl1pPr>
          </a:lstStyle>
          <a:p>
            <a:r>
              <a:rPr lang="de-DE" smtClean="0"/>
              <a:t>TU Bergakademie Freiberg | Institut für ... | Professur für ... | Institut | Tel.: 0373139-1234 | tu-freiberg.de | Max Mustermann | Veranstaltungstitel | Februar 2019</a:t>
            </a:r>
            <a:endParaRPr lang="de-DE"/>
          </a:p>
        </p:txBody>
      </p:sp>
    </p:spTree>
    <p:extLst>
      <p:ext uri="{BB962C8B-B14F-4D97-AF65-F5344CB8AC3E}">
        <p14:creationId xmlns:p14="http://schemas.microsoft.com/office/powerpoint/2010/main" val="27129805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969696"/>
                </a:solidFill>
                <a:latin typeface="Arial" pitchFamily="34" charset="0"/>
                <a:cs typeface="Arial" pitchFamily="34" charset="0"/>
              </a:defRPr>
            </a:lvl1pPr>
          </a:lstStyle>
          <a:p>
            <a:r>
              <a:rPr lang="de-DE" smtClean="0"/>
              <a:t>TU Bergakademie Freiberg | Institut für ... | Professur für ... | Institut | Tel.: 0373139-1234 | tu-freiberg.de | Max Mustermann | Veranstaltungstitel | Februar 2019</a:t>
            </a:r>
            <a:endParaRPr lang="de-DE" dirty="0"/>
          </a:p>
        </p:txBody>
      </p:sp>
      <p:sp>
        <p:nvSpPr>
          <p:cNvPr id="9" name="Foliennummernplatzhalter 5"/>
          <p:cNvSpPr>
            <a:spLocks noGrp="1"/>
          </p:cNvSpPr>
          <p:nvPr>
            <p:ph type="sldNum" sz="quarter" idx="4"/>
          </p:nvPr>
        </p:nvSpPr>
        <p:spPr>
          <a:xfrm>
            <a:off x="8244408" y="4659982"/>
            <a:ext cx="729192" cy="365125"/>
          </a:xfrm>
          <a:prstGeom prst="rect">
            <a:avLst/>
          </a:prstGeom>
        </p:spPr>
        <p:txBody>
          <a:bodyPr vert="horz" lIns="0" tIns="0" rIns="0" bIns="0" rtlCol="0" anchor="t" anchorCtr="0"/>
          <a:lstStyle>
            <a:lvl1pPr algn="r">
              <a:defRPr sz="1000">
                <a:solidFill>
                  <a:srgbClr val="969696"/>
                </a:solidFill>
              </a:defRPr>
            </a:lvl1pPr>
          </a:lstStyle>
          <a:p>
            <a:fld id="{F9CA7F02-FF28-4D8F-AF3B-6C950C783A54}" type="slidenum">
              <a:rPr lang="de-DE" smtClean="0"/>
              <a:pPr/>
              <a:t>‹Nr.›</a:t>
            </a:fld>
            <a:endParaRPr lang="de-DE"/>
          </a:p>
        </p:txBody>
      </p:sp>
      <p:sp>
        <p:nvSpPr>
          <p:cNvPr id="10" name="Titelplatzhalter 1"/>
          <p:cNvSpPr>
            <a:spLocks noGrp="1"/>
          </p:cNvSpPr>
          <p:nvPr>
            <p:ph type="title"/>
          </p:nvPr>
        </p:nvSpPr>
        <p:spPr>
          <a:xfrm>
            <a:off x="936000" y="180000"/>
            <a:ext cx="7308000" cy="630000"/>
          </a:xfrm>
          <a:prstGeom prst="rect">
            <a:avLst/>
          </a:prstGeom>
        </p:spPr>
        <p:txBody>
          <a:bodyPr vert="horz" lIns="0" tIns="0" rIns="0" bIns="0" rtlCol="0" anchor="ctr" anchorCtr="0">
            <a:normAutofit/>
          </a:bodyPr>
          <a:lstStyle/>
          <a:p>
            <a:r>
              <a:rPr lang="de-DE" smtClean="0"/>
              <a:t>Titelmasterformat durch Klicken bearbeiten</a:t>
            </a:r>
            <a:endParaRPr lang="de-DE"/>
          </a:p>
        </p:txBody>
      </p:sp>
      <p:sp>
        <p:nvSpPr>
          <p:cNvPr id="11" name="Textplatzhalter 2"/>
          <p:cNvSpPr>
            <a:spLocks noGrp="1"/>
          </p:cNvSpPr>
          <p:nvPr>
            <p:ph type="body" idx="1"/>
          </p:nvPr>
        </p:nvSpPr>
        <p:spPr>
          <a:xfrm>
            <a:off x="936000" y="915566"/>
            <a:ext cx="7308000" cy="3435965"/>
          </a:xfrm>
          <a:prstGeom prst="rect">
            <a:avLst/>
          </a:prstGeom>
        </p:spPr>
        <p:txBody>
          <a:bodyPr vert="horz" lIns="0" tIns="0" rIns="0" bIns="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pic>
        <p:nvPicPr>
          <p:cNvPr id="7" name="Grafik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80000" y="180000"/>
            <a:ext cx="633333" cy="630000"/>
          </a:xfrm>
          <a:prstGeom prst="rect">
            <a:avLst/>
          </a:prstGeom>
        </p:spPr>
      </p:pic>
    </p:spTree>
    <p:extLst>
      <p:ext uri="{BB962C8B-B14F-4D97-AF65-F5344CB8AC3E}">
        <p14:creationId xmlns:p14="http://schemas.microsoft.com/office/powerpoint/2010/main" val="769166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3" r:id="rId4"/>
    <p:sldLayoutId id="2147483654" r:id="rId5"/>
  </p:sldLayoutIdLst>
  <p:hf hdr="0" dt="0"/>
  <p:txStyles>
    <p:titleStyle>
      <a:lvl1pPr algn="l" defTabSz="914400" rtl="0" eaLnBrk="1" latinLnBrk="0" hangingPunct="1">
        <a:spcBef>
          <a:spcPct val="0"/>
        </a:spcBef>
        <a:buNone/>
        <a:defRPr sz="1400" kern="1200">
          <a:solidFill>
            <a:srgbClr val="0064A8"/>
          </a:solidFill>
          <a:latin typeface="Arial" pitchFamily="34" charset="0"/>
          <a:ea typeface="+mj-ea"/>
          <a:cs typeface="Arial" pitchFamily="34" charset="0"/>
        </a:defRPr>
      </a:lvl1pPr>
    </p:titleStyle>
    <p:body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p:cNvSpPr>
            <a:spLocks noGrp="1"/>
          </p:cNvSpPr>
          <p:nvPr>
            <p:ph type="ctrTitle"/>
          </p:nvPr>
        </p:nvSpPr>
        <p:spPr/>
        <p:txBody>
          <a:bodyPr/>
          <a:lstStyle/>
          <a:p>
            <a:r>
              <a:rPr lang="de-DE" dirty="0" smtClean="0"/>
              <a:t>HIER STEHT DIE 1. ÜBERSCHRIFT</a:t>
            </a:r>
            <a:br>
              <a:rPr lang="de-DE" dirty="0" smtClean="0"/>
            </a:br>
            <a:r>
              <a:rPr lang="de-DE" b="0" dirty="0" smtClean="0"/>
              <a:t>und eventuell noch ein Untertitel</a:t>
            </a:r>
            <a:endParaRPr lang="de-DE" b="0" dirty="0"/>
          </a:p>
        </p:txBody>
      </p:sp>
      <p:grpSp>
        <p:nvGrpSpPr>
          <p:cNvPr id="2" name="Gruppieren 1"/>
          <p:cNvGrpSpPr/>
          <p:nvPr/>
        </p:nvGrpSpPr>
        <p:grpSpPr>
          <a:xfrm>
            <a:off x="16123" y="2295555"/>
            <a:ext cx="9106714" cy="1927315"/>
            <a:chOff x="16123" y="2295555"/>
            <a:chExt cx="9106714" cy="1927315"/>
          </a:xfrm>
        </p:grpSpPr>
        <p:pic>
          <p:nvPicPr>
            <p:cNvPr id="11" name="Grafik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6858" y="2296396"/>
              <a:ext cx="2873210" cy="1915474"/>
            </a:xfrm>
            <a:prstGeom prst="rect">
              <a:avLst/>
            </a:prstGeom>
          </p:spPr>
        </p:pic>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23" y="2296250"/>
              <a:ext cx="2890241" cy="1926620"/>
            </a:xfrm>
            <a:prstGeom prst="rect">
              <a:avLst/>
            </a:prstGeom>
          </p:spPr>
        </p:pic>
        <p:pic>
          <p:nvPicPr>
            <p:cNvPr id="13" name="Grafik 12"/>
            <p:cNvPicPr>
              <a:picLocks noChangeAspect="1"/>
            </p:cNvPicPr>
            <p:nvPr/>
          </p:nvPicPr>
          <p:blipFill rotWithShape="1">
            <a:blip r:embed="rId4" cstate="print">
              <a:extLst>
                <a:ext uri="{28A0092B-C50C-407E-A947-70E740481C1C}">
                  <a14:useLocalDpi xmlns:a14="http://schemas.microsoft.com/office/drawing/2010/main" val="0"/>
                </a:ext>
              </a:extLst>
            </a:blip>
            <a:srcRect t="6015" b="4397"/>
            <a:stretch/>
          </p:blipFill>
          <p:spPr>
            <a:xfrm>
              <a:off x="5916149" y="2295555"/>
              <a:ext cx="3206688" cy="1915200"/>
            </a:xfrm>
            <a:prstGeom prst="rect">
              <a:avLst/>
            </a:prstGeom>
          </p:spPr>
        </p:pic>
      </p:grpSp>
      <p:sp>
        <p:nvSpPr>
          <p:cNvPr id="4" name="Untertitel 2"/>
          <p:cNvSpPr>
            <a:spLocks noGrp="1"/>
          </p:cNvSpPr>
          <p:nvPr>
            <p:ph type="subTitle" idx="1"/>
          </p:nvPr>
        </p:nvSpPr>
        <p:spPr/>
        <p:txBody>
          <a:bodyPr/>
          <a:lstStyle/>
          <a:p>
            <a:r>
              <a:rPr lang="de-DE" smtClean="0"/>
              <a:t>Hier könnte eine kurze Erläuterung gegeben werden.</a:t>
            </a:r>
            <a:endParaRPr lang="de-DE"/>
          </a:p>
        </p:txBody>
      </p:sp>
    </p:spTree>
    <p:extLst>
      <p:ext uri="{BB962C8B-B14F-4D97-AF65-F5344CB8AC3E}">
        <p14:creationId xmlns:p14="http://schemas.microsoft.com/office/powerpoint/2010/main" val="367772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smtClean="0"/>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a:t>
            </a:r>
          </a:p>
          <a:p>
            <a:endParaRPr lang="de-DE" smtClean="0"/>
          </a:p>
          <a:p>
            <a:r>
              <a:rPr lang="de-DE" smtClean="0"/>
              <a:t>In enim justo, rhoncus ut, imperdiet a, venenatis vitae, justo. Nullam dictum felis eu pede mollis pretium. </a:t>
            </a:r>
            <a:endParaRPr lang="de-DE"/>
          </a:p>
        </p:txBody>
      </p:sp>
      <p:sp>
        <p:nvSpPr>
          <p:cNvPr id="6" name="Foliennummernplatzhalter 5"/>
          <p:cNvSpPr>
            <a:spLocks noGrp="1"/>
          </p:cNvSpPr>
          <p:nvPr>
            <p:ph type="sldNum" sz="quarter" idx="4"/>
          </p:nvPr>
        </p:nvSpPr>
        <p:spPr/>
        <p:txBody>
          <a:bodyPr/>
          <a:lstStyle/>
          <a:p>
            <a:fld id="{F9CA7F02-FF28-4D8F-AF3B-6C950C783A54}" type="slidenum">
              <a:rPr lang="de-DE" smtClean="0"/>
              <a:pPr/>
              <a:t>2</a:t>
            </a:fld>
            <a:endParaRPr lang="de-DE"/>
          </a:p>
        </p:txBody>
      </p:sp>
      <p:sp>
        <p:nvSpPr>
          <p:cNvPr id="3" name="Titel 2"/>
          <p:cNvSpPr>
            <a:spLocks noGrp="1"/>
          </p:cNvSpPr>
          <p:nvPr>
            <p:ph type="title"/>
          </p:nvPr>
        </p:nvSpPr>
        <p:spPr/>
        <p:txBody>
          <a:bodyPr/>
          <a:lstStyle/>
          <a:p>
            <a:r>
              <a:rPr lang="de-DE" smtClean="0"/>
              <a:t>Hier steht die Kapitelüberschrift</a:t>
            </a:r>
            <a:endParaRPr lang="de-DE"/>
          </a:p>
        </p:txBody>
      </p:sp>
      <p:sp>
        <p:nvSpPr>
          <p:cNvPr id="4" name="Inhaltsplatzhalter 3"/>
          <p:cNvSpPr>
            <a:spLocks noGrp="1"/>
          </p:cNvSpPr>
          <p:nvPr>
            <p:ph sz="quarter" idx="13"/>
          </p:nvPr>
        </p:nvSpPr>
        <p:spPr/>
        <p:txBody>
          <a:bodyPr/>
          <a:lstStyle/>
          <a:p>
            <a:r>
              <a:rPr lang="de-DE" smtClean="0"/>
              <a:t>SEITENTITEL</a:t>
            </a:r>
            <a:endParaRPr lang="de-DE"/>
          </a:p>
        </p:txBody>
      </p:sp>
      <p:sp>
        <p:nvSpPr>
          <p:cNvPr id="5" name="Fußzeilenplatzhalter 4"/>
          <p:cNvSpPr>
            <a:spLocks noGrp="1"/>
          </p:cNvSpPr>
          <p:nvPr>
            <p:ph type="ftr" sz="quarter" idx="3"/>
          </p:nvPr>
        </p:nvSpPr>
        <p:spPr/>
        <p:txBody>
          <a:bodyPr/>
          <a:lstStyle/>
          <a:p>
            <a:r>
              <a:rPr lang="de-DE" smtClean="0"/>
              <a:t>TU Bergakademie Freiberg | Institut für ... | Professur für ... | Institut | Tel.: 0373139-1234 | tu-freiberg.de | Max Mustermann | Veranstaltungstitel | Februar 2019</a:t>
            </a:r>
            <a:endParaRPr lang="de-DE"/>
          </a:p>
        </p:txBody>
      </p:sp>
    </p:spTree>
    <p:extLst>
      <p:ext uri="{BB962C8B-B14F-4D97-AF65-F5344CB8AC3E}">
        <p14:creationId xmlns:p14="http://schemas.microsoft.com/office/powerpoint/2010/main" val="111929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quarter" idx="13"/>
          </p:nvPr>
        </p:nvSpPr>
        <p:spPr/>
        <p:txBody>
          <a:bodyPr/>
          <a:lstStyle/>
          <a:p>
            <a:endParaRPr lang="de-DE"/>
          </a:p>
        </p:txBody>
      </p:sp>
      <p:sp>
        <p:nvSpPr>
          <p:cNvPr id="6" name="Titel 5"/>
          <p:cNvSpPr>
            <a:spLocks noGrp="1"/>
          </p:cNvSpPr>
          <p:nvPr>
            <p:ph type="title"/>
          </p:nvPr>
        </p:nvSpPr>
        <p:spPr/>
        <p:txBody>
          <a:bodyPr/>
          <a:lstStyle/>
          <a:p>
            <a:endParaRPr lang="de-DE"/>
          </a:p>
        </p:txBody>
      </p:sp>
      <p:sp>
        <p:nvSpPr>
          <p:cNvPr id="7" name="Rechteck 6"/>
          <p:cNvSpPr/>
          <p:nvPr/>
        </p:nvSpPr>
        <p:spPr>
          <a:xfrm>
            <a:off x="0" y="0"/>
            <a:ext cx="9144000" cy="31352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dirty="0"/>
          </a:p>
        </p:txBody>
      </p:sp>
      <p:sp>
        <p:nvSpPr>
          <p:cNvPr id="8" name="Textfeld 17"/>
          <p:cNvSpPr txBox="1"/>
          <p:nvPr/>
        </p:nvSpPr>
        <p:spPr>
          <a:xfrm>
            <a:off x="993949" y="2709788"/>
            <a:ext cx="7016179" cy="276999"/>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200" dirty="0" smtClean="0">
                <a:solidFill>
                  <a:schemeClr val="bg1"/>
                </a:solidFill>
                <a:latin typeface="Arial" panose="020B0604020202020204" pitchFamily="34" charset="0"/>
                <a:cs typeface="Arial" panose="020B0604020202020204" pitchFamily="34" charset="0"/>
              </a:rPr>
              <a:t>TU Bergakademie Freiberg        </a:t>
            </a:r>
            <a:r>
              <a:rPr lang="de-DE" sz="1200" dirty="0" err="1" smtClean="0">
                <a:solidFill>
                  <a:schemeClr val="bg1"/>
                </a:solidFill>
                <a:latin typeface="Arial" panose="020B0604020202020204" pitchFamily="34" charset="0"/>
                <a:cs typeface="Arial" panose="020B0604020202020204" pitchFamily="34" charset="0"/>
              </a:rPr>
              <a:t>bergakademie_freiberg</a:t>
            </a:r>
            <a:r>
              <a:rPr lang="de-DE" sz="1200" dirty="0" smtClean="0">
                <a:solidFill>
                  <a:schemeClr val="bg1"/>
                </a:solidFill>
                <a:latin typeface="Arial" panose="020B0604020202020204" pitchFamily="34" charset="0"/>
                <a:cs typeface="Arial" panose="020B0604020202020204" pitchFamily="34" charset="0"/>
              </a:rPr>
              <a:t>       </a:t>
            </a:r>
            <a:r>
              <a:rPr lang="de-DE" sz="1200" dirty="0" err="1" smtClean="0">
                <a:solidFill>
                  <a:schemeClr val="bg1"/>
                </a:solidFill>
                <a:latin typeface="Arial" panose="020B0604020202020204" pitchFamily="34" charset="0"/>
                <a:cs typeface="Arial" panose="020B0604020202020204" pitchFamily="34" charset="0"/>
              </a:rPr>
              <a:t>TUBergakademie</a:t>
            </a:r>
            <a:r>
              <a:rPr lang="de-DE" sz="1200" dirty="0" smtClean="0">
                <a:solidFill>
                  <a:schemeClr val="bg1"/>
                </a:solidFill>
                <a:latin typeface="Arial" panose="020B0604020202020204" pitchFamily="34" charset="0"/>
                <a:cs typeface="Arial" panose="020B0604020202020204" pitchFamily="34" charset="0"/>
              </a:rPr>
              <a:t>         </a:t>
            </a:r>
            <a:r>
              <a:rPr lang="de-DE" sz="1200" dirty="0" err="1" smtClean="0">
                <a:solidFill>
                  <a:schemeClr val="bg1"/>
                </a:solidFill>
                <a:latin typeface="Arial" panose="020B0604020202020204" pitchFamily="34" charset="0"/>
                <a:cs typeface="Arial" panose="020B0604020202020204" pitchFamily="34" charset="0"/>
              </a:rPr>
              <a:t>TUBergakademie</a:t>
            </a:r>
            <a:endParaRPr lang="de-DE" sz="1200" dirty="0" smtClean="0">
              <a:solidFill>
                <a:schemeClr val="bg1"/>
              </a:solidFill>
              <a:latin typeface="Arial" panose="020B0604020202020204" pitchFamily="34" charset="0"/>
              <a:cs typeface="Arial" panose="020B0604020202020204" pitchFamily="34" charset="0"/>
            </a:endParaRPr>
          </a:p>
        </p:txBody>
      </p:sp>
      <p:sp>
        <p:nvSpPr>
          <p:cNvPr id="9" name="Inhaltsplatzhalter 8"/>
          <p:cNvSpPr>
            <a:spLocks noGrp="1"/>
          </p:cNvSpPr>
          <p:nvPr/>
        </p:nvSpPr>
        <p:spPr>
          <a:xfrm>
            <a:off x="863600" y="3347843"/>
            <a:ext cx="7343775" cy="431800"/>
          </a:xfrm>
          <a:prstGeom prst="rect">
            <a:avLst/>
          </a:prstGeom>
        </p:spPr>
        <p:txBody>
          <a:bodyPr vert="horz" lIns="0" tIns="0" rIns="0" bIns="0" rtlCol="0">
            <a:normAutofit/>
          </a:bodyPr>
          <a:lstStyle>
            <a:lvl1pPr marL="0" indent="0" algn="l" defTabSz="914400" rtl="0" eaLnBrk="1" latinLnBrk="0" hangingPunct="1">
              <a:spcBef>
                <a:spcPct val="20000"/>
              </a:spcBef>
              <a:buFont typeface="Arial" pitchFamily="34" charset="0"/>
              <a:buNone/>
              <a:defRPr sz="1800" b="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1"/>
              </a:buClr>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Clr>
                <a:srgbClr val="0064A8"/>
              </a:buClr>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Clr>
                <a:srgbClr val="0064A8"/>
              </a:buClr>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tx1"/>
              </a:buClr>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000000"/>
                </a:solidFill>
              </a:rPr>
              <a:t>IMPRESSUM</a:t>
            </a:r>
            <a:endParaRPr lang="de-DE" dirty="0">
              <a:solidFill>
                <a:srgbClr val="000000"/>
              </a:solidFill>
            </a:endParaRPr>
          </a:p>
        </p:txBody>
      </p:sp>
      <p:sp>
        <p:nvSpPr>
          <p:cNvPr id="10" name="Inhaltsplatzhalter 7"/>
          <p:cNvSpPr>
            <a:spLocks noGrp="1"/>
          </p:cNvSpPr>
          <p:nvPr/>
        </p:nvSpPr>
        <p:spPr>
          <a:xfrm>
            <a:off x="863600" y="3716641"/>
            <a:ext cx="6965052" cy="1303095"/>
          </a:xfrm>
          <a:prstGeom prst="rect">
            <a:avLst/>
          </a:prstGeom>
          <a:noFill/>
          <a:ln>
            <a:noFill/>
          </a:ln>
          <a:effectLst/>
        </p:spPr>
        <p:txBody>
          <a:bodyPr vert="horz" lIns="0" tIns="0" rIns="0" bIns="0" rtlCol="0">
            <a:noAutofit/>
          </a:bodyPr>
          <a:lstStyle>
            <a:lvl1pPr marL="0" indent="0" algn="l" defTabSz="914400" rtl="0" eaLnBrk="1" latinLnBrk="0" hangingPunct="1">
              <a:spcBef>
                <a:spcPct val="20000"/>
              </a:spcBef>
              <a:buFont typeface="Arial" pitchFamily="34" charset="0"/>
              <a:buNone/>
              <a:defRPr sz="1800" b="0" kern="1200">
                <a:solidFill>
                  <a:schemeClr val="bg1"/>
                </a:solidFill>
                <a:latin typeface="Arial" pitchFamily="34" charset="0"/>
                <a:ea typeface="+mn-ea"/>
                <a:cs typeface="Arial" pitchFamily="34" charset="0"/>
              </a:defRPr>
            </a:lvl1pPr>
            <a:lvl2pPr marL="457200" indent="0" algn="ctr" defTabSz="914400" rtl="0" eaLnBrk="1" latinLnBrk="0" hangingPunct="1">
              <a:spcBef>
                <a:spcPct val="20000"/>
              </a:spcBef>
              <a:buClr>
                <a:schemeClr val="tx1"/>
              </a:buClr>
              <a:buFont typeface="Wingdings" pitchFamily="2" charset="2"/>
              <a:buNone/>
              <a:defRPr sz="18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Clr>
                <a:srgbClr val="0064A8"/>
              </a:buClr>
              <a:buFont typeface="Courier New" pitchFamily="49" charset="0"/>
              <a:buNone/>
              <a:defRPr sz="14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Clr>
                <a:srgbClr val="0064A8"/>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Clr>
                <a:schemeClr val="tx1"/>
              </a:buClr>
              <a:buFont typeface="Arial" pitchFamily="34" charset="0"/>
              <a:buNone/>
              <a:defRPr sz="1200" kern="1200">
                <a:solidFill>
                  <a:schemeClr val="tx1">
                    <a:tint val="75000"/>
                  </a:schemeClr>
                </a:solidFill>
                <a:latin typeface="Arial"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indent="0">
              <a:buNone/>
            </a:pPr>
            <a:r>
              <a:rPr lang="de-DE" sz="1400" dirty="0" smtClean="0">
                <a:solidFill>
                  <a:srgbClr val="000000"/>
                </a:solidFill>
              </a:rPr>
              <a:t>TU BERGAKADEMIE FREIBERG</a:t>
            </a:r>
            <a:br>
              <a:rPr lang="de-DE" sz="1400" dirty="0" smtClean="0">
                <a:solidFill>
                  <a:srgbClr val="000000"/>
                </a:solidFill>
              </a:rPr>
            </a:br>
            <a:r>
              <a:rPr lang="de-DE" sz="1400" dirty="0">
                <a:solidFill>
                  <a:srgbClr val="000000"/>
                </a:solidFill>
              </a:rPr>
              <a:t>U</a:t>
            </a:r>
            <a:r>
              <a:rPr lang="de-DE" sz="1400" dirty="0" smtClean="0">
                <a:solidFill>
                  <a:srgbClr val="000000"/>
                </a:solidFill>
              </a:rPr>
              <a:t>niversitätskommunikation</a:t>
            </a:r>
            <a:br>
              <a:rPr lang="de-DE" sz="1400" dirty="0" smtClean="0">
                <a:solidFill>
                  <a:srgbClr val="000000"/>
                </a:solidFill>
              </a:rPr>
            </a:br>
            <a:r>
              <a:rPr lang="de-DE" sz="1400" dirty="0" smtClean="0">
                <a:solidFill>
                  <a:srgbClr val="000000"/>
                </a:solidFill>
              </a:rPr>
              <a:t>Prüferstr. 2</a:t>
            </a:r>
            <a:br>
              <a:rPr lang="de-DE" sz="1400" dirty="0" smtClean="0">
                <a:solidFill>
                  <a:srgbClr val="000000"/>
                </a:solidFill>
              </a:rPr>
            </a:br>
            <a:r>
              <a:rPr lang="de-DE" sz="1400" dirty="0" smtClean="0">
                <a:solidFill>
                  <a:srgbClr val="000000"/>
                </a:solidFill>
              </a:rPr>
              <a:t>09599 Freiberg</a:t>
            </a:r>
          </a:p>
          <a:p>
            <a:pPr marL="0" indent="0">
              <a:buNone/>
            </a:pPr>
            <a:r>
              <a:rPr lang="de-DE" sz="1400" dirty="0" smtClean="0">
                <a:solidFill>
                  <a:srgbClr val="000000"/>
                </a:solidFill>
              </a:rPr>
              <a:t>Tel. +49(0)3731 39-2711, -3461</a:t>
            </a:r>
            <a:br>
              <a:rPr lang="de-DE" sz="1400" dirty="0" smtClean="0">
                <a:solidFill>
                  <a:srgbClr val="000000"/>
                </a:solidFill>
              </a:rPr>
            </a:br>
            <a:endParaRPr lang="de-DE" sz="1400" dirty="0" smtClean="0">
              <a:solidFill>
                <a:srgbClr val="000000"/>
              </a:solidFill>
            </a:endParaRPr>
          </a:p>
        </p:txBody>
      </p:sp>
      <p:pic>
        <p:nvPicPr>
          <p:cNvPr id="11" name="Bild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858794" y="4282262"/>
            <a:ext cx="1567304" cy="504056"/>
          </a:xfrm>
          <a:prstGeom prst="rect">
            <a:avLst/>
          </a:prstGeom>
        </p:spPr>
      </p:pic>
      <p:pic>
        <p:nvPicPr>
          <p:cNvPr id="12" name="Bild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344318" y="4142168"/>
            <a:ext cx="1105206" cy="736804"/>
          </a:xfrm>
          <a:prstGeom prst="rect">
            <a:avLst/>
          </a:prstGeom>
        </p:spPr>
      </p:pic>
      <p:pic>
        <p:nvPicPr>
          <p:cNvPr id="13" name="Grafik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99057" y="2770193"/>
            <a:ext cx="153670" cy="153670"/>
          </a:xfrm>
          <a:prstGeom prst="rect">
            <a:avLst/>
          </a:prstGeom>
        </p:spPr>
      </p:pic>
      <p:pic>
        <p:nvPicPr>
          <p:cNvPr id="14" name="Grafik 1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041576" y="2774627"/>
            <a:ext cx="176463" cy="176463"/>
          </a:xfrm>
          <a:prstGeom prst="rect">
            <a:avLst/>
          </a:prstGeom>
        </p:spPr>
      </p:pic>
      <p:pic>
        <p:nvPicPr>
          <p:cNvPr id="15" name="Grafik 1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432041" y="2767238"/>
            <a:ext cx="221010" cy="155972"/>
          </a:xfrm>
          <a:prstGeom prst="rect">
            <a:avLst/>
          </a:prstGeom>
        </p:spPr>
      </p:pic>
      <p:sp>
        <p:nvSpPr>
          <p:cNvPr id="16" name="Textfeld 6"/>
          <p:cNvSpPr txBox="1"/>
          <p:nvPr/>
        </p:nvSpPr>
        <p:spPr>
          <a:xfrm>
            <a:off x="796579" y="2253563"/>
            <a:ext cx="3618913" cy="369332"/>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latin typeface="Arial" panose="020B0604020202020204" pitchFamily="34" charset="0"/>
                <a:cs typeface="Arial" panose="020B0604020202020204" pitchFamily="34" charset="0"/>
              </a:rPr>
              <a:t>t</a:t>
            </a:r>
            <a:r>
              <a:rPr lang="de-DE" dirty="0" smtClean="0">
                <a:solidFill>
                  <a:schemeClr val="bg1"/>
                </a:solidFill>
                <a:latin typeface="Arial" panose="020B0604020202020204" pitchFamily="34" charset="0"/>
                <a:cs typeface="Arial" panose="020B0604020202020204" pitchFamily="34" charset="0"/>
              </a:rPr>
              <a:t>u-freiberg.de</a:t>
            </a:r>
            <a:endParaRPr lang="de-DE" dirty="0">
              <a:solidFill>
                <a:schemeClr val="bg1"/>
              </a:solidFill>
              <a:latin typeface="Arial" panose="020B0604020202020204" pitchFamily="34" charset="0"/>
              <a:cs typeface="Arial" panose="020B0604020202020204" pitchFamily="34" charset="0"/>
            </a:endParaRPr>
          </a:p>
        </p:txBody>
      </p:sp>
      <p:pic>
        <p:nvPicPr>
          <p:cNvPr id="17" name="Grafik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80292" y="2739685"/>
            <a:ext cx="211077" cy="211077"/>
          </a:xfrm>
          <a:prstGeom prst="rect">
            <a:avLst/>
          </a:prstGeom>
        </p:spPr>
      </p:pic>
    </p:spTree>
    <p:extLst>
      <p:ext uri="{BB962C8B-B14F-4D97-AF65-F5344CB8AC3E}">
        <p14:creationId xmlns:p14="http://schemas.microsoft.com/office/powerpoint/2010/main" val="682766320"/>
      </p:ext>
    </p:extLst>
  </p:cSld>
  <p:clrMapOvr>
    <a:masterClrMapping/>
  </p:clrMapOvr>
</p:sld>
</file>

<file path=ppt/theme/theme1.xml><?xml version="1.0" encoding="utf-8"?>
<a:theme xmlns:a="http://schemas.openxmlformats.org/drawingml/2006/main" name="TUBAF_ppt_grau_16zu9">
  <a:themeElements>
    <a:clrScheme name="TUBAF-Farben">
      <a:dk1>
        <a:srgbClr val="0064A8"/>
      </a:dk1>
      <a:lt1>
        <a:sysClr val="window" lastClr="FFFFFF"/>
      </a:lt1>
      <a:dk2>
        <a:srgbClr val="1F497D"/>
      </a:dk2>
      <a:lt2>
        <a:srgbClr val="EEECE1"/>
      </a:lt2>
      <a:accent1>
        <a:srgbClr val="0064A8"/>
      </a:accent1>
      <a:accent2>
        <a:srgbClr val="E66E01"/>
      </a:accent2>
      <a:accent3>
        <a:srgbClr val="4EBCCE"/>
      </a:accent3>
      <a:accent4>
        <a:srgbClr val="B20026"/>
      </a:accent4>
      <a:accent5>
        <a:srgbClr val="2E9028"/>
      </a:accent5>
      <a:accent6>
        <a:srgbClr val="7F7F7F"/>
      </a:accent6>
      <a:hlink>
        <a:srgbClr val="0064A8"/>
      </a:hlink>
      <a:folHlink>
        <a:srgbClr val="7F7F7F"/>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zu9_weiss.potx [Schreibgeschützt]" id="{F21D303F-5626-4F0E-A510-EDA143FAD1A2}" vid="{79805C35-6F72-4A86-82C0-C6C46A26C2E8}"/>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16zu9_weiss</Template>
  <TotalTime>0</TotalTime>
  <Words>150</Words>
  <Application>Microsoft Office PowerPoint</Application>
  <PresentationFormat>Bildschirmpräsentation (16:9)</PresentationFormat>
  <Paragraphs>14</Paragraphs>
  <Slides>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vt:i4>
      </vt:variant>
    </vt:vector>
  </HeadingPairs>
  <TitlesOfParts>
    <vt:vector size="8" baseType="lpstr">
      <vt:lpstr>Arial</vt:lpstr>
      <vt:lpstr>Calibri</vt:lpstr>
      <vt:lpstr>Courier New</vt:lpstr>
      <vt:lpstr>Wingdings</vt:lpstr>
      <vt:lpstr>TUBAF_ppt_grau_16zu9</vt:lpstr>
      <vt:lpstr>HIER STEHT DIE 1. ÜBERSCHRIFT und eventuell noch ein Untertitel</vt:lpstr>
      <vt:lpstr>Hier steht die Kapitelüberschrift</vt:lpstr>
      <vt:lpstr>PowerPoint-Präsentation</vt:lpstr>
    </vt:vector>
  </TitlesOfParts>
  <Company>TU Bergakademie Freiberg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 STEHT DIE 1. ÜBERSCHRIFT und eventuell noch ein Untertitel</dc:title>
  <dc:creator>Schellbach Sabine</dc:creator>
  <cp:lastModifiedBy>Schellbach Sabine</cp:lastModifiedBy>
  <cp:revision>3</cp:revision>
  <dcterms:created xsi:type="dcterms:W3CDTF">2019-03-29T08:44:39Z</dcterms:created>
  <dcterms:modified xsi:type="dcterms:W3CDTF">2019-03-29T09:12:39Z</dcterms:modified>
</cp:coreProperties>
</file>