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CA8B-2D26-4D5C-9C0F-0629C7366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2625E-5EC4-4628-A664-C9284EBEE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BDDF-D7AD-472B-909B-A66474F8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22F9-001A-4E61-BA26-2490F3DB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9B8C-3B8D-4D19-BA6E-C1235F9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7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ACD9-F1EA-49FD-A168-9159925E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102CE-B0D3-471C-99F6-E55DC00B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FBBF-332C-4392-8CAF-8086F209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788C7-4DD3-4F60-864A-2B9D1A5D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50F3-2AEC-4DC7-A35E-7C2F4A64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694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C1FEA-3EE8-4E91-83C6-6833B0BC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3EC4F-457E-42C8-9E62-A030FCE2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7627-8B5D-4C8E-A123-B5B757C6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3687-D410-4A79-99A6-C1DEC70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E706-575C-4936-B577-4935FCB2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187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B38B-7B93-41A6-8FB2-D559332D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E017-4C87-416C-BEAA-E3B0E5FF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FDF2-8974-4A4B-8FA6-CD6C21DB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E981-95CB-44DC-9363-BF44D64E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8376-CD82-4D84-BF94-E8559840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07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A00-BAE9-4F23-A394-533CB42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1B516-FE79-416D-8B44-4459D0552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D03F-7FE8-41B5-983D-225398E9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0AB5-6F13-4A98-B8C8-99ECED45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5188-E1B9-4085-9D95-268344B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31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1755-962C-4A1D-B499-1120A9EE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826B-BFD1-4D03-923F-962F9ED45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16F6-5CB0-4638-9DA2-5C7948FAA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22C06-131F-4F9D-AA7E-4FDD44E7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7769E-9652-4994-BD73-CFC631F3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7BEF-9493-49FA-81C8-A0592DC7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713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BA32-B80A-4B8B-99F4-4719F5C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549D-BF02-4414-AB8C-09322691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5803-33F1-489A-981A-BDE84E1B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0F309-7A18-47B5-9C84-D7C799A56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21966-2041-41D0-8A6B-B7FE310A1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DF5E5-F55C-452D-A191-4B33D6E8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26BB0-8FD1-4B08-9076-FCFADC3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2EA6B-312C-426A-8C07-8FCF5AF0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18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7CFC-7791-4AA1-BCEC-C4F1E28F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583D5-ADA9-4C83-BA08-583C746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FD4C-7F28-45A2-A8E6-CB08B561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0F6C6-90E3-41E1-9633-AA06E622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316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88DA7-520B-4288-93B0-E7EE15A6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4A688-2988-48FB-B68B-68739E01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7427A-09BD-4D3F-932A-F58D5266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478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CEC8-5D7C-4DDD-9DEE-DFB543A8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B1CA-7289-477F-A5C2-B6A9273F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36EC3-358D-4413-BAEA-783E1384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7194-CB6C-4D34-82FD-4D542E0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4AE2E-B6BD-491E-B286-B7CCA83D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D9C2-C1D0-4757-9526-9E9A87B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453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45BA-10D3-4FF9-8725-73B6592B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7306C-F0FB-4326-AFDF-1F0890387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41936-DA42-4217-8DE6-F74BEC05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7A08C-D6DB-4611-BCF1-EC889CE9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A9A1-DF1B-49ED-86C9-4DC7B496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219DC-E78F-4F5E-815C-635F15ED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21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D08AA-7045-4C84-B8DA-31087623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A31E-DF1A-420A-A830-04872794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831B-72CB-4BCF-BD8D-F2B1C834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D7B4-2868-401E-BEA5-6911F451C706}" type="datetimeFigureOut">
              <a:rPr lang="en-DE" smtClean="0"/>
              <a:t>05/08/2021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8960-902C-4A89-A0C3-4F489D84C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02D4-7701-49A5-9FC1-4327EA931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767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A4559E-2ADF-4AC8-9873-E13CE5AA0899}"/>
              </a:ext>
            </a:extLst>
          </p:cNvPr>
          <p:cNvSpPr/>
          <p:nvPr/>
        </p:nvSpPr>
        <p:spPr>
          <a:xfrm>
            <a:off x="4585259" y="1294559"/>
            <a:ext cx="2702739" cy="4381573"/>
          </a:xfrm>
          <a:custGeom>
            <a:avLst/>
            <a:gdLst>
              <a:gd name="connsiteX0" fmla="*/ 0 w 2902226"/>
              <a:gd name="connsiteY0" fmla="*/ 0 h 3710609"/>
              <a:gd name="connsiteX1" fmla="*/ 2902226 w 2902226"/>
              <a:gd name="connsiteY1" fmla="*/ 0 h 3710609"/>
              <a:gd name="connsiteX2" fmla="*/ 2902226 w 2902226"/>
              <a:gd name="connsiteY2" fmla="*/ 3075798 h 3710609"/>
              <a:gd name="connsiteX3" fmla="*/ 2789952 w 2902226"/>
              <a:gd name="connsiteY3" fmla="*/ 3086755 h 3710609"/>
              <a:gd name="connsiteX4" fmla="*/ 2292626 w 2902226"/>
              <a:gd name="connsiteY4" fmla="*/ 3677478 h 3710609"/>
              <a:gd name="connsiteX5" fmla="*/ 2296076 w 2902226"/>
              <a:gd name="connsiteY5" fmla="*/ 3710609 h 3710609"/>
              <a:gd name="connsiteX6" fmla="*/ 0 w 2902226"/>
              <a:gd name="connsiteY6" fmla="*/ 3710609 h 371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2226" h="3710609">
                <a:moveTo>
                  <a:pt x="0" y="0"/>
                </a:moveTo>
                <a:lnTo>
                  <a:pt x="2902226" y="0"/>
                </a:lnTo>
                <a:lnTo>
                  <a:pt x="2902226" y="3075798"/>
                </a:lnTo>
                <a:lnTo>
                  <a:pt x="2789952" y="3086755"/>
                </a:lnTo>
                <a:cubicBezTo>
                  <a:pt x="2506128" y="3142980"/>
                  <a:pt x="2292626" y="3386092"/>
                  <a:pt x="2292626" y="3677478"/>
                </a:cubicBezTo>
                <a:lnTo>
                  <a:pt x="2296076" y="3710609"/>
                </a:lnTo>
                <a:lnTo>
                  <a:pt x="0" y="3710609"/>
                </a:lnTo>
                <a:close/>
              </a:path>
            </a:pathLst>
          </a:cu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668EFC-E07C-49F9-95CC-A722B07D0C0B}"/>
              </a:ext>
            </a:extLst>
          </p:cNvPr>
          <p:cNvSpPr/>
          <p:nvPr/>
        </p:nvSpPr>
        <p:spPr>
          <a:xfrm>
            <a:off x="4773310" y="57092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5" name="Arrow: Left-Up 54">
            <a:extLst>
              <a:ext uri="{FF2B5EF4-FFF2-40B4-BE49-F238E27FC236}">
                <a16:creationId xmlns:a16="http://schemas.microsoft.com/office/drawing/2014/main" id="{49DF58B5-F328-4421-9AE7-DA1F82FB1D1B}"/>
              </a:ext>
            </a:extLst>
          </p:cNvPr>
          <p:cNvSpPr/>
          <p:nvPr/>
        </p:nvSpPr>
        <p:spPr>
          <a:xfrm rot="5400000">
            <a:off x="2746954" y="5896592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A8367C-A57A-4EEE-9252-CF2F124E40EA}"/>
              </a:ext>
            </a:extLst>
          </p:cNvPr>
          <p:cNvCxnSpPr>
            <a:cxnSpLocks/>
          </p:cNvCxnSpPr>
          <p:nvPr/>
        </p:nvCxnSpPr>
        <p:spPr>
          <a:xfrm>
            <a:off x="4750127" y="6086945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8BB23C-CC4C-41F2-9049-B887419EFAB4}"/>
              </a:ext>
            </a:extLst>
          </p:cNvPr>
          <p:cNvCxnSpPr>
            <a:cxnSpLocks/>
          </p:cNvCxnSpPr>
          <p:nvPr/>
        </p:nvCxnSpPr>
        <p:spPr>
          <a:xfrm flipV="1">
            <a:off x="4786563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FF54EC-EC42-410D-BD82-32B5AD4DFA1D}"/>
              </a:ext>
            </a:extLst>
          </p:cNvPr>
          <p:cNvCxnSpPr>
            <a:cxnSpLocks/>
          </p:cNvCxnSpPr>
          <p:nvPr/>
        </p:nvCxnSpPr>
        <p:spPr>
          <a:xfrm flipV="1">
            <a:off x="4877701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7DB1CF-66DA-4BB9-84D0-6675AB409CD2}"/>
              </a:ext>
            </a:extLst>
          </p:cNvPr>
          <p:cNvCxnSpPr>
            <a:cxnSpLocks/>
          </p:cNvCxnSpPr>
          <p:nvPr/>
        </p:nvCxnSpPr>
        <p:spPr>
          <a:xfrm flipV="1">
            <a:off x="4985374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247173-C55D-4BC0-81C6-9A5FEE6075A9}"/>
              </a:ext>
            </a:extLst>
          </p:cNvPr>
          <p:cNvCxnSpPr>
            <a:cxnSpLocks/>
          </p:cNvCxnSpPr>
          <p:nvPr/>
        </p:nvCxnSpPr>
        <p:spPr>
          <a:xfrm flipV="1">
            <a:off x="4673942" y="608694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04CA8962-F686-4725-9EC7-67EEB950483D}"/>
              </a:ext>
            </a:extLst>
          </p:cNvPr>
          <p:cNvSpPr/>
          <p:nvPr/>
        </p:nvSpPr>
        <p:spPr>
          <a:xfrm rot="5400000">
            <a:off x="4232851" y="5235537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B3956A7-E015-47DA-A14F-191077C14FBF}"/>
              </a:ext>
            </a:extLst>
          </p:cNvPr>
          <p:cNvCxnSpPr>
            <a:cxnSpLocks/>
          </p:cNvCxnSpPr>
          <p:nvPr/>
        </p:nvCxnSpPr>
        <p:spPr>
          <a:xfrm flipH="1" flipV="1">
            <a:off x="4604863" y="249368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B542C4A-E7D5-4349-A8CE-FF389A467D4C}"/>
              </a:ext>
            </a:extLst>
          </p:cNvPr>
          <p:cNvSpPr txBox="1"/>
          <p:nvPr/>
        </p:nvSpPr>
        <p:spPr>
          <a:xfrm>
            <a:off x="7420819" y="295750"/>
            <a:ext cx="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x</a:t>
            </a:r>
            <a:r>
              <a:rPr lang="en-US" b="1" baseline="-25000" dirty="0"/>
              <a:t> </a:t>
            </a:r>
            <a:endParaRPr lang="en-DE" b="1" dirty="0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E65E77E-C996-40E3-A0CD-73FB1B52F168}"/>
              </a:ext>
            </a:extLst>
          </p:cNvPr>
          <p:cNvCxnSpPr>
            <a:cxnSpLocks/>
          </p:cNvCxnSpPr>
          <p:nvPr/>
        </p:nvCxnSpPr>
        <p:spPr>
          <a:xfrm>
            <a:off x="7792278" y="1554704"/>
            <a:ext cx="0" cy="413467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4577A68-2E7D-47E6-8CF4-0AAB5BAC9F13}"/>
              </a:ext>
            </a:extLst>
          </p:cNvPr>
          <p:cNvCxnSpPr>
            <a:cxnSpLocks/>
          </p:cNvCxnSpPr>
          <p:nvPr/>
        </p:nvCxnSpPr>
        <p:spPr>
          <a:xfrm>
            <a:off x="7297084" y="1554705"/>
            <a:ext cx="504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A552FE0D-D4B9-4290-AF51-53907C60A3C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723512" y="5676132"/>
            <a:ext cx="1068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706F56A-A349-42B2-954A-3CE93DD0365F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585259" y="5676132"/>
            <a:ext cx="0" cy="861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DDA2232-495E-40E2-BDBB-5A8FAC41D4A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723512" y="5676132"/>
            <a:ext cx="0" cy="848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D9A5E290-99D1-4C6F-AF19-216AFEE78220}"/>
              </a:ext>
            </a:extLst>
          </p:cNvPr>
          <p:cNvCxnSpPr/>
          <p:nvPr/>
        </p:nvCxnSpPr>
        <p:spPr>
          <a:xfrm>
            <a:off x="4604863" y="6530889"/>
            <a:ext cx="2138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Isosceles Triangle 378">
            <a:extLst>
              <a:ext uri="{FF2B5EF4-FFF2-40B4-BE49-F238E27FC236}">
                <a16:creationId xmlns:a16="http://schemas.microsoft.com/office/drawing/2014/main" id="{5DD74481-5DFD-400F-84C4-0BC605B75131}"/>
              </a:ext>
            </a:extLst>
          </p:cNvPr>
          <p:cNvSpPr/>
          <p:nvPr/>
        </p:nvSpPr>
        <p:spPr>
          <a:xfrm rot="5400000">
            <a:off x="4232850" y="140230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0" name="Isosceles Triangle 379">
            <a:extLst>
              <a:ext uri="{FF2B5EF4-FFF2-40B4-BE49-F238E27FC236}">
                <a16:creationId xmlns:a16="http://schemas.microsoft.com/office/drawing/2014/main" id="{9480D7CF-386C-40FB-8617-FB5104C26F74}"/>
              </a:ext>
            </a:extLst>
          </p:cNvPr>
          <p:cNvSpPr/>
          <p:nvPr/>
        </p:nvSpPr>
        <p:spPr>
          <a:xfrm rot="5400000">
            <a:off x="4229465" y="2366441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1" name="Isosceles Triangle 380">
            <a:extLst>
              <a:ext uri="{FF2B5EF4-FFF2-40B4-BE49-F238E27FC236}">
                <a16:creationId xmlns:a16="http://schemas.microsoft.com/office/drawing/2014/main" id="{4B0D449B-01CF-4A20-B5BE-F2806E0430B4}"/>
              </a:ext>
            </a:extLst>
          </p:cNvPr>
          <p:cNvSpPr/>
          <p:nvPr/>
        </p:nvSpPr>
        <p:spPr>
          <a:xfrm rot="5400000">
            <a:off x="4211614" y="333294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2" name="Isosceles Triangle 381">
            <a:extLst>
              <a:ext uri="{FF2B5EF4-FFF2-40B4-BE49-F238E27FC236}">
                <a16:creationId xmlns:a16="http://schemas.microsoft.com/office/drawing/2014/main" id="{ADF06CFA-040C-46B5-BD22-6E5B1430F4E3}"/>
              </a:ext>
            </a:extLst>
          </p:cNvPr>
          <p:cNvSpPr/>
          <p:nvPr/>
        </p:nvSpPr>
        <p:spPr>
          <a:xfrm rot="5400000">
            <a:off x="4212108" y="4284241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3C22300-7D28-456B-871C-8BC53150F3FD}"/>
              </a:ext>
            </a:extLst>
          </p:cNvPr>
          <p:cNvCxnSpPr>
            <a:cxnSpLocks/>
          </p:cNvCxnSpPr>
          <p:nvPr/>
        </p:nvCxnSpPr>
        <p:spPr>
          <a:xfrm>
            <a:off x="4165353" y="1377395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07DEA43-DE59-47AD-9C8D-B025E5237F90}"/>
              </a:ext>
            </a:extLst>
          </p:cNvPr>
          <p:cNvCxnSpPr>
            <a:cxnSpLocks/>
          </p:cNvCxnSpPr>
          <p:nvPr/>
        </p:nvCxnSpPr>
        <p:spPr>
          <a:xfrm>
            <a:off x="4002103" y="139063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DF0CC339-6191-4389-BF02-CFD40320E504}"/>
              </a:ext>
            </a:extLst>
          </p:cNvPr>
          <p:cNvCxnSpPr>
            <a:cxnSpLocks/>
          </p:cNvCxnSpPr>
          <p:nvPr/>
        </p:nvCxnSpPr>
        <p:spPr>
          <a:xfrm>
            <a:off x="4002102" y="1486719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8653DAA2-F260-489B-9BC6-AFAA9FD07B9D}"/>
              </a:ext>
            </a:extLst>
          </p:cNvPr>
          <p:cNvCxnSpPr>
            <a:cxnSpLocks/>
          </p:cNvCxnSpPr>
          <p:nvPr/>
        </p:nvCxnSpPr>
        <p:spPr>
          <a:xfrm>
            <a:off x="4005608" y="1294561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67C9E1F7-B756-4B23-9B79-E78A67435AFB}"/>
              </a:ext>
            </a:extLst>
          </p:cNvPr>
          <p:cNvCxnSpPr>
            <a:cxnSpLocks/>
          </p:cNvCxnSpPr>
          <p:nvPr/>
        </p:nvCxnSpPr>
        <p:spPr>
          <a:xfrm>
            <a:off x="4009512" y="1208360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8B6AC754-C754-49D4-885B-F1A5D307C5D0}"/>
              </a:ext>
            </a:extLst>
          </p:cNvPr>
          <p:cNvCxnSpPr>
            <a:cxnSpLocks/>
          </p:cNvCxnSpPr>
          <p:nvPr/>
        </p:nvCxnSpPr>
        <p:spPr>
          <a:xfrm>
            <a:off x="4159307" y="2330070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AAE0D4BD-7D48-4804-8D38-25911CFF98AE}"/>
              </a:ext>
            </a:extLst>
          </p:cNvPr>
          <p:cNvCxnSpPr>
            <a:cxnSpLocks/>
          </p:cNvCxnSpPr>
          <p:nvPr/>
        </p:nvCxnSpPr>
        <p:spPr>
          <a:xfrm>
            <a:off x="3996057" y="234331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07420DDC-1FB3-4F0D-972C-D952221ED95D}"/>
              </a:ext>
            </a:extLst>
          </p:cNvPr>
          <p:cNvCxnSpPr>
            <a:cxnSpLocks/>
          </p:cNvCxnSpPr>
          <p:nvPr/>
        </p:nvCxnSpPr>
        <p:spPr>
          <a:xfrm>
            <a:off x="3996056" y="243939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DEF28118-1BC7-4E17-B9BF-7BCA7A793374}"/>
              </a:ext>
            </a:extLst>
          </p:cNvPr>
          <p:cNvCxnSpPr>
            <a:cxnSpLocks/>
          </p:cNvCxnSpPr>
          <p:nvPr/>
        </p:nvCxnSpPr>
        <p:spPr>
          <a:xfrm>
            <a:off x="3999562" y="224723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229766A9-4592-4966-AC0A-0B7A37063598}"/>
              </a:ext>
            </a:extLst>
          </p:cNvPr>
          <p:cNvCxnSpPr>
            <a:cxnSpLocks/>
          </p:cNvCxnSpPr>
          <p:nvPr/>
        </p:nvCxnSpPr>
        <p:spPr>
          <a:xfrm>
            <a:off x="4003466" y="216103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09C8F1D0-0495-4778-84F9-5339921DB3A0}"/>
              </a:ext>
            </a:extLst>
          </p:cNvPr>
          <p:cNvCxnSpPr>
            <a:cxnSpLocks/>
          </p:cNvCxnSpPr>
          <p:nvPr/>
        </p:nvCxnSpPr>
        <p:spPr>
          <a:xfrm>
            <a:off x="4159104" y="3328261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DFEB192-90A3-4C44-8CF9-E4957D3DEBE2}"/>
              </a:ext>
            </a:extLst>
          </p:cNvPr>
          <p:cNvCxnSpPr>
            <a:cxnSpLocks/>
          </p:cNvCxnSpPr>
          <p:nvPr/>
        </p:nvCxnSpPr>
        <p:spPr>
          <a:xfrm>
            <a:off x="3995854" y="334150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9EE20D70-94FE-401B-B126-9DBCA91B6BE2}"/>
              </a:ext>
            </a:extLst>
          </p:cNvPr>
          <p:cNvCxnSpPr>
            <a:cxnSpLocks/>
          </p:cNvCxnSpPr>
          <p:nvPr/>
        </p:nvCxnSpPr>
        <p:spPr>
          <a:xfrm>
            <a:off x="3995853" y="343758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4C87D04D-39D5-47FA-BF93-2ACA6D735AA9}"/>
              </a:ext>
            </a:extLst>
          </p:cNvPr>
          <p:cNvCxnSpPr>
            <a:cxnSpLocks/>
          </p:cNvCxnSpPr>
          <p:nvPr/>
        </p:nvCxnSpPr>
        <p:spPr>
          <a:xfrm>
            <a:off x="3999359" y="324542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95DA129-1297-49FE-9424-5C584A91A4CD}"/>
              </a:ext>
            </a:extLst>
          </p:cNvPr>
          <p:cNvCxnSpPr>
            <a:cxnSpLocks/>
          </p:cNvCxnSpPr>
          <p:nvPr/>
        </p:nvCxnSpPr>
        <p:spPr>
          <a:xfrm>
            <a:off x="4003263" y="315922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66390F41-9E0E-40DE-BB07-1EB1B18948E2}"/>
              </a:ext>
            </a:extLst>
          </p:cNvPr>
          <p:cNvCxnSpPr>
            <a:cxnSpLocks/>
          </p:cNvCxnSpPr>
          <p:nvPr/>
        </p:nvCxnSpPr>
        <p:spPr>
          <a:xfrm>
            <a:off x="4169624" y="4272941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D7A512C5-896B-42C5-B107-471326A44040}"/>
              </a:ext>
            </a:extLst>
          </p:cNvPr>
          <p:cNvCxnSpPr>
            <a:cxnSpLocks/>
          </p:cNvCxnSpPr>
          <p:nvPr/>
        </p:nvCxnSpPr>
        <p:spPr>
          <a:xfrm>
            <a:off x="4006374" y="428618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B70BCC72-C917-43D9-B6E6-54F13E1A69BD}"/>
              </a:ext>
            </a:extLst>
          </p:cNvPr>
          <p:cNvCxnSpPr>
            <a:cxnSpLocks/>
          </p:cNvCxnSpPr>
          <p:nvPr/>
        </p:nvCxnSpPr>
        <p:spPr>
          <a:xfrm>
            <a:off x="4006373" y="438226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E878ED3-DD9C-4127-A8C6-8E5DC7E22504}"/>
              </a:ext>
            </a:extLst>
          </p:cNvPr>
          <p:cNvCxnSpPr>
            <a:cxnSpLocks/>
          </p:cNvCxnSpPr>
          <p:nvPr/>
        </p:nvCxnSpPr>
        <p:spPr>
          <a:xfrm>
            <a:off x="4009879" y="419010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5C97829A-78F8-4EF1-8319-19102A6F379D}"/>
              </a:ext>
            </a:extLst>
          </p:cNvPr>
          <p:cNvCxnSpPr>
            <a:cxnSpLocks/>
          </p:cNvCxnSpPr>
          <p:nvPr/>
        </p:nvCxnSpPr>
        <p:spPr>
          <a:xfrm>
            <a:off x="4013783" y="410390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DEBB9112-5367-457C-9633-02A23FA2E5A9}"/>
              </a:ext>
            </a:extLst>
          </p:cNvPr>
          <p:cNvCxnSpPr>
            <a:cxnSpLocks/>
          </p:cNvCxnSpPr>
          <p:nvPr/>
        </p:nvCxnSpPr>
        <p:spPr>
          <a:xfrm>
            <a:off x="4173453" y="5225990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EAED7C4F-0839-4277-A8B5-D2CD329907AE}"/>
              </a:ext>
            </a:extLst>
          </p:cNvPr>
          <p:cNvCxnSpPr>
            <a:cxnSpLocks/>
          </p:cNvCxnSpPr>
          <p:nvPr/>
        </p:nvCxnSpPr>
        <p:spPr>
          <a:xfrm>
            <a:off x="4010203" y="523923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8A23283B-79F8-4CBB-A227-1DCB12E92F65}"/>
              </a:ext>
            </a:extLst>
          </p:cNvPr>
          <p:cNvCxnSpPr>
            <a:cxnSpLocks/>
          </p:cNvCxnSpPr>
          <p:nvPr/>
        </p:nvCxnSpPr>
        <p:spPr>
          <a:xfrm>
            <a:off x="4010202" y="533531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B4AE961-BA44-4A80-89F5-575FE99FE93A}"/>
              </a:ext>
            </a:extLst>
          </p:cNvPr>
          <p:cNvCxnSpPr>
            <a:cxnSpLocks/>
          </p:cNvCxnSpPr>
          <p:nvPr/>
        </p:nvCxnSpPr>
        <p:spPr>
          <a:xfrm>
            <a:off x="4013708" y="514315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B6ADB2BF-AC5E-455B-A51B-C83EA16502ED}"/>
              </a:ext>
            </a:extLst>
          </p:cNvPr>
          <p:cNvCxnSpPr>
            <a:cxnSpLocks/>
          </p:cNvCxnSpPr>
          <p:nvPr/>
        </p:nvCxnSpPr>
        <p:spPr>
          <a:xfrm>
            <a:off x="4017612" y="505695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79359F0D-1FCF-48DF-999F-397160A1D53F}"/>
              </a:ext>
            </a:extLst>
          </p:cNvPr>
          <p:cNvSpPr/>
          <p:nvPr/>
        </p:nvSpPr>
        <p:spPr>
          <a:xfrm>
            <a:off x="5521499" y="57092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1FF77346-104D-4EF5-B854-C8A0B3321ADD}"/>
              </a:ext>
            </a:extLst>
          </p:cNvPr>
          <p:cNvCxnSpPr>
            <a:cxnSpLocks/>
          </p:cNvCxnSpPr>
          <p:nvPr/>
        </p:nvCxnSpPr>
        <p:spPr>
          <a:xfrm>
            <a:off x="5498316" y="6086945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A5213A8A-EADB-4510-829C-F81BFFF27ADA}"/>
              </a:ext>
            </a:extLst>
          </p:cNvPr>
          <p:cNvCxnSpPr>
            <a:cxnSpLocks/>
          </p:cNvCxnSpPr>
          <p:nvPr/>
        </p:nvCxnSpPr>
        <p:spPr>
          <a:xfrm flipV="1">
            <a:off x="5534752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60B73899-0466-4C81-9B55-6BAA310CEAEC}"/>
              </a:ext>
            </a:extLst>
          </p:cNvPr>
          <p:cNvCxnSpPr>
            <a:cxnSpLocks/>
          </p:cNvCxnSpPr>
          <p:nvPr/>
        </p:nvCxnSpPr>
        <p:spPr>
          <a:xfrm flipV="1">
            <a:off x="5625890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878769B5-E9F8-4C9D-BCBE-D171C170BDD5}"/>
              </a:ext>
            </a:extLst>
          </p:cNvPr>
          <p:cNvCxnSpPr>
            <a:cxnSpLocks/>
          </p:cNvCxnSpPr>
          <p:nvPr/>
        </p:nvCxnSpPr>
        <p:spPr>
          <a:xfrm flipV="1">
            <a:off x="5733563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276D7F51-B97E-43B0-AD63-BAB86B6E183F}"/>
              </a:ext>
            </a:extLst>
          </p:cNvPr>
          <p:cNvCxnSpPr>
            <a:cxnSpLocks/>
          </p:cNvCxnSpPr>
          <p:nvPr/>
        </p:nvCxnSpPr>
        <p:spPr>
          <a:xfrm flipV="1">
            <a:off x="5422131" y="608694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Isosceles Triangle 450">
            <a:extLst>
              <a:ext uri="{FF2B5EF4-FFF2-40B4-BE49-F238E27FC236}">
                <a16:creationId xmlns:a16="http://schemas.microsoft.com/office/drawing/2014/main" id="{59E287D0-F3AF-4E89-B4CC-2C1B50EF7740}"/>
              </a:ext>
            </a:extLst>
          </p:cNvPr>
          <p:cNvSpPr/>
          <p:nvPr/>
        </p:nvSpPr>
        <p:spPr>
          <a:xfrm>
            <a:off x="6242072" y="57092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7976B2E6-56DE-453C-B979-20BDC1F4E509}"/>
              </a:ext>
            </a:extLst>
          </p:cNvPr>
          <p:cNvCxnSpPr>
            <a:cxnSpLocks/>
          </p:cNvCxnSpPr>
          <p:nvPr/>
        </p:nvCxnSpPr>
        <p:spPr>
          <a:xfrm>
            <a:off x="6218889" y="6086945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E747CC61-BEB7-45DF-A8FE-C542B4E9BEAA}"/>
              </a:ext>
            </a:extLst>
          </p:cNvPr>
          <p:cNvCxnSpPr>
            <a:cxnSpLocks/>
          </p:cNvCxnSpPr>
          <p:nvPr/>
        </p:nvCxnSpPr>
        <p:spPr>
          <a:xfrm flipV="1">
            <a:off x="6255325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7422E6E7-CF19-4A3E-B3AC-485013C05D85}"/>
              </a:ext>
            </a:extLst>
          </p:cNvPr>
          <p:cNvCxnSpPr>
            <a:cxnSpLocks/>
          </p:cNvCxnSpPr>
          <p:nvPr/>
        </p:nvCxnSpPr>
        <p:spPr>
          <a:xfrm flipV="1">
            <a:off x="6346463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45F89706-2305-4725-8D05-8979B4FBB9C4}"/>
              </a:ext>
            </a:extLst>
          </p:cNvPr>
          <p:cNvCxnSpPr>
            <a:cxnSpLocks/>
          </p:cNvCxnSpPr>
          <p:nvPr/>
        </p:nvCxnSpPr>
        <p:spPr>
          <a:xfrm flipV="1">
            <a:off x="6454136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E328FE0A-B6E8-4D5A-8031-3ED927E7D3E6}"/>
              </a:ext>
            </a:extLst>
          </p:cNvPr>
          <p:cNvCxnSpPr>
            <a:cxnSpLocks/>
          </p:cNvCxnSpPr>
          <p:nvPr/>
        </p:nvCxnSpPr>
        <p:spPr>
          <a:xfrm flipV="1">
            <a:off x="6142704" y="608694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C3D415DA-A7BF-49B7-A966-5F8752089118}"/>
              </a:ext>
            </a:extLst>
          </p:cNvPr>
          <p:cNvSpPr txBox="1"/>
          <p:nvPr/>
        </p:nvSpPr>
        <p:spPr>
          <a:xfrm rot="16200000">
            <a:off x="7425683" y="3430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en-DE" dirty="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6378C817-6D54-4289-9CAF-581373F85B52}"/>
              </a:ext>
            </a:extLst>
          </p:cNvPr>
          <p:cNvSpPr txBox="1"/>
          <p:nvPr/>
        </p:nvSpPr>
        <p:spPr>
          <a:xfrm>
            <a:off x="5455968" y="6240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DE" dirty="0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F10F46A-79D4-479B-94D2-42D33B4BE264}"/>
              </a:ext>
            </a:extLst>
          </p:cNvPr>
          <p:cNvCxnSpPr/>
          <p:nvPr/>
        </p:nvCxnSpPr>
        <p:spPr>
          <a:xfrm flipH="1" flipV="1">
            <a:off x="6917635" y="5143125"/>
            <a:ext cx="370363" cy="523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" name="TextBox 470">
            <a:extLst>
              <a:ext uri="{FF2B5EF4-FFF2-40B4-BE49-F238E27FC236}">
                <a16:creationId xmlns:a16="http://schemas.microsoft.com/office/drawing/2014/main" id="{AD4EA4FF-9D06-446C-A535-5F0C4924D553}"/>
              </a:ext>
            </a:extLst>
          </p:cNvPr>
          <p:cNvSpPr txBox="1"/>
          <p:nvPr/>
        </p:nvSpPr>
        <p:spPr>
          <a:xfrm>
            <a:off x="7082545" y="511885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3</a:t>
            </a:r>
            <a:endParaRPr lang="en-DE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9DE280F8-BE49-4C26-B067-B1873EF1756C}"/>
              </a:ext>
            </a:extLst>
          </p:cNvPr>
          <p:cNvSpPr txBox="1"/>
          <p:nvPr/>
        </p:nvSpPr>
        <p:spPr>
          <a:xfrm>
            <a:off x="2744821" y="56652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0CD4D322-06FC-40EF-AC99-0FDDC105B42D}"/>
              </a:ext>
            </a:extLst>
          </p:cNvPr>
          <p:cNvSpPr txBox="1"/>
          <p:nvPr/>
        </p:nvSpPr>
        <p:spPr>
          <a:xfrm>
            <a:off x="2614015" y="644926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98CA5777-7485-47B5-9C81-EAFC2EC367AE}"/>
              </a:ext>
            </a:extLst>
          </p:cNvPr>
          <p:cNvSpPr txBox="1"/>
          <p:nvPr/>
        </p:nvSpPr>
        <p:spPr>
          <a:xfrm>
            <a:off x="3188226" y="607992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2DA2A695-8242-4A84-BBB9-45152EED9223}"/>
              </a:ext>
            </a:extLst>
          </p:cNvPr>
          <p:cNvCxnSpPr>
            <a:cxnSpLocks/>
          </p:cNvCxnSpPr>
          <p:nvPr/>
        </p:nvCxnSpPr>
        <p:spPr>
          <a:xfrm flipH="1" flipV="1">
            <a:off x="7282671" y="269361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C51B1635-B57E-49C7-8A6E-B44B8125387C}"/>
              </a:ext>
            </a:extLst>
          </p:cNvPr>
          <p:cNvCxnSpPr>
            <a:cxnSpLocks/>
          </p:cNvCxnSpPr>
          <p:nvPr/>
        </p:nvCxnSpPr>
        <p:spPr>
          <a:xfrm flipH="1" flipV="1">
            <a:off x="5950973" y="255993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204C12A9-D7BA-455C-B929-B06103B23E0C}"/>
              </a:ext>
            </a:extLst>
          </p:cNvPr>
          <p:cNvCxnSpPr>
            <a:cxnSpLocks/>
          </p:cNvCxnSpPr>
          <p:nvPr/>
        </p:nvCxnSpPr>
        <p:spPr>
          <a:xfrm flipH="1" flipV="1">
            <a:off x="5262788" y="249368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1E8E4F63-F4EF-4891-96C1-9887AC811184}"/>
              </a:ext>
            </a:extLst>
          </p:cNvPr>
          <p:cNvCxnSpPr>
            <a:cxnSpLocks/>
          </p:cNvCxnSpPr>
          <p:nvPr/>
        </p:nvCxnSpPr>
        <p:spPr>
          <a:xfrm flipH="1" flipV="1">
            <a:off x="6594486" y="262611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5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PRAKASH</dc:creator>
  <cp:lastModifiedBy>ARUN PRAKASH</cp:lastModifiedBy>
  <cp:revision>19</cp:revision>
  <dcterms:created xsi:type="dcterms:W3CDTF">2021-08-05T14:05:09Z</dcterms:created>
  <dcterms:modified xsi:type="dcterms:W3CDTF">2021-08-05T15:43:09Z</dcterms:modified>
</cp:coreProperties>
</file>