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CA8B-2D26-4D5C-9C0F-0629C7366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2625E-5EC4-4628-A664-C9284EBEE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5BDDF-D7AD-472B-909B-A66474F8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D7B4-2868-401E-BEA5-6911F451C706}" type="datetimeFigureOut">
              <a:rPr lang="en-DE" smtClean="0"/>
              <a:t>08/08/2021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122F9-001A-4E61-BA26-2490F3DB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59B8C-3B8D-4D19-BA6E-C1235F99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B59-901F-49EB-9EE8-F9E3F64BCF7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9788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ACD9-F1EA-49FD-A168-9159925EC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102CE-B0D3-471C-99F6-E55DC00B8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AFBBF-332C-4392-8CAF-8086F209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D7B4-2868-401E-BEA5-6911F451C706}" type="datetimeFigureOut">
              <a:rPr lang="en-DE" smtClean="0"/>
              <a:t>08/08/2021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788C7-4DD3-4F60-864A-2B9D1A5D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650F3-2AEC-4DC7-A35E-7C2F4A645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B59-901F-49EB-9EE8-F9E3F64BCF7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694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AC1FEA-3EE8-4E91-83C6-6833B0BCA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3EC4F-457E-42C8-9E62-A030FCE20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C7627-8B5D-4C8E-A123-B5B757C6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D7B4-2868-401E-BEA5-6911F451C706}" type="datetimeFigureOut">
              <a:rPr lang="en-DE" smtClean="0"/>
              <a:t>08/08/2021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63687-D410-4A79-99A6-C1DEC704D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DE706-575C-4936-B577-4935FCB21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B59-901F-49EB-9EE8-F9E3F64BCF7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187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B38B-7B93-41A6-8FB2-D559332D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5E017-4C87-416C-BEAA-E3B0E5FFB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BFDF2-8974-4A4B-8FA6-CD6C21DB5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D7B4-2868-401E-BEA5-6911F451C706}" type="datetimeFigureOut">
              <a:rPr lang="en-DE" smtClean="0"/>
              <a:t>08/08/2021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2E981-95CB-44DC-9363-BF44D64E4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E8376-CD82-4D84-BF94-E8559840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B59-901F-49EB-9EE8-F9E3F64BCF7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407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DAA00-BAE9-4F23-A394-533CB4201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1B516-FE79-416D-8B44-4459D0552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4D03F-7FE8-41B5-983D-225398E9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D7B4-2868-401E-BEA5-6911F451C706}" type="datetimeFigureOut">
              <a:rPr lang="en-DE" smtClean="0"/>
              <a:t>08/08/2021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B0AB5-6F13-4A98-B8C8-99ECED45D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25188-E1B9-4085-9D95-268344B6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B59-901F-49EB-9EE8-F9E3F64BCF7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3731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1755-962C-4A1D-B499-1120A9EE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A826B-BFD1-4D03-923F-962F9ED45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016F6-5CB0-4638-9DA2-5C7948FAA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22C06-131F-4F9D-AA7E-4FDD44E7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D7B4-2868-401E-BEA5-6911F451C706}" type="datetimeFigureOut">
              <a:rPr lang="en-DE" smtClean="0"/>
              <a:t>08/08/2021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7769E-9652-4994-BD73-CFC631F3D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67BEF-9493-49FA-81C8-A0592DC7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B59-901F-49EB-9EE8-F9E3F64BCF7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7713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BA32-B80A-4B8B-99F4-4719F5C1A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2549D-BF02-4414-AB8C-09322691F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45803-33F1-489A-981A-BDE84E1B7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50F309-7A18-47B5-9C84-D7C799A56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D21966-2041-41D0-8A6B-B7FE310A1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3DF5E5-F55C-452D-A191-4B33D6E8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D7B4-2868-401E-BEA5-6911F451C706}" type="datetimeFigureOut">
              <a:rPr lang="en-DE" smtClean="0"/>
              <a:t>08/08/2021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526BB0-8FD1-4B08-9076-FCFADC39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2EA6B-312C-426A-8C07-8FCF5AF0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B59-901F-49EB-9EE8-F9E3F64BCF7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618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57CFC-7791-4AA1-BCEC-C4F1E28F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C583D5-ADA9-4C83-BA08-583C746B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D7B4-2868-401E-BEA5-6911F451C706}" type="datetimeFigureOut">
              <a:rPr lang="en-DE" smtClean="0"/>
              <a:t>08/08/2021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4FD4C-7F28-45A2-A8E6-CB08B5610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0F6C6-90E3-41E1-9633-AA06E622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B59-901F-49EB-9EE8-F9E3F64BCF7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316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88DA7-520B-4288-93B0-E7EE15A6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D7B4-2868-401E-BEA5-6911F451C706}" type="datetimeFigureOut">
              <a:rPr lang="en-DE" smtClean="0"/>
              <a:t>08/08/2021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4A688-2988-48FB-B68B-68739E01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7427A-09BD-4D3F-932A-F58D5266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B59-901F-49EB-9EE8-F9E3F64BCF7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478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3CEC8-5D7C-4DDD-9DEE-DFB543A8E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8B1CA-7289-477F-A5C2-B6A9273F3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36EC3-358D-4413-BAEA-783E13849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A7194-CB6C-4D34-82FD-4D542E00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D7B4-2868-401E-BEA5-6911F451C706}" type="datetimeFigureOut">
              <a:rPr lang="en-DE" smtClean="0"/>
              <a:t>08/08/2021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4AE2E-B6BD-491E-B286-B7CCA83D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7D9C2-C1D0-4757-9526-9E9A87B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B59-901F-49EB-9EE8-F9E3F64BCF7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453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945BA-10D3-4FF9-8725-73B6592B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7306C-F0FB-4326-AFDF-1F08903872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41936-DA42-4217-8DE6-F74BEC05E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7A08C-D6DB-4611-BCF1-EC889CE9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2D7B4-2868-401E-BEA5-6911F451C706}" type="datetimeFigureOut">
              <a:rPr lang="en-DE" smtClean="0"/>
              <a:t>08/08/2021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4A9A1-DF1B-49ED-86C9-4DC7B4968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219DC-E78F-4F5E-815C-635F15ED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B59-901F-49EB-9EE8-F9E3F64BCF7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218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AD08AA-7045-4C84-B8DA-31087623B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6A31E-DF1A-420A-A830-048727948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C831B-72CB-4BCF-BD8D-F2B1C8344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2D7B4-2868-401E-BEA5-6911F451C706}" type="datetimeFigureOut">
              <a:rPr lang="en-DE" smtClean="0"/>
              <a:t>08/08/2021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88960-902C-4A89-A0C3-4F489D84C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E02D4-7701-49A5-9FC1-4327EA931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82B59-901F-49EB-9EE8-F9E3F64BCF7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767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EA4559E-2ADF-4AC8-9873-E13CE5AA0899}"/>
              </a:ext>
            </a:extLst>
          </p:cNvPr>
          <p:cNvSpPr/>
          <p:nvPr/>
        </p:nvSpPr>
        <p:spPr>
          <a:xfrm>
            <a:off x="4585259" y="1294559"/>
            <a:ext cx="2702739" cy="4381573"/>
          </a:xfrm>
          <a:custGeom>
            <a:avLst/>
            <a:gdLst>
              <a:gd name="connsiteX0" fmla="*/ 0 w 2902226"/>
              <a:gd name="connsiteY0" fmla="*/ 0 h 3710609"/>
              <a:gd name="connsiteX1" fmla="*/ 2902226 w 2902226"/>
              <a:gd name="connsiteY1" fmla="*/ 0 h 3710609"/>
              <a:gd name="connsiteX2" fmla="*/ 2902226 w 2902226"/>
              <a:gd name="connsiteY2" fmla="*/ 3075798 h 3710609"/>
              <a:gd name="connsiteX3" fmla="*/ 2789952 w 2902226"/>
              <a:gd name="connsiteY3" fmla="*/ 3086755 h 3710609"/>
              <a:gd name="connsiteX4" fmla="*/ 2292626 w 2902226"/>
              <a:gd name="connsiteY4" fmla="*/ 3677478 h 3710609"/>
              <a:gd name="connsiteX5" fmla="*/ 2296076 w 2902226"/>
              <a:gd name="connsiteY5" fmla="*/ 3710609 h 3710609"/>
              <a:gd name="connsiteX6" fmla="*/ 0 w 2902226"/>
              <a:gd name="connsiteY6" fmla="*/ 3710609 h 3710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2226" h="3710609">
                <a:moveTo>
                  <a:pt x="0" y="0"/>
                </a:moveTo>
                <a:lnTo>
                  <a:pt x="2902226" y="0"/>
                </a:lnTo>
                <a:lnTo>
                  <a:pt x="2902226" y="3075798"/>
                </a:lnTo>
                <a:lnTo>
                  <a:pt x="2789952" y="3086755"/>
                </a:lnTo>
                <a:cubicBezTo>
                  <a:pt x="2506128" y="3142980"/>
                  <a:pt x="2292626" y="3386092"/>
                  <a:pt x="2292626" y="3677478"/>
                </a:cubicBezTo>
                <a:lnTo>
                  <a:pt x="2296076" y="3710609"/>
                </a:lnTo>
                <a:lnTo>
                  <a:pt x="0" y="3710609"/>
                </a:lnTo>
                <a:close/>
              </a:path>
            </a:pathLst>
          </a:custGeom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6668EFC-E07C-49F9-95CC-A722B07D0C0B}"/>
              </a:ext>
            </a:extLst>
          </p:cNvPr>
          <p:cNvSpPr/>
          <p:nvPr/>
        </p:nvSpPr>
        <p:spPr>
          <a:xfrm>
            <a:off x="4773310" y="5709258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5" name="Arrow: Left-Up 54">
            <a:extLst>
              <a:ext uri="{FF2B5EF4-FFF2-40B4-BE49-F238E27FC236}">
                <a16:creationId xmlns:a16="http://schemas.microsoft.com/office/drawing/2014/main" id="{49DF58B5-F328-4421-9AE7-DA1F82FB1D1B}"/>
              </a:ext>
            </a:extLst>
          </p:cNvPr>
          <p:cNvSpPr/>
          <p:nvPr/>
        </p:nvSpPr>
        <p:spPr>
          <a:xfrm rot="5400000">
            <a:off x="2746954" y="5896592"/>
            <a:ext cx="616462" cy="638900"/>
          </a:xfrm>
          <a:prstGeom prst="leftUpArrow">
            <a:avLst>
              <a:gd name="adj1" fmla="val 1"/>
              <a:gd name="adj2" fmla="val 4449"/>
              <a:gd name="adj3" fmla="val 207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3A8367C-A57A-4EEE-9252-CF2F124E40EA}"/>
              </a:ext>
            </a:extLst>
          </p:cNvPr>
          <p:cNvCxnSpPr>
            <a:cxnSpLocks/>
          </p:cNvCxnSpPr>
          <p:nvPr/>
        </p:nvCxnSpPr>
        <p:spPr>
          <a:xfrm>
            <a:off x="4750127" y="6086945"/>
            <a:ext cx="354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88BB23C-CC4C-41F2-9049-B887419EFAB4}"/>
              </a:ext>
            </a:extLst>
          </p:cNvPr>
          <p:cNvCxnSpPr>
            <a:cxnSpLocks/>
          </p:cNvCxnSpPr>
          <p:nvPr/>
        </p:nvCxnSpPr>
        <p:spPr>
          <a:xfrm flipV="1">
            <a:off x="4786563" y="6086947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DFF54EC-EC42-410D-BD82-32B5AD4DFA1D}"/>
              </a:ext>
            </a:extLst>
          </p:cNvPr>
          <p:cNvCxnSpPr>
            <a:cxnSpLocks/>
          </p:cNvCxnSpPr>
          <p:nvPr/>
        </p:nvCxnSpPr>
        <p:spPr>
          <a:xfrm flipV="1">
            <a:off x="4877701" y="6086947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27DB1CF-66DA-4BB9-84D0-6675AB409CD2}"/>
              </a:ext>
            </a:extLst>
          </p:cNvPr>
          <p:cNvCxnSpPr>
            <a:cxnSpLocks/>
          </p:cNvCxnSpPr>
          <p:nvPr/>
        </p:nvCxnSpPr>
        <p:spPr>
          <a:xfrm flipV="1">
            <a:off x="4985374" y="6086947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4247173-C55D-4BC0-81C6-9A5FEE6075A9}"/>
              </a:ext>
            </a:extLst>
          </p:cNvPr>
          <p:cNvCxnSpPr>
            <a:cxnSpLocks/>
          </p:cNvCxnSpPr>
          <p:nvPr/>
        </p:nvCxnSpPr>
        <p:spPr>
          <a:xfrm flipV="1">
            <a:off x="4673942" y="6086943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04CA8962-F686-4725-9EC7-67EEB950483D}"/>
              </a:ext>
            </a:extLst>
          </p:cNvPr>
          <p:cNvSpPr/>
          <p:nvPr/>
        </p:nvSpPr>
        <p:spPr>
          <a:xfrm rot="5400000">
            <a:off x="4232851" y="5235537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EB3956A7-E015-47DA-A14F-191077C14FBF}"/>
              </a:ext>
            </a:extLst>
          </p:cNvPr>
          <p:cNvCxnSpPr>
            <a:cxnSpLocks/>
          </p:cNvCxnSpPr>
          <p:nvPr/>
        </p:nvCxnSpPr>
        <p:spPr>
          <a:xfrm flipH="1" flipV="1">
            <a:off x="4604863" y="249368"/>
            <a:ext cx="3552" cy="1045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5B542C4A-E7D5-4349-A8CE-FF389A467D4C}"/>
              </a:ext>
            </a:extLst>
          </p:cNvPr>
          <p:cNvSpPr txBox="1"/>
          <p:nvPr/>
        </p:nvSpPr>
        <p:spPr>
          <a:xfrm>
            <a:off x="7420819" y="295750"/>
            <a:ext cx="49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U</a:t>
            </a:r>
            <a:r>
              <a:rPr lang="en-US" b="1" baseline="-25000" dirty="0" err="1"/>
              <a:t>x</a:t>
            </a:r>
            <a:r>
              <a:rPr lang="en-US" b="1" baseline="-25000" dirty="0"/>
              <a:t> </a:t>
            </a:r>
            <a:endParaRPr lang="en-DE" b="1" dirty="0"/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CE65E77E-C996-40E3-A0CD-73FB1B52F168}"/>
              </a:ext>
            </a:extLst>
          </p:cNvPr>
          <p:cNvCxnSpPr>
            <a:cxnSpLocks/>
          </p:cNvCxnSpPr>
          <p:nvPr/>
        </p:nvCxnSpPr>
        <p:spPr>
          <a:xfrm>
            <a:off x="7792278" y="1554704"/>
            <a:ext cx="0" cy="413467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D4577A68-2E7D-47E6-8CF4-0AAB5BAC9F13}"/>
              </a:ext>
            </a:extLst>
          </p:cNvPr>
          <p:cNvCxnSpPr>
            <a:cxnSpLocks/>
          </p:cNvCxnSpPr>
          <p:nvPr/>
        </p:nvCxnSpPr>
        <p:spPr>
          <a:xfrm>
            <a:off x="7297084" y="1554705"/>
            <a:ext cx="504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A552FE0D-D4B9-4290-AF51-53907C60A3CC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6723512" y="5676132"/>
            <a:ext cx="10687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7706F56A-A349-42B2-954A-3CE93DD0365F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585259" y="5676132"/>
            <a:ext cx="0" cy="8613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6DDA2232-495E-40E2-BDBB-5A8FAC41D4A5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6723512" y="5676132"/>
            <a:ext cx="0" cy="848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D9A5E290-99D1-4C6F-AF19-216AFEE78220}"/>
              </a:ext>
            </a:extLst>
          </p:cNvPr>
          <p:cNvCxnSpPr/>
          <p:nvPr/>
        </p:nvCxnSpPr>
        <p:spPr>
          <a:xfrm>
            <a:off x="4604863" y="6530889"/>
            <a:ext cx="21382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9" name="Isosceles Triangle 378">
            <a:extLst>
              <a:ext uri="{FF2B5EF4-FFF2-40B4-BE49-F238E27FC236}">
                <a16:creationId xmlns:a16="http://schemas.microsoft.com/office/drawing/2014/main" id="{5DD74481-5DFD-400F-84C4-0BC605B75131}"/>
              </a:ext>
            </a:extLst>
          </p:cNvPr>
          <p:cNvSpPr/>
          <p:nvPr/>
        </p:nvSpPr>
        <p:spPr>
          <a:xfrm rot="5400000">
            <a:off x="4232850" y="1402305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80" name="Isosceles Triangle 379">
            <a:extLst>
              <a:ext uri="{FF2B5EF4-FFF2-40B4-BE49-F238E27FC236}">
                <a16:creationId xmlns:a16="http://schemas.microsoft.com/office/drawing/2014/main" id="{9480D7CF-386C-40FB-8617-FB5104C26F74}"/>
              </a:ext>
            </a:extLst>
          </p:cNvPr>
          <p:cNvSpPr/>
          <p:nvPr/>
        </p:nvSpPr>
        <p:spPr>
          <a:xfrm rot="5400000">
            <a:off x="4229465" y="2366441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81" name="Isosceles Triangle 380">
            <a:extLst>
              <a:ext uri="{FF2B5EF4-FFF2-40B4-BE49-F238E27FC236}">
                <a16:creationId xmlns:a16="http://schemas.microsoft.com/office/drawing/2014/main" id="{4B0D449B-01CF-4A20-B5BE-F2806E0430B4}"/>
              </a:ext>
            </a:extLst>
          </p:cNvPr>
          <p:cNvSpPr/>
          <p:nvPr/>
        </p:nvSpPr>
        <p:spPr>
          <a:xfrm rot="5400000">
            <a:off x="4211614" y="3332945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82" name="Isosceles Triangle 381">
            <a:extLst>
              <a:ext uri="{FF2B5EF4-FFF2-40B4-BE49-F238E27FC236}">
                <a16:creationId xmlns:a16="http://schemas.microsoft.com/office/drawing/2014/main" id="{ADF06CFA-040C-46B5-BD22-6E5B1430F4E3}"/>
              </a:ext>
            </a:extLst>
          </p:cNvPr>
          <p:cNvSpPr/>
          <p:nvPr/>
        </p:nvSpPr>
        <p:spPr>
          <a:xfrm rot="5400000">
            <a:off x="4212108" y="4284241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13C22300-7D28-456B-871C-8BC53150F3FD}"/>
              </a:ext>
            </a:extLst>
          </p:cNvPr>
          <p:cNvCxnSpPr>
            <a:cxnSpLocks/>
          </p:cNvCxnSpPr>
          <p:nvPr/>
        </p:nvCxnSpPr>
        <p:spPr>
          <a:xfrm>
            <a:off x="4165353" y="1377395"/>
            <a:ext cx="0" cy="3313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07DEA43-DE59-47AD-9C8D-B025E5237F90}"/>
              </a:ext>
            </a:extLst>
          </p:cNvPr>
          <p:cNvCxnSpPr>
            <a:cxnSpLocks/>
          </p:cNvCxnSpPr>
          <p:nvPr/>
        </p:nvCxnSpPr>
        <p:spPr>
          <a:xfrm>
            <a:off x="4002103" y="1390638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DF0CC339-6191-4389-BF02-CFD40320E504}"/>
              </a:ext>
            </a:extLst>
          </p:cNvPr>
          <p:cNvCxnSpPr>
            <a:cxnSpLocks/>
          </p:cNvCxnSpPr>
          <p:nvPr/>
        </p:nvCxnSpPr>
        <p:spPr>
          <a:xfrm>
            <a:off x="4002102" y="1486719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8653DAA2-F260-489B-9BC6-AFAA9FD07B9D}"/>
              </a:ext>
            </a:extLst>
          </p:cNvPr>
          <p:cNvCxnSpPr>
            <a:cxnSpLocks/>
          </p:cNvCxnSpPr>
          <p:nvPr/>
        </p:nvCxnSpPr>
        <p:spPr>
          <a:xfrm>
            <a:off x="4005608" y="1294561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67C9E1F7-B756-4B23-9B79-E78A67435AFB}"/>
              </a:ext>
            </a:extLst>
          </p:cNvPr>
          <p:cNvCxnSpPr>
            <a:cxnSpLocks/>
          </p:cNvCxnSpPr>
          <p:nvPr/>
        </p:nvCxnSpPr>
        <p:spPr>
          <a:xfrm>
            <a:off x="4009512" y="1208360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8B6AC754-C754-49D4-885B-F1A5D307C5D0}"/>
              </a:ext>
            </a:extLst>
          </p:cNvPr>
          <p:cNvCxnSpPr>
            <a:cxnSpLocks/>
          </p:cNvCxnSpPr>
          <p:nvPr/>
        </p:nvCxnSpPr>
        <p:spPr>
          <a:xfrm>
            <a:off x="4159307" y="2330070"/>
            <a:ext cx="0" cy="3313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AAE0D4BD-7D48-4804-8D38-25911CFF98AE}"/>
              </a:ext>
            </a:extLst>
          </p:cNvPr>
          <p:cNvCxnSpPr>
            <a:cxnSpLocks/>
          </p:cNvCxnSpPr>
          <p:nvPr/>
        </p:nvCxnSpPr>
        <p:spPr>
          <a:xfrm>
            <a:off x="3996057" y="2343313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07420DDC-1FB3-4F0D-972C-D952221ED95D}"/>
              </a:ext>
            </a:extLst>
          </p:cNvPr>
          <p:cNvCxnSpPr>
            <a:cxnSpLocks/>
          </p:cNvCxnSpPr>
          <p:nvPr/>
        </p:nvCxnSpPr>
        <p:spPr>
          <a:xfrm>
            <a:off x="3996056" y="2439394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DEF28118-1BC7-4E17-B9BF-7BCA7A793374}"/>
              </a:ext>
            </a:extLst>
          </p:cNvPr>
          <p:cNvCxnSpPr>
            <a:cxnSpLocks/>
          </p:cNvCxnSpPr>
          <p:nvPr/>
        </p:nvCxnSpPr>
        <p:spPr>
          <a:xfrm>
            <a:off x="3999562" y="2247236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229766A9-4592-4966-AC0A-0B7A37063598}"/>
              </a:ext>
            </a:extLst>
          </p:cNvPr>
          <p:cNvCxnSpPr>
            <a:cxnSpLocks/>
          </p:cNvCxnSpPr>
          <p:nvPr/>
        </p:nvCxnSpPr>
        <p:spPr>
          <a:xfrm>
            <a:off x="4003466" y="2161035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09C8F1D0-0495-4778-84F9-5339921DB3A0}"/>
              </a:ext>
            </a:extLst>
          </p:cNvPr>
          <p:cNvCxnSpPr>
            <a:cxnSpLocks/>
          </p:cNvCxnSpPr>
          <p:nvPr/>
        </p:nvCxnSpPr>
        <p:spPr>
          <a:xfrm>
            <a:off x="4159104" y="3328261"/>
            <a:ext cx="0" cy="3313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BDFEB192-90A3-4C44-8CF9-E4957D3DEBE2}"/>
              </a:ext>
            </a:extLst>
          </p:cNvPr>
          <p:cNvCxnSpPr>
            <a:cxnSpLocks/>
          </p:cNvCxnSpPr>
          <p:nvPr/>
        </p:nvCxnSpPr>
        <p:spPr>
          <a:xfrm>
            <a:off x="3995854" y="3341504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9EE20D70-94FE-401B-B126-9DBCA91B6BE2}"/>
              </a:ext>
            </a:extLst>
          </p:cNvPr>
          <p:cNvCxnSpPr>
            <a:cxnSpLocks/>
          </p:cNvCxnSpPr>
          <p:nvPr/>
        </p:nvCxnSpPr>
        <p:spPr>
          <a:xfrm>
            <a:off x="3995853" y="3437585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4C87D04D-39D5-47FA-BF93-2ACA6D735AA9}"/>
              </a:ext>
            </a:extLst>
          </p:cNvPr>
          <p:cNvCxnSpPr>
            <a:cxnSpLocks/>
          </p:cNvCxnSpPr>
          <p:nvPr/>
        </p:nvCxnSpPr>
        <p:spPr>
          <a:xfrm>
            <a:off x="3999359" y="3245427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A95DA129-1297-49FE-9424-5C584A91A4CD}"/>
              </a:ext>
            </a:extLst>
          </p:cNvPr>
          <p:cNvCxnSpPr>
            <a:cxnSpLocks/>
          </p:cNvCxnSpPr>
          <p:nvPr/>
        </p:nvCxnSpPr>
        <p:spPr>
          <a:xfrm>
            <a:off x="4003263" y="3159226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66390F41-9E0E-40DE-BB07-1EB1B18948E2}"/>
              </a:ext>
            </a:extLst>
          </p:cNvPr>
          <p:cNvCxnSpPr>
            <a:cxnSpLocks/>
          </p:cNvCxnSpPr>
          <p:nvPr/>
        </p:nvCxnSpPr>
        <p:spPr>
          <a:xfrm>
            <a:off x="4169624" y="4272941"/>
            <a:ext cx="0" cy="3313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D7A512C5-896B-42C5-B107-471326A44040}"/>
              </a:ext>
            </a:extLst>
          </p:cNvPr>
          <p:cNvCxnSpPr>
            <a:cxnSpLocks/>
          </p:cNvCxnSpPr>
          <p:nvPr/>
        </p:nvCxnSpPr>
        <p:spPr>
          <a:xfrm>
            <a:off x="4006374" y="4286184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B70BCC72-C917-43D9-B6E6-54F13E1A69BD}"/>
              </a:ext>
            </a:extLst>
          </p:cNvPr>
          <p:cNvCxnSpPr>
            <a:cxnSpLocks/>
          </p:cNvCxnSpPr>
          <p:nvPr/>
        </p:nvCxnSpPr>
        <p:spPr>
          <a:xfrm>
            <a:off x="4006373" y="4382265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9E878ED3-DD9C-4127-A8C6-8E5DC7E22504}"/>
              </a:ext>
            </a:extLst>
          </p:cNvPr>
          <p:cNvCxnSpPr>
            <a:cxnSpLocks/>
          </p:cNvCxnSpPr>
          <p:nvPr/>
        </p:nvCxnSpPr>
        <p:spPr>
          <a:xfrm>
            <a:off x="4009879" y="4190107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5C97829A-78F8-4EF1-8319-19102A6F379D}"/>
              </a:ext>
            </a:extLst>
          </p:cNvPr>
          <p:cNvCxnSpPr>
            <a:cxnSpLocks/>
          </p:cNvCxnSpPr>
          <p:nvPr/>
        </p:nvCxnSpPr>
        <p:spPr>
          <a:xfrm>
            <a:off x="4013783" y="4103906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DEBB9112-5367-457C-9633-02A23FA2E5A9}"/>
              </a:ext>
            </a:extLst>
          </p:cNvPr>
          <p:cNvCxnSpPr>
            <a:cxnSpLocks/>
          </p:cNvCxnSpPr>
          <p:nvPr/>
        </p:nvCxnSpPr>
        <p:spPr>
          <a:xfrm>
            <a:off x="4173453" y="5225990"/>
            <a:ext cx="0" cy="3313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EAED7C4F-0839-4277-A8B5-D2CD329907AE}"/>
              </a:ext>
            </a:extLst>
          </p:cNvPr>
          <p:cNvCxnSpPr>
            <a:cxnSpLocks/>
          </p:cNvCxnSpPr>
          <p:nvPr/>
        </p:nvCxnSpPr>
        <p:spPr>
          <a:xfrm>
            <a:off x="4010203" y="5239233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8A23283B-79F8-4CBB-A227-1DCB12E92F65}"/>
              </a:ext>
            </a:extLst>
          </p:cNvPr>
          <p:cNvCxnSpPr>
            <a:cxnSpLocks/>
          </p:cNvCxnSpPr>
          <p:nvPr/>
        </p:nvCxnSpPr>
        <p:spPr>
          <a:xfrm>
            <a:off x="4010202" y="5335314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BB4AE961-BA44-4A80-89F5-575FE99FE93A}"/>
              </a:ext>
            </a:extLst>
          </p:cNvPr>
          <p:cNvCxnSpPr>
            <a:cxnSpLocks/>
          </p:cNvCxnSpPr>
          <p:nvPr/>
        </p:nvCxnSpPr>
        <p:spPr>
          <a:xfrm>
            <a:off x="4013708" y="5143156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B6ADB2BF-AC5E-455B-A51B-C83EA16502ED}"/>
              </a:ext>
            </a:extLst>
          </p:cNvPr>
          <p:cNvCxnSpPr>
            <a:cxnSpLocks/>
          </p:cNvCxnSpPr>
          <p:nvPr/>
        </p:nvCxnSpPr>
        <p:spPr>
          <a:xfrm>
            <a:off x="4017612" y="5056955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9" name="Isosceles Triangle 438">
            <a:extLst>
              <a:ext uri="{FF2B5EF4-FFF2-40B4-BE49-F238E27FC236}">
                <a16:creationId xmlns:a16="http://schemas.microsoft.com/office/drawing/2014/main" id="{79359F0D-1FCF-48DF-999F-397160A1D53F}"/>
              </a:ext>
            </a:extLst>
          </p:cNvPr>
          <p:cNvSpPr/>
          <p:nvPr/>
        </p:nvSpPr>
        <p:spPr>
          <a:xfrm>
            <a:off x="5521499" y="5709258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1FF77346-104D-4EF5-B854-C8A0B3321ADD}"/>
              </a:ext>
            </a:extLst>
          </p:cNvPr>
          <p:cNvCxnSpPr>
            <a:cxnSpLocks/>
          </p:cNvCxnSpPr>
          <p:nvPr/>
        </p:nvCxnSpPr>
        <p:spPr>
          <a:xfrm>
            <a:off x="5498316" y="6086945"/>
            <a:ext cx="354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A5213A8A-EADB-4510-829C-F81BFFF27ADA}"/>
              </a:ext>
            </a:extLst>
          </p:cNvPr>
          <p:cNvCxnSpPr>
            <a:cxnSpLocks/>
          </p:cNvCxnSpPr>
          <p:nvPr/>
        </p:nvCxnSpPr>
        <p:spPr>
          <a:xfrm flipV="1">
            <a:off x="5534752" y="6086947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60B73899-0466-4C81-9B55-6BAA310CEAEC}"/>
              </a:ext>
            </a:extLst>
          </p:cNvPr>
          <p:cNvCxnSpPr>
            <a:cxnSpLocks/>
          </p:cNvCxnSpPr>
          <p:nvPr/>
        </p:nvCxnSpPr>
        <p:spPr>
          <a:xfrm flipV="1">
            <a:off x="5625890" y="6086947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878769B5-E9F8-4C9D-BCBE-D171C170BDD5}"/>
              </a:ext>
            </a:extLst>
          </p:cNvPr>
          <p:cNvCxnSpPr>
            <a:cxnSpLocks/>
          </p:cNvCxnSpPr>
          <p:nvPr/>
        </p:nvCxnSpPr>
        <p:spPr>
          <a:xfrm flipV="1">
            <a:off x="5733563" y="6086947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276D7F51-B97E-43B0-AD63-BAB86B6E183F}"/>
              </a:ext>
            </a:extLst>
          </p:cNvPr>
          <p:cNvCxnSpPr>
            <a:cxnSpLocks/>
          </p:cNvCxnSpPr>
          <p:nvPr/>
        </p:nvCxnSpPr>
        <p:spPr>
          <a:xfrm flipV="1">
            <a:off x="5422131" y="6086943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1" name="Isosceles Triangle 450">
            <a:extLst>
              <a:ext uri="{FF2B5EF4-FFF2-40B4-BE49-F238E27FC236}">
                <a16:creationId xmlns:a16="http://schemas.microsoft.com/office/drawing/2014/main" id="{59E287D0-F3AF-4E89-B4CC-2C1B50EF7740}"/>
              </a:ext>
            </a:extLst>
          </p:cNvPr>
          <p:cNvSpPr/>
          <p:nvPr/>
        </p:nvSpPr>
        <p:spPr>
          <a:xfrm>
            <a:off x="6242072" y="5709258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7976B2E6-56DE-453C-B979-20BDC1F4E509}"/>
              </a:ext>
            </a:extLst>
          </p:cNvPr>
          <p:cNvCxnSpPr>
            <a:cxnSpLocks/>
          </p:cNvCxnSpPr>
          <p:nvPr/>
        </p:nvCxnSpPr>
        <p:spPr>
          <a:xfrm>
            <a:off x="6218889" y="6086945"/>
            <a:ext cx="354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E747CC61-BEB7-45DF-A8FE-C542B4E9BEAA}"/>
              </a:ext>
            </a:extLst>
          </p:cNvPr>
          <p:cNvCxnSpPr>
            <a:cxnSpLocks/>
          </p:cNvCxnSpPr>
          <p:nvPr/>
        </p:nvCxnSpPr>
        <p:spPr>
          <a:xfrm flipV="1">
            <a:off x="6255325" y="6086947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7422E6E7-CF19-4A3E-B3AC-485013C05D85}"/>
              </a:ext>
            </a:extLst>
          </p:cNvPr>
          <p:cNvCxnSpPr>
            <a:cxnSpLocks/>
          </p:cNvCxnSpPr>
          <p:nvPr/>
        </p:nvCxnSpPr>
        <p:spPr>
          <a:xfrm flipV="1">
            <a:off x="6346463" y="6086947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45F89706-2305-4725-8D05-8979B4FBB9C4}"/>
              </a:ext>
            </a:extLst>
          </p:cNvPr>
          <p:cNvCxnSpPr>
            <a:cxnSpLocks/>
          </p:cNvCxnSpPr>
          <p:nvPr/>
        </p:nvCxnSpPr>
        <p:spPr>
          <a:xfrm flipV="1">
            <a:off x="6454136" y="6086947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E328FE0A-B6E8-4D5A-8031-3ED927E7D3E6}"/>
              </a:ext>
            </a:extLst>
          </p:cNvPr>
          <p:cNvCxnSpPr>
            <a:cxnSpLocks/>
          </p:cNvCxnSpPr>
          <p:nvPr/>
        </p:nvCxnSpPr>
        <p:spPr>
          <a:xfrm flipV="1">
            <a:off x="6142704" y="6086943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8" name="TextBox 457">
            <a:extLst>
              <a:ext uri="{FF2B5EF4-FFF2-40B4-BE49-F238E27FC236}">
                <a16:creationId xmlns:a16="http://schemas.microsoft.com/office/drawing/2014/main" id="{C3D415DA-A7BF-49B7-A966-5F8752089118}"/>
              </a:ext>
            </a:extLst>
          </p:cNvPr>
          <p:cNvSpPr txBox="1"/>
          <p:nvPr/>
        </p:nvSpPr>
        <p:spPr>
          <a:xfrm rot="16200000">
            <a:off x="7425683" y="34307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en-DE" dirty="0"/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6378C817-6D54-4289-9CAF-581373F85B52}"/>
              </a:ext>
            </a:extLst>
          </p:cNvPr>
          <p:cNvSpPr txBox="1"/>
          <p:nvPr/>
        </p:nvSpPr>
        <p:spPr>
          <a:xfrm>
            <a:off x="5455968" y="62402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en-DE" dirty="0"/>
          </a:p>
        </p:txBody>
      </p: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8F10F46A-79D4-479B-94D2-42D33B4BE264}"/>
              </a:ext>
            </a:extLst>
          </p:cNvPr>
          <p:cNvCxnSpPr/>
          <p:nvPr/>
        </p:nvCxnSpPr>
        <p:spPr>
          <a:xfrm flipH="1" flipV="1">
            <a:off x="6917635" y="5143125"/>
            <a:ext cx="370363" cy="5231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1" name="TextBox 470">
            <a:extLst>
              <a:ext uri="{FF2B5EF4-FFF2-40B4-BE49-F238E27FC236}">
                <a16:creationId xmlns:a16="http://schemas.microsoft.com/office/drawing/2014/main" id="{AD4EA4FF-9D06-446C-A535-5F0C4924D553}"/>
              </a:ext>
            </a:extLst>
          </p:cNvPr>
          <p:cNvSpPr txBox="1"/>
          <p:nvPr/>
        </p:nvSpPr>
        <p:spPr>
          <a:xfrm>
            <a:off x="7082545" y="511885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3</a:t>
            </a:r>
            <a:endParaRPr lang="en-DE" dirty="0"/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9DE280F8-BE49-4C26-B067-B1873EF1756C}"/>
              </a:ext>
            </a:extLst>
          </p:cNvPr>
          <p:cNvSpPr txBox="1"/>
          <p:nvPr/>
        </p:nvSpPr>
        <p:spPr>
          <a:xfrm>
            <a:off x="2744821" y="566527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x</a:t>
            </a:r>
            <a:endParaRPr lang="en-DE" b="1" i="1" dirty="0"/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0CD4D322-06FC-40EF-AC99-0FDDC105B42D}"/>
              </a:ext>
            </a:extLst>
          </p:cNvPr>
          <p:cNvSpPr txBox="1"/>
          <p:nvPr/>
        </p:nvSpPr>
        <p:spPr>
          <a:xfrm>
            <a:off x="2614015" y="644926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z</a:t>
            </a:r>
            <a:endParaRPr lang="en-DE" b="1" i="1" dirty="0"/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98CA5777-7485-47B5-9C81-EAFC2EC367AE}"/>
              </a:ext>
            </a:extLst>
          </p:cNvPr>
          <p:cNvSpPr txBox="1"/>
          <p:nvPr/>
        </p:nvSpPr>
        <p:spPr>
          <a:xfrm>
            <a:off x="3188226" y="607992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y</a:t>
            </a:r>
            <a:endParaRPr lang="en-DE" b="1" i="1" dirty="0"/>
          </a:p>
        </p:txBody>
      </p:sp>
      <p:cxnSp>
        <p:nvCxnSpPr>
          <p:cNvPr id="492" name="Straight Arrow Connector 491">
            <a:extLst>
              <a:ext uri="{FF2B5EF4-FFF2-40B4-BE49-F238E27FC236}">
                <a16:creationId xmlns:a16="http://schemas.microsoft.com/office/drawing/2014/main" id="{2DA2A695-8242-4A84-BBB9-45152EED9223}"/>
              </a:ext>
            </a:extLst>
          </p:cNvPr>
          <p:cNvCxnSpPr>
            <a:cxnSpLocks/>
          </p:cNvCxnSpPr>
          <p:nvPr/>
        </p:nvCxnSpPr>
        <p:spPr>
          <a:xfrm flipH="1" flipV="1">
            <a:off x="7282671" y="269361"/>
            <a:ext cx="3552" cy="1045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C51B1635-B57E-49C7-8A6E-B44B8125387C}"/>
              </a:ext>
            </a:extLst>
          </p:cNvPr>
          <p:cNvCxnSpPr>
            <a:cxnSpLocks/>
          </p:cNvCxnSpPr>
          <p:nvPr/>
        </p:nvCxnSpPr>
        <p:spPr>
          <a:xfrm flipH="1" flipV="1">
            <a:off x="5950973" y="255993"/>
            <a:ext cx="3552" cy="1045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204C12A9-D7BA-455C-B929-B06103B23E0C}"/>
              </a:ext>
            </a:extLst>
          </p:cNvPr>
          <p:cNvCxnSpPr>
            <a:cxnSpLocks/>
          </p:cNvCxnSpPr>
          <p:nvPr/>
        </p:nvCxnSpPr>
        <p:spPr>
          <a:xfrm flipH="1" flipV="1">
            <a:off x="5262788" y="249368"/>
            <a:ext cx="3552" cy="1045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1E8E4F63-F4EF-4891-96C1-9887AC811184}"/>
              </a:ext>
            </a:extLst>
          </p:cNvPr>
          <p:cNvCxnSpPr>
            <a:cxnSpLocks/>
          </p:cNvCxnSpPr>
          <p:nvPr/>
        </p:nvCxnSpPr>
        <p:spPr>
          <a:xfrm flipH="1" flipV="1">
            <a:off x="6594486" y="262611"/>
            <a:ext cx="3552" cy="1045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55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633AB6-BB0D-4D69-8AC0-88CAD5776CCD}"/>
              </a:ext>
            </a:extLst>
          </p:cNvPr>
          <p:cNvSpPr/>
          <p:nvPr/>
        </p:nvSpPr>
        <p:spPr>
          <a:xfrm>
            <a:off x="2797317" y="1577895"/>
            <a:ext cx="6597366" cy="2994991"/>
          </a:xfrm>
          <a:custGeom>
            <a:avLst/>
            <a:gdLst>
              <a:gd name="connsiteX0" fmla="*/ 0 w 6467061"/>
              <a:gd name="connsiteY0" fmla="*/ 0 h 3189239"/>
              <a:gd name="connsiteX1" fmla="*/ 6467061 w 6467061"/>
              <a:gd name="connsiteY1" fmla="*/ 0 h 3189239"/>
              <a:gd name="connsiteX2" fmla="*/ 6467061 w 6467061"/>
              <a:gd name="connsiteY2" fmla="*/ 3189239 h 3189239"/>
              <a:gd name="connsiteX3" fmla="*/ 2569843 w 6467061"/>
              <a:gd name="connsiteY3" fmla="*/ 3189239 h 3189239"/>
              <a:gd name="connsiteX4" fmla="*/ 2569843 w 6467061"/>
              <a:gd name="connsiteY4" fmla="*/ 2950700 h 3189239"/>
              <a:gd name="connsiteX5" fmla="*/ 0 w 6467061"/>
              <a:gd name="connsiteY5" fmla="*/ 2950700 h 318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67061" h="3189239">
                <a:moveTo>
                  <a:pt x="0" y="0"/>
                </a:moveTo>
                <a:lnTo>
                  <a:pt x="6467061" y="0"/>
                </a:lnTo>
                <a:lnTo>
                  <a:pt x="6467061" y="3189239"/>
                </a:lnTo>
                <a:lnTo>
                  <a:pt x="2569843" y="3189239"/>
                </a:lnTo>
                <a:lnTo>
                  <a:pt x="2569843" y="2950700"/>
                </a:lnTo>
                <a:lnTo>
                  <a:pt x="0" y="29507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5123F3-379D-4FCE-8AAA-D709D7FEABCB}"/>
              </a:ext>
            </a:extLst>
          </p:cNvPr>
          <p:cNvSpPr/>
          <p:nvPr/>
        </p:nvSpPr>
        <p:spPr>
          <a:xfrm>
            <a:off x="3494039" y="2221322"/>
            <a:ext cx="1342956" cy="1298713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F34A76E-1B73-4169-A0B1-BA95E5C3CED2}"/>
              </a:ext>
            </a:extLst>
          </p:cNvPr>
          <p:cNvSpPr/>
          <p:nvPr/>
        </p:nvSpPr>
        <p:spPr>
          <a:xfrm>
            <a:off x="5527575" y="4572886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F14BDB-6858-463C-95CE-A2117CF24893}"/>
              </a:ext>
            </a:extLst>
          </p:cNvPr>
          <p:cNvCxnSpPr>
            <a:cxnSpLocks/>
          </p:cNvCxnSpPr>
          <p:nvPr/>
        </p:nvCxnSpPr>
        <p:spPr>
          <a:xfrm>
            <a:off x="5504392" y="4950573"/>
            <a:ext cx="354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C3D1A6-92A1-4A69-B271-67241092D9D1}"/>
              </a:ext>
            </a:extLst>
          </p:cNvPr>
          <p:cNvCxnSpPr>
            <a:cxnSpLocks/>
          </p:cNvCxnSpPr>
          <p:nvPr/>
        </p:nvCxnSpPr>
        <p:spPr>
          <a:xfrm flipV="1">
            <a:off x="5540828" y="4950575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9537C2-317A-4166-A70E-51A3A5AEF9BC}"/>
              </a:ext>
            </a:extLst>
          </p:cNvPr>
          <p:cNvCxnSpPr>
            <a:cxnSpLocks/>
          </p:cNvCxnSpPr>
          <p:nvPr/>
        </p:nvCxnSpPr>
        <p:spPr>
          <a:xfrm flipV="1">
            <a:off x="5631966" y="4950575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AD30A8-3C9B-43E8-968D-31FED720D737}"/>
              </a:ext>
            </a:extLst>
          </p:cNvPr>
          <p:cNvCxnSpPr>
            <a:cxnSpLocks/>
          </p:cNvCxnSpPr>
          <p:nvPr/>
        </p:nvCxnSpPr>
        <p:spPr>
          <a:xfrm flipV="1">
            <a:off x="5739639" y="4950575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A41FFC-F4C6-41E0-AFC3-F3307EE6D7D0}"/>
              </a:ext>
            </a:extLst>
          </p:cNvPr>
          <p:cNvCxnSpPr>
            <a:cxnSpLocks/>
          </p:cNvCxnSpPr>
          <p:nvPr/>
        </p:nvCxnSpPr>
        <p:spPr>
          <a:xfrm flipV="1">
            <a:off x="5428207" y="4950571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6977374E-A70B-4C71-86B9-959D5D4F1BC7}"/>
              </a:ext>
            </a:extLst>
          </p:cNvPr>
          <p:cNvSpPr/>
          <p:nvPr/>
        </p:nvSpPr>
        <p:spPr>
          <a:xfrm>
            <a:off x="9122329" y="4585203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4ED9F2-B937-4B7D-BDE1-A1F7698239F0}"/>
              </a:ext>
            </a:extLst>
          </p:cNvPr>
          <p:cNvCxnSpPr>
            <a:cxnSpLocks/>
          </p:cNvCxnSpPr>
          <p:nvPr/>
        </p:nvCxnSpPr>
        <p:spPr>
          <a:xfrm>
            <a:off x="9099146" y="4962890"/>
            <a:ext cx="354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B1DFE6-7047-483E-90FD-514092365B99}"/>
              </a:ext>
            </a:extLst>
          </p:cNvPr>
          <p:cNvCxnSpPr>
            <a:cxnSpLocks/>
          </p:cNvCxnSpPr>
          <p:nvPr/>
        </p:nvCxnSpPr>
        <p:spPr>
          <a:xfrm flipV="1">
            <a:off x="9135582" y="4962892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D5E3C20-D250-45B4-838D-90C98972195E}"/>
              </a:ext>
            </a:extLst>
          </p:cNvPr>
          <p:cNvCxnSpPr>
            <a:cxnSpLocks/>
          </p:cNvCxnSpPr>
          <p:nvPr/>
        </p:nvCxnSpPr>
        <p:spPr>
          <a:xfrm flipV="1">
            <a:off x="9226720" y="4962892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6F0EEA4-709E-49C3-A988-3896C960D0BE}"/>
              </a:ext>
            </a:extLst>
          </p:cNvPr>
          <p:cNvCxnSpPr>
            <a:cxnSpLocks/>
          </p:cNvCxnSpPr>
          <p:nvPr/>
        </p:nvCxnSpPr>
        <p:spPr>
          <a:xfrm flipV="1">
            <a:off x="9334393" y="4962892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7E1A93-0BBD-45B1-BE5B-C786084754F5}"/>
              </a:ext>
            </a:extLst>
          </p:cNvPr>
          <p:cNvCxnSpPr>
            <a:cxnSpLocks/>
          </p:cNvCxnSpPr>
          <p:nvPr/>
        </p:nvCxnSpPr>
        <p:spPr>
          <a:xfrm flipV="1">
            <a:off x="9022961" y="4962888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96CA8580-1880-449E-AB9A-FFFF0CB0E2ED}"/>
              </a:ext>
            </a:extLst>
          </p:cNvPr>
          <p:cNvSpPr/>
          <p:nvPr/>
        </p:nvSpPr>
        <p:spPr>
          <a:xfrm>
            <a:off x="7355703" y="4572882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C4A6AF2-A954-474D-B877-56843CE0808C}"/>
              </a:ext>
            </a:extLst>
          </p:cNvPr>
          <p:cNvCxnSpPr>
            <a:cxnSpLocks/>
          </p:cNvCxnSpPr>
          <p:nvPr/>
        </p:nvCxnSpPr>
        <p:spPr>
          <a:xfrm>
            <a:off x="7332520" y="4950569"/>
            <a:ext cx="354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07FF898-4F3B-4DBF-BB33-F36DA7F6B587}"/>
              </a:ext>
            </a:extLst>
          </p:cNvPr>
          <p:cNvCxnSpPr>
            <a:cxnSpLocks/>
          </p:cNvCxnSpPr>
          <p:nvPr/>
        </p:nvCxnSpPr>
        <p:spPr>
          <a:xfrm flipV="1">
            <a:off x="7368956" y="4950571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DEFF0A0-411D-4F22-9712-0DBE78DD65CE}"/>
              </a:ext>
            </a:extLst>
          </p:cNvPr>
          <p:cNvCxnSpPr>
            <a:cxnSpLocks/>
          </p:cNvCxnSpPr>
          <p:nvPr/>
        </p:nvCxnSpPr>
        <p:spPr>
          <a:xfrm flipV="1">
            <a:off x="7460094" y="4950571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C1F2D30-4C92-4914-918E-C77398F13603}"/>
              </a:ext>
            </a:extLst>
          </p:cNvPr>
          <p:cNvCxnSpPr>
            <a:cxnSpLocks/>
          </p:cNvCxnSpPr>
          <p:nvPr/>
        </p:nvCxnSpPr>
        <p:spPr>
          <a:xfrm flipV="1">
            <a:off x="7567767" y="4950571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904648-9133-4075-8B98-86E85569784C}"/>
              </a:ext>
            </a:extLst>
          </p:cNvPr>
          <p:cNvCxnSpPr>
            <a:cxnSpLocks/>
          </p:cNvCxnSpPr>
          <p:nvPr/>
        </p:nvCxnSpPr>
        <p:spPr>
          <a:xfrm flipV="1">
            <a:off x="7256335" y="4950567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BF82C09C-2175-413B-8357-A78B59039AEE}"/>
              </a:ext>
            </a:extLst>
          </p:cNvPr>
          <p:cNvSpPr/>
          <p:nvPr/>
        </p:nvSpPr>
        <p:spPr>
          <a:xfrm>
            <a:off x="6429329" y="4583476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E51D20-43F0-4E05-916F-15F3A9378364}"/>
              </a:ext>
            </a:extLst>
          </p:cNvPr>
          <p:cNvCxnSpPr>
            <a:cxnSpLocks/>
          </p:cNvCxnSpPr>
          <p:nvPr/>
        </p:nvCxnSpPr>
        <p:spPr>
          <a:xfrm>
            <a:off x="6406146" y="4961163"/>
            <a:ext cx="354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595FEEE-2D7F-45D8-A0FD-C56294B1AA43}"/>
              </a:ext>
            </a:extLst>
          </p:cNvPr>
          <p:cNvCxnSpPr>
            <a:cxnSpLocks/>
          </p:cNvCxnSpPr>
          <p:nvPr/>
        </p:nvCxnSpPr>
        <p:spPr>
          <a:xfrm flipV="1">
            <a:off x="6442582" y="4961165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19E75AF-EF68-4215-A668-48B66055D909}"/>
              </a:ext>
            </a:extLst>
          </p:cNvPr>
          <p:cNvCxnSpPr>
            <a:cxnSpLocks/>
          </p:cNvCxnSpPr>
          <p:nvPr/>
        </p:nvCxnSpPr>
        <p:spPr>
          <a:xfrm flipV="1">
            <a:off x="6533720" y="4961165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CF763F-C884-426C-B84A-AE52B2644CE4}"/>
              </a:ext>
            </a:extLst>
          </p:cNvPr>
          <p:cNvCxnSpPr>
            <a:cxnSpLocks/>
          </p:cNvCxnSpPr>
          <p:nvPr/>
        </p:nvCxnSpPr>
        <p:spPr>
          <a:xfrm flipV="1">
            <a:off x="6641393" y="4961165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F5B7619-C52F-46B4-B264-FD9049D32503}"/>
              </a:ext>
            </a:extLst>
          </p:cNvPr>
          <p:cNvCxnSpPr>
            <a:cxnSpLocks/>
          </p:cNvCxnSpPr>
          <p:nvPr/>
        </p:nvCxnSpPr>
        <p:spPr>
          <a:xfrm flipV="1">
            <a:off x="6329961" y="4961161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5C05ED3-334F-4E4E-9A33-FD072B93F398}"/>
              </a:ext>
            </a:extLst>
          </p:cNvPr>
          <p:cNvSpPr/>
          <p:nvPr/>
        </p:nvSpPr>
        <p:spPr>
          <a:xfrm>
            <a:off x="8282074" y="4583476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4FD129C-90D9-4319-AAC3-6BB19BEBB9E2}"/>
              </a:ext>
            </a:extLst>
          </p:cNvPr>
          <p:cNvCxnSpPr>
            <a:cxnSpLocks/>
          </p:cNvCxnSpPr>
          <p:nvPr/>
        </p:nvCxnSpPr>
        <p:spPr>
          <a:xfrm>
            <a:off x="8258891" y="4961163"/>
            <a:ext cx="354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EDCBA31-96F8-48D3-A118-82425F082F36}"/>
              </a:ext>
            </a:extLst>
          </p:cNvPr>
          <p:cNvCxnSpPr>
            <a:cxnSpLocks/>
          </p:cNvCxnSpPr>
          <p:nvPr/>
        </p:nvCxnSpPr>
        <p:spPr>
          <a:xfrm flipV="1">
            <a:off x="8295327" y="4961165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43507CD-B650-438A-8264-A64852C2B126}"/>
              </a:ext>
            </a:extLst>
          </p:cNvPr>
          <p:cNvCxnSpPr>
            <a:cxnSpLocks/>
          </p:cNvCxnSpPr>
          <p:nvPr/>
        </p:nvCxnSpPr>
        <p:spPr>
          <a:xfrm flipV="1">
            <a:off x="8386465" y="4961165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360E743-49D8-4654-B041-385960DD0769}"/>
              </a:ext>
            </a:extLst>
          </p:cNvPr>
          <p:cNvCxnSpPr>
            <a:cxnSpLocks/>
          </p:cNvCxnSpPr>
          <p:nvPr/>
        </p:nvCxnSpPr>
        <p:spPr>
          <a:xfrm flipV="1">
            <a:off x="8494138" y="4961165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BA833E1-C2AD-44BA-931D-0A4020A1C1D7}"/>
              </a:ext>
            </a:extLst>
          </p:cNvPr>
          <p:cNvCxnSpPr>
            <a:cxnSpLocks/>
          </p:cNvCxnSpPr>
          <p:nvPr/>
        </p:nvCxnSpPr>
        <p:spPr>
          <a:xfrm flipV="1">
            <a:off x="8182706" y="4961161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7CDE8419-A0C2-46EC-B722-7B1621ED21AB}"/>
              </a:ext>
            </a:extLst>
          </p:cNvPr>
          <p:cNvSpPr/>
          <p:nvPr/>
        </p:nvSpPr>
        <p:spPr>
          <a:xfrm rot="5400000">
            <a:off x="3848383" y="2721327"/>
            <a:ext cx="324679" cy="298703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48F7522-C6A9-4965-95E9-018C667B3FD1}"/>
              </a:ext>
            </a:extLst>
          </p:cNvPr>
          <p:cNvCxnSpPr>
            <a:cxnSpLocks/>
          </p:cNvCxnSpPr>
          <p:nvPr/>
        </p:nvCxnSpPr>
        <p:spPr>
          <a:xfrm>
            <a:off x="3774525" y="2696682"/>
            <a:ext cx="0" cy="3246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C70D9F2-1677-4AF4-A95D-DCA65D3A56D7}"/>
              </a:ext>
            </a:extLst>
          </p:cNvPr>
          <p:cNvCxnSpPr>
            <a:cxnSpLocks/>
          </p:cNvCxnSpPr>
          <p:nvPr/>
        </p:nvCxnSpPr>
        <p:spPr>
          <a:xfrm>
            <a:off x="3611275" y="2709924"/>
            <a:ext cx="148972" cy="1883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F883163-225B-4B31-8855-9FE9B77B7A39}"/>
              </a:ext>
            </a:extLst>
          </p:cNvPr>
          <p:cNvCxnSpPr>
            <a:cxnSpLocks/>
          </p:cNvCxnSpPr>
          <p:nvPr/>
        </p:nvCxnSpPr>
        <p:spPr>
          <a:xfrm>
            <a:off x="3611274" y="2806005"/>
            <a:ext cx="148972" cy="1883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24D4613-AA04-4F36-9F2E-50ECB0842754}"/>
              </a:ext>
            </a:extLst>
          </p:cNvPr>
          <p:cNvCxnSpPr>
            <a:cxnSpLocks/>
          </p:cNvCxnSpPr>
          <p:nvPr/>
        </p:nvCxnSpPr>
        <p:spPr>
          <a:xfrm>
            <a:off x="3614780" y="2613847"/>
            <a:ext cx="148972" cy="1883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91C3DB2-C936-4D9A-AA5E-5EECAA11DBEA}"/>
              </a:ext>
            </a:extLst>
          </p:cNvPr>
          <p:cNvCxnSpPr>
            <a:cxnSpLocks/>
          </p:cNvCxnSpPr>
          <p:nvPr/>
        </p:nvCxnSpPr>
        <p:spPr>
          <a:xfrm>
            <a:off x="3618684" y="2527646"/>
            <a:ext cx="148972" cy="1883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28F1FD3-2E37-44F7-BA19-35828CF8DC83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4160074" y="2321976"/>
            <a:ext cx="6869" cy="5487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Arrow: Left-Up 82">
            <a:extLst>
              <a:ext uri="{FF2B5EF4-FFF2-40B4-BE49-F238E27FC236}">
                <a16:creationId xmlns:a16="http://schemas.microsoft.com/office/drawing/2014/main" id="{89B9505F-F8B1-43DD-ACBA-D2943E8C98B5}"/>
              </a:ext>
            </a:extLst>
          </p:cNvPr>
          <p:cNvSpPr/>
          <p:nvPr/>
        </p:nvSpPr>
        <p:spPr>
          <a:xfrm rot="5400000">
            <a:off x="1790356" y="4939348"/>
            <a:ext cx="616462" cy="638900"/>
          </a:xfrm>
          <a:prstGeom prst="leftUpArrow">
            <a:avLst>
              <a:gd name="adj1" fmla="val 1"/>
              <a:gd name="adj2" fmla="val 4449"/>
              <a:gd name="adj3" fmla="val 207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16CB2C6-0D95-416B-8F32-E79172A025FB}"/>
              </a:ext>
            </a:extLst>
          </p:cNvPr>
          <p:cNvSpPr txBox="1"/>
          <p:nvPr/>
        </p:nvSpPr>
        <p:spPr>
          <a:xfrm>
            <a:off x="1788223" y="4708030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x</a:t>
            </a:r>
            <a:endParaRPr lang="en-DE" b="1" i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7EC721-6005-4871-AF1D-80424751B20D}"/>
              </a:ext>
            </a:extLst>
          </p:cNvPr>
          <p:cNvSpPr txBox="1"/>
          <p:nvPr/>
        </p:nvSpPr>
        <p:spPr>
          <a:xfrm>
            <a:off x="1657417" y="5492016"/>
            <a:ext cx="27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z</a:t>
            </a:r>
            <a:endParaRPr lang="en-DE" b="1" i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F131A4E-0C61-417E-9A29-71FE3A17B449}"/>
              </a:ext>
            </a:extLst>
          </p:cNvPr>
          <p:cNvSpPr txBox="1"/>
          <p:nvPr/>
        </p:nvSpPr>
        <p:spPr>
          <a:xfrm>
            <a:off x="2231628" y="5122684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y</a:t>
            </a:r>
            <a:endParaRPr lang="en-DE" b="1" i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305C634-783E-4A69-9C64-FF7327C79AE3}"/>
              </a:ext>
            </a:extLst>
          </p:cNvPr>
          <p:cNvSpPr txBox="1"/>
          <p:nvPr/>
        </p:nvSpPr>
        <p:spPr>
          <a:xfrm>
            <a:off x="4166943" y="2176668"/>
            <a:ext cx="48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U</a:t>
            </a:r>
            <a:r>
              <a:rPr lang="en-US" sz="1600" b="1" baseline="-25000" dirty="0" err="1"/>
              <a:t>x</a:t>
            </a:r>
            <a:r>
              <a:rPr lang="en-US" b="1" baseline="-25000" dirty="0"/>
              <a:t> </a:t>
            </a:r>
            <a:endParaRPr lang="en-DE" b="1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EA4294D-9328-4A5C-AEBC-18AD84CE0A97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9394683" y="1577895"/>
            <a:ext cx="490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FBF968C-FE59-4DA3-A6AA-6D73B0E6274F}"/>
              </a:ext>
            </a:extLst>
          </p:cNvPr>
          <p:cNvCxnSpPr/>
          <p:nvPr/>
        </p:nvCxnSpPr>
        <p:spPr>
          <a:xfrm>
            <a:off x="9725987" y="1577895"/>
            <a:ext cx="0" cy="300558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7CCE107-641E-47B5-9D29-C2FF26EC2991}"/>
              </a:ext>
            </a:extLst>
          </p:cNvPr>
          <p:cNvCxnSpPr>
            <a:cxnSpLocks/>
          </p:cNvCxnSpPr>
          <p:nvPr/>
        </p:nvCxnSpPr>
        <p:spPr>
          <a:xfrm>
            <a:off x="9394683" y="4541564"/>
            <a:ext cx="4903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2A51862-28B1-4A20-AECA-8AA52FDC594D}"/>
              </a:ext>
            </a:extLst>
          </p:cNvPr>
          <p:cNvCxnSpPr>
            <a:stCxn id="11" idx="5"/>
          </p:cNvCxnSpPr>
          <p:nvPr/>
        </p:nvCxnSpPr>
        <p:spPr>
          <a:xfrm flipH="1" flipV="1">
            <a:off x="2375373" y="4344982"/>
            <a:ext cx="421944" cy="3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5DCC507-562F-4D3F-B4B5-57BB9649523F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2375373" y="4572886"/>
            <a:ext cx="30435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72DD00D-4605-41DD-B1D7-D5B1FA4D3120}"/>
              </a:ext>
            </a:extLst>
          </p:cNvPr>
          <p:cNvCxnSpPr/>
          <p:nvPr/>
        </p:nvCxnSpPr>
        <p:spPr>
          <a:xfrm>
            <a:off x="2482634" y="4344982"/>
            <a:ext cx="0" cy="196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8CC30D7-2903-4E88-9513-D5CD4DFCC0EF}"/>
              </a:ext>
            </a:extLst>
          </p:cNvPr>
          <p:cNvCxnSpPr>
            <a:stCxn id="11" idx="5"/>
          </p:cNvCxnSpPr>
          <p:nvPr/>
        </p:nvCxnSpPr>
        <p:spPr>
          <a:xfrm>
            <a:off x="2797317" y="4348876"/>
            <a:ext cx="0" cy="601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D82834C-2612-424E-9322-396D86C7A54C}"/>
              </a:ext>
            </a:extLst>
          </p:cNvPr>
          <p:cNvCxnSpPr>
            <a:stCxn id="11" idx="4"/>
          </p:cNvCxnSpPr>
          <p:nvPr/>
        </p:nvCxnSpPr>
        <p:spPr>
          <a:xfrm>
            <a:off x="5418940" y="4348876"/>
            <a:ext cx="0" cy="612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B61D75D-7B48-430F-B8D5-EFC23B8DE668}"/>
              </a:ext>
            </a:extLst>
          </p:cNvPr>
          <p:cNvCxnSpPr/>
          <p:nvPr/>
        </p:nvCxnSpPr>
        <p:spPr>
          <a:xfrm>
            <a:off x="2797317" y="4841401"/>
            <a:ext cx="2621623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3EA699F-9251-47F8-801E-0FE77A30D224}"/>
              </a:ext>
            </a:extLst>
          </p:cNvPr>
          <p:cNvCxnSpPr>
            <a:stCxn id="11" idx="0"/>
          </p:cNvCxnSpPr>
          <p:nvPr/>
        </p:nvCxnSpPr>
        <p:spPr>
          <a:xfrm flipV="1">
            <a:off x="2797317" y="912669"/>
            <a:ext cx="0" cy="665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7D37F77-99A2-4C69-BCFA-1E5927953C16}"/>
              </a:ext>
            </a:extLst>
          </p:cNvPr>
          <p:cNvCxnSpPr/>
          <p:nvPr/>
        </p:nvCxnSpPr>
        <p:spPr>
          <a:xfrm>
            <a:off x="2816577" y="1124704"/>
            <a:ext cx="659736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8B2B282-400C-4DD0-8497-D12F8DB25EDE}"/>
              </a:ext>
            </a:extLst>
          </p:cNvPr>
          <p:cNvCxnSpPr/>
          <p:nvPr/>
        </p:nvCxnSpPr>
        <p:spPr>
          <a:xfrm flipV="1">
            <a:off x="9394683" y="912669"/>
            <a:ext cx="0" cy="665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F0E72F6-4532-4688-B477-44099FE1F147}"/>
              </a:ext>
            </a:extLst>
          </p:cNvPr>
          <p:cNvCxnSpPr>
            <a:stCxn id="59" idx="0"/>
            <a:endCxn id="8" idx="5"/>
          </p:cNvCxnSpPr>
          <p:nvPr/>
        </p:nvCxnSpPr>
        <p:spPr>
          <a:xfrm>
            <a:off x="4160074" y="2870679"/>
            <a:ext cx="480250" cy="459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535AF2B1-3ECD-4AB5-95D9-AB7E11347A1C}"/>
              </a:ext>
            </a:extLst>
          </p:cNvPr>
          <p:cNvSpPr txBox="1"/>
          <p:nvPr/>
        </p:nvSpPr>
        <p:spPr>
          <a:xfrm>
            <a:off x="5806026" y="79730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62.5</a:t>
            </a:r>
            <a:endParaRPr lang="en-DE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A915204-0113-4F24-ADBA-2C250D6CF6D0}"/>
              </a:ext>
            </a:extLst>
          </p:cNvPr>
          <p:cNvSpPr txBox="1"/>
          <p:nvPr/>
        </p:nvSpPr>
        <p:spPr>
          <a:xfrm>
            <a:off x="3928776" y="480405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22.5</a:t>
            </a:r>
            <a:endParaRPr lang="en-DE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8DBCEFB-8AE8-496E-A5BA-D95766C44A3B}"/>
              </a:ext>
            </a:extLst>
          </p:cNvPr>
          <p:cNvSpPr txBox="1"/>
          <p:nvPr/>
        </p:nvSpPr>
        <p:spPr>
          <a:xfrm rot="16200000">
            <a:off x="9369997" y="28594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  <a:endParaRPr lang="en-DE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FD4FDFD-869B-4A3F-86F8-125F9900EDE1}"/>
              </a:ext>
            </a:extLst>
          </p:cNvPr>
          <p:cNvSpPr txBox="1"/>
          <p:nvPr/>
        </p:nvSpPr>
        <p:spPr>
          <a:xfrm rot="5400000">
            <a:off x="2210589" y="42859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0462C7E-A292-437A-A9EC-9B40A07226E3}"/>
              </a:ext>
            </a:extLst>
          </p:cNvPr>
          <p:cNvSpPr txBox="1"/>
          <p:nvPr/>
        </p:nvSpPr>
        <p:spPr>
          <a:xfrm>
            <a:off x="4257836" y="2787984"/>
            <a:ext cx="603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 6.5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155778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Left-Up 1">
            <a:extLst>
              <a:ext uri="{FF2B5EF4-FFF2-40B4-BE49-F238E27FC236}">
                <a16:creationId xmlns:a16="http://schemas.microsoft.com/office/drawing/2014/main" id="{F1169EFE-74D8-4DE4-B31D-2D9670CBBF94}"/>
              </a:ext>
            </a:extLst>
          </p:cNvPr>
          <p:cNvSpPr/>
          <p:nvPr/>
        </p:nvSpPr>
        <p:spPr>
          <a:xfrm rot="5400000">
            <a:off x="470829" y="5497946"/>
            <a:ext cx="616462" cy="638900"/>
          </a:xfrm>
          <a:prstGeom prst="leftUpArrow">
            <a:avLst>
              <a:gd name="adj1" fmla="val 1"/>
              <a:gd name="adj2" fmla="val 4449"/>
              <a:gd name="adj3" fmla="val 207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7AC0DE-7597-4E60-B43C-6671BD6A4CA8}"/>
              </a:ext>
            </a:extLst>
          </p:cNvPr>
          <p:cNvSpPr txBox="1"/>
          <p:nvPr/>
        </p:nvSpPr>
        <p:spPr>
          <a:xfrm>
            <a:off x="468696" y="5266628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y</a:t>
            </a:r>
            <a:endParaRPr lang="en-DE" b="1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D7AA24-3373-4567-AA6C-924D1705BE21}"/>
              </a:ext>
            </a:extLst>
          </p:cNvPr>
          <p:cNvSpPr txBox="1"/>
          <p:nvPr/>
        </p:nvSpPr>
        <p:spPr>
          <a:xfrm>
            <a:off x="337890" y="6050614"/>
            <a:ext cx="27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z</a:t>
            </a:r>
            <a:endParaRPr lang="en-DE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3924CC-4AAE-41CF-83AA-BD4FCA9CDB7C}"/>
              </a:ext>
            </a:extLst>
          </p:cNvPr>
          <p:cNvSpPr txBox="1"/>
          <p:nvPr/>
        </p:nvSpPr>
        <p:spPr>
          <a:xfrm>
            <a:off x="912101" y="5681282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x</a:t>
            </a:r>
            <a:endParaRPr lang="en-DE" b="1" i="1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DE19516-810C-48E5-A1B6-E163119FCA4D}"/>
              </a:ext>
            </a:extLst>
          </p:cNvPr>
          <p:cNvSpPr/>
          <p:nvPr/>
        </p:nvSpPr>
        <p:spPr>
          <a:xfrm>
            <a:off x="1939319" y="1355829"/>
            <a:ext cx="5936394" cy="3849757"/>
          </a:xfrm>
          <a:custGeom>
            <a:avLst/>
            <a:gdLst>
              <a:gd name="connsiteX0" fmla="*/ 0 w 7209184"/>
              <a:gd name="connsiteY0" fmla="*/ 0 h 3849757"/>
              <a:gd name="connsiteX1" fmla="*/ 7209184 w 7209184"/>
              <a:gd name="connsiteY1" fmla="*/ 0 h 3849757"/>
              <a:gd name="connsiteX2" fmla="*/ 7209184 w 7209184"/>
              <a:gd name="connsiteY2" fmla="*/ 3849757 h 3849757"/>
              <a:gd name="connsiteX3" fmla="*/ 1090423 w 7209184"/>
              <a:gd name="connsiteY3" fmla="*/ 3849757 h 3849757"/>
              <a:gd name="connsiteX4" fmla="*/ 1078550 w 7209184"/>
              <a:gd name="connsiteY4" fmla="*/ 3734699 h 3849757"/>
              <a:gd name="connsiteX5" fmla="*/ 47476 w 7209184"/>
              <a:gd name="connsiteY5" fmla="*/ 2913749 h 3849757"/>
              <a:gd name="connsiteX6" fmla="*/ 0 w 7209184"/>
              <a:gd name="connsiteY6" fmla="*/ 2916091 h 3849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09184" h="3849757">
                <a:moveTo>
                  <a:pt x="0" y="0"/>
                </a:moveTo>
                <a:lnTo>
                  <a:pt x="7209184" y="0"/>
                </a:lnTo>
                <a:lnTo>
                  <a:pt x="7209184" y="3849757"/>
                </a:lnTo>
                <a:lnTo>
                  <a:pt x="1090423" y="3849757"/>
                </a:lnTo>
                <a:lnTo>
                  <a:pt x="1078550" y="3734699"/>
                </a:lnTo>
                <a:cubicBezTo>
                  <a:pt x="980412" y="3266184"/>
                  <a:pt x="556074" y="2913749"/>
                  <a:pt x="47476" y="2913749"/>
                </a:cubicBezTo>
                <a:lnTo>
                  <a:pt x="0" y="2916091"/>
                </a:ln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DE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B5D6F39-00EB-49E2-AC2C-564A60EB661E}"/>
              </a:ext>
            </a:extLst>
          </p:cNvPr>
          <p:cNvSpPr/>
          <p:nvPr/>
        </p:nvSpPr>
        <p:spPr>
          <a:xfrm>
            <a:off x="3030725" y="5258275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C3E8DA-6CA3-4F17-A4E5-0665243778F1}"/>
              </a:ext>
            </a:extLst>
          </p:cNvPr>
          <p:cNvCxnSpPr>
            <a:cxnSpLocks/>
          </p:cNvCxnSpPr>
          <p:nvPr/>
        </p:nvCxnSpPr>
        <p:spPr>
          <a:xfrm>
            <a:off x="3007542" y="5635962"/>
            <a:ext cx="354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FBAF23-E21A-424F-98A6-6CA2C5477242}"/>
              </a:ext>
            </a:extLst>
          </p:cNvPr>
          <p:cNvCxnSpPr>
            <a:cxnSpLocks/>
          </p:cNvCxnSpPr>
          <p:nvPr/>
        </p:nvCxnSpPr>
        <p:spPr>
          <a:xfrm flipV="1">
            <a:off x="3043978" y="5635964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65B34CD-CF4D-4AA6-9048-E9E2A2110B8B}"/>
              </a:ext>
            </a:extLst>
          </p:cNvPr>
          <p:cNvCxnSpPr>
            <a:cxnSpLocks/>
          </p:cNvCxnSpPr>
          <p:nvPr/>
        </p:nvCxnSpPr>
        <p:spPr>
          <a:xfrm flipV="1">
            <a:off x="3135116" y="5635964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2D5C11-E9F9-4195-BDD9-82D2CD978C12}"/>
              </a:ext>
            </a:extLst>
          </p:cNvPr>
          <p:cNvCxnSpPr>
            <a:cxnSpLocks/>
          </p:cNvCxnSpPr>
          <p:nvPr/>
        </p:nvCxnSpPr>
        <p:spPr>
          <a:xfrm flipV="1">
            <a:off x="3242789" y="5635964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F5A0B1-6152-4BE5-8B48-BCF5865E95B2}"/>
              </a:ext>
            </a:extLst>
          </p:cNvPr>
          <p:cNvCxnSpPr>
            <a:cxnSpLocks/>
          </p:cNvCxnSpPr>
          <p:nvPr/>
        </p:nvCxnSpPr>
        <p:spPr>
          <a:xfrm flipV="1">
            <a:off x="2931357" y="5635960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46CC99D-6A67-41B7-BB76-2E26649AD097}"/>
              </a:ext>
            </a:extLst>
          </p:cNvPr>
          <p:cNvSpPr/>
          <p:nvPr/>
        </p:nvSpPr>
        <p:spPr>
          <a:xfrm>
            <a:off x="7630600" y="5258275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F097E5-664A-4234-B0F8-7513C1E1BB9A}"/>
              </a:ext>
            </a:extLst>
          </p:cNvPr>
          <p:cNvCxnSpPr>
            <a:cxnSpLocks/>
          </p:cNvCxnSpPr>
          <p:nvPr/>
        </p:nvCxnSpPr>
        <p:spPr>
          <a:xfrm>
            <a:off x="7607417" y="5635962"/>
            <a:ext cx="354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104E7ED-881E-48BA-90D4-807ED509B8F5}"/>
              </a:ext>
            </a:extLst>
          </p:cNvPr>
          <p:cNvCxnSpPr>
            <a:cxnSpLocks/>
          </p:cNvCxnSpPr>
          <p:nvPr/>
        </p:nvCxnSpPr>
        <p:spPr>
          <a:xfrm flipV="1">
            <a:off x="7643853" y="5635964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BE7516-C88F-4DA7-B8ED-0C727375021B}"/>
              </a:ext>
            </a:extLst>
          </p:cNvPr>
          <p:cNvCxnSpPr>
            <a:cxnSpLocks/>
          </p:cNvCxnSpPr>
          <p:nvPr/>
        </p:nvCxnSpPr>
        <p:spPr>
          <a:xfrm flipV="1">
            <a:off x="7734991" y="5635964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AFADE0-C2B0-48D4-8F00-93BFB2E0AD39}"/>
              </a:ext>
            </a:extLst>
          </p:cNvPr>
          <p:cNvCxnSpPr>
            <a:cxnSpLocks/>
          </p:cNvCxnSpPr>
          <p:nvPr/>
        </p:nvCxnSpPr>
        <p:spPr>
          <a:xfrm flipV="1">
            <a:off x="7842664" y="5635964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DEC2E5-2A5A-4048-ACD5-151B84F9AF13}"/>
              </a:ext>
            </a:extLst>
          </p:cNvPr>
          <p:cNvCxnSpPr>
            <a:cxnSpLocks/>
          </p:cNvCxnSpPr>
          <p:nvPr/>
        </p:nvCxnSpPr>
        <p:spPr>
          <a:xfrm flipV="1">
            <a:off x="7531232" y="5635960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747760E-F4AD-413D-A111-5CA25B9083B7}"/>
              </a:ext>
            </a:extLst>
          </p:cNvPr>
          <p:cNvSpPr/>
          <p:nvPr/>
        </p:nvSpPr>
        <p:spPr>
          <a:xfrm>
            <a:off x="5402455" y="5258275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655BC8A-43A4-4536-9274-BDB2D15FED7A}"/>
              </a:ext>
            </a:extLst>
          </p:cNvPr>
          <p:cNvCxnSpPr>
            <a:cxnSpLocks/>
          </p:cNvCxnSpPr>
          <p:nvPr/>
        </p:nvCxnSpPr>
        <p:spPr>
          <a:xfrm>
            <a:off x="5379272" y="5635962"/>
            <a:ext cx="354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813B61D-3DEB-4723-81F3-E601785FF244}"/>
              </a:ext>
            </a:extLst>
          </p:cNvPr>
          <p:cNvCxnSpPr>
            <a:cxnSpLocks/>
          </p:cNvCxnSpPr>
          <p:nvPr/>
        </p:nvCxnSpPr>
        <p:spPr>
          <a:xfrm flipV="1">
            <a:off x="5415708" y="5635964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F3CBBC-FE42-423D-BD15-F070916C6983}"/>
              </a:ext>
            </a:extLst>
          </p:cNvPr>
          <p:cNvCxnSpPr>
            <a:cxnSpLocks/>
          </p:cNvCxnSpPr>
          <p:nvPr/>
        </p:nvCxnSpPr>
        <p:spPr>
          <a:xfrm flipV="1">
            <a:off x="5506846" y="5635964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DFBA28F-64E9-4189-82D0-7BC2678084DA}"/>
              </a:ext>
            </a:extLst>
          </p:cNvPr>
          <p:cNvCxnSpPr>
            <a:cxnSpLocks/>
          </p:cNvCxnSpPr>
          <p:nvPr/>
        </p:nvCxnSpPr>
        <p:spPr>
          <a:xfrm flipV="1">
            <a:off x="5614519" y="5635964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37DC3F-AB8F-4774-B422-C01A3789BC9A}"/>
              </a:ext>
            </a:extLst>
          </p:cNvPr>
          <p:cNvCxnSpPr>
            <a:cxnSpLocks/>
          </p:cNvCxnSpPr>
          <p:nvPr/>
        </p:nvCxnSpPr>
        <p:spPr>
          <a:xfrm flipV="1">
            <a:off x="5303087" y="5635960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9636BEB5-73CA-4BA4-A75F-3780DE931078}"/>
              </a:ext>
            </a:extLst>
          </p:cNvPr>
          <p:cNvSpPr/>
          <p:nvPr/>
        </p:nvSpPr>
        <p:spPr>
          <a:xfrm>
            <a:off x="4199482" y="5258275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35DAFD3-275A-4324-A020-C209507149D2}"/>
              </a:ext>
            </a:extLst>
          </p:cNvPr>
          <p:cNvCxnSpPr>
            <a:cxnSpLocks/>
          </p:cNvCxnSpPr>
          <p:nvPr/>
        </p:nvCxnSpPr>
        <p:spPr>
          <a:xfrm>
            <a:off x="4176299" y="5635962"/>
            <a:ext cx="354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D53CC7F-33F9-4972-A5F7-3A9D6D9086A8}"/>
              </a:ext>
            </a:extLst>
          </p:cNvPr>
          <p:cNvCxnSpPr>
            <a:cxnSpLocks/>
          </p:cNvCxnSpPr>
          <p:nvPr/>
        </p:nvCxnSpPr>
        <p:spPr>
          <a:xfrm flipV="1">
            <a:off x="4212735" y="5635964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ED0BA03-6A4D-4DB2-A839-3415323B6BBB}"/>
              </a:ext>
            </a:extLst>
          </p:cNvPr>
          <p:cNvCxnSpPr>
            <a:cxnSpLocks/>
          </p:cNvCxnSpPr>
          <p:nvPr/>
        </p:nvCxnSpPr>
        <p:spPr>
          <a:xfrm flipV="1">
            <a:off x="4303873" y="5635964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789C040-674A-417A-A9F3-CC59EC306540}"/>
              </a:ext>
            </a:extLst>
          </p:cNvPr>
          <p:cNvCxnSpPr>
            <a:cxnSpLocks/>
          </p:cNvCxnSpPr>
          <p:nvPr/>
        </p:nvCxnSpPr>
        <p:spPr>
          <a:xfrm flipV="1">
            <a:off x="4411546" y="5635964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607AF2-586C-4B9F-8C94-CC0B28F618B6}"/>
              </a:ext>
            </a:extLst>
          </p:cNvPr>
          <p:cNvCxnSpPr>
            <a:cxnSpLocks/>
          </p:cNvCxnSpPr>
          <p:nvPr/>
        </p:nvCxnSpPr>
        <p:spPr>
          <a:xfrm flipV="1">
            <a:off x="4100114" y="5635960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7CC6B60E-71CF-4505-ABDE-7688D3268C20}"/>
              </a:ext>
            </a:extLst>
          </p:cNvPr>
          <p:cNvSpPr/>
          <p:nvPr/>
        </p:nvSpPr>
        <p:spPr>
          <a:xfrm>
            <a:off x="6529790" y="5258275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58328D9-F420-4F7D-B229-34442DD0F1C1}"/>
              </a:ext>
            </a:extLst>
          </p:cNvPr>
          <p:cNvCxnSpPr>
            <a:cxnSpLocks/>
          </p:cNvCxnSpPr>
          <p:nvPr/>
        </p:nvCxnSpPr>
        <p:spPr>
          <a:xfrm>
            <a:off x="6506607" y="5635962"/>
            <a:ext cx="354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1D120B1-DDC7-4B4B-8DF4-579E43D3A77A}"/>
              </a:ext>
            </a:extLst>
          </p:cNvPr>
          <p:cNvCxnSpPr>
            <a:cxnSpLocks/>
          </p:cNvCxnSpPr>
          <p:nvPr/>
        </p:nvCxnSpPr>
        <p:spPr>
          <a:xfrm flipV="1">
            <a:off x="6543043" y="5635964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2D2FF7C-13A6-4D7E-985F-8640D6CE5CEC}"/>
              </a:ext>
            </a:extLst>
          </p:cNvPr>
          <p:cNvCxnSpPr>
            <a:cxnSpLocks/>
          </p:cNvCxnSpPr>
          <p:nvPr/>
        </p:nvCxnSpPr>
        <p:spPr>
          <a:xfrm flipV="1">
            <a:off x="6634181" y="5635964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4FA6137-69C1-4C85-B28A-DC15A68B7194}"/>
              </a:ext>
            </a:extLst>
          </p:cNvPr>
          <p:cNvCxnSpPr>
            <a:cxnSpLocks/>
          </p:cNvCxnSpPr>
          <p:nvPr/>
        </p:nvCxnSpPr>
        <p:spPr>
          <a:xfrm flipV="1">
            <a:off x="6741854" y="5635964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8B3B27B-ABCB-440C-997C-35031EF93AA1}"/>
              </a:ext>
            </a:extLst>
          </p:cNvPr>
          <p:cNvCxnSpPr>
            <a:cxnSpLocks/>
          </p:cNvCxnSpPr>
          <p:nvPr/>
        </p:nvCxnSpPr>
        <p:spPr>
          <a:xfrm flipV="1">
            <a:off x="6430422" y="5635960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0E26BABE-43C7-462E-BAA8-C608D32F6876}"/>
              </a:ext>
            </a:extLst>
          </p:cNvPr>
          <p:cNvSpPr/>
          <p:nvPr/>
        </p:nvSpPr>
        <p:spPr>
          <a:xfrm rot="5400000">
            <a:off x="1570812" y="3738869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B7C078E-0FCE-46A1-A4D1-71C67A81E6F7}"/>
              </a:ext>
            </a:extLst>
          </p:cNvPr>
          <p:cNvCxnSpPr>
            <a:cxnSpLocks/>
          </p:cNvCxnSpPr>
          <p:nvPr/>
        </p:nvCxnSpPr>
        <p:spPr>
          <a:xfrm>
            <a:off x="1503315" y="3713959"/>
            <a:ext cx="0" cy="3313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4DEE8E7-416C-4722-A618-3752EBAC34CF}"/>
              </a:ext>
            </a:extLst>
          </p:cNvPr>
          <p:cNvCxnSpPr>
            <a:cxnSpLocks/>
          </p:cNvCxnSpPr>
          <p:nvPr/>
        </p:nvCxnSpPr>
        <p:spPr>
          <a:xfrm>
            <a:off x="1340065" y="3727202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7E7EDD0-5FA6-4A2A-9087-ADF7560B9D8A}"/>
              </a:ext>
            </a:extLst>
          </p:cNvPr>
          <p:cNvCxnSpPr>
            <a:cxnSpLocks/>
          </p:cNvCxnSpPr>
          <p:nvPr/>
        </p:nvCxnSpPr>
        <p:spPr>
          <a:xfrm>
            <a:off x="1340064" y="3823283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227DF5C-B8A1-4122-8DFE-BF2B01492B5D}"/>
              </a:ext>
            </a:extLst>
          </p:cNvPr>
          <p:cNvCxnSpPr>
            <a:cxnSpLocks/>
          </p:cNvCxnSpPr>
          <p:nvPr/>
        </p:nvCxnSpPr>
        <p:spPr>
          <a:xfrm>
            <a:off x="1343570" y="3631125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94D7E19-2517-4DA0-9B57-978BC6179CCB}"/>
              </a:ext>
            </a:extLst>
          </p:cNvPr>
          <p:cNvCxnSpPr>
            <a:cxnSpLocks/>
          </p:cNvCxnSpPr>
          <p:nvPr/>
        </p:nvCxnSpPr>
        <p:spPr>
          <a:xfrm>
            <a:off x="1347474" y="3544924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77259AA5-19D2-4543-B076-637305B83723}"/>
              </a:ext>
            </a:extLst>
          </p:cNvPr>
          <p:cNvSpPr/>
          <p:nvPr/>
        </p:nvSpPr>
        <p:spPr>
          <a:xfrm rot="5400000">
            <a:off x="1570812" y="1447657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E60D58D-47C8-4476-B385-CC6D37AF8767}"/>
              </a:ext>
            </a:extLst>
          </p:cNvPr>
          <p:cNvCxnSpPr>
            <a:cxnSpLocks/>
          </p:cNvCxnSpPr>
          <p:nvPr/>
        </p:nvCxnSpPr>
        <p:spPr>
          <a:xfrm>
            <a:off x="1503315" y="1422747"/>
            <a:ext cx="0" cy="3313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440E9BF-6AFB-4FDF-AAFF-375A9D44AA16}"/>
              </a:ext>
            </a:extLst>
          </p:cNvPr>
          <p:cNvCxnSpPr>
            <a:cxnSpLocks/>
          </p:cNvCxnSpPr>
          <p:nvPr/>
        </p:nvCxnSpPr>
        <p:spPr>
          <a:xfrm>
            <a:off x="1340065" y="1435990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9C68F75-A097-4544-8AD7-89F1084BC04C}"/>
              </a:ext>
            </a:extLst>
          </p:cNvPr>
          <p:cNvCxnSpPr>
            <a:cxnSpLocks/>
          </p:cNvCxnSpPr>
          <p:nvPr/>
        </p:nvCxnSpPr>
        <p:spPr>
          <a:xfrm>
            <a:off x="1340064" y="1532071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593BB39-50B7-47FD-BA09-F95910F82EA7}"/>
              </a:ext>
            </a:extLst>
          </p:cNvPr>
          <p:cNvCxnSpPr>
            <a:cxnSpLocks/>
          </p:cNvCxnSpPr>
          <p:nvPr/>
        </p:nvCxnSpPr>
        <p:spPr>
          <a:xfrm>
            <a:off x="1343570" y="1339913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41F9568-AB3A-476E-9244-89A211058BDB}"/>
              </a:ext>
            </a:extLst>
          </p:cNvPr>
          <p:cNvCxnSpPr>
            <a:cxnSpLocks/>
          </p:cNvCxnSpPr>
          <p:nvPr/>
        </p:nvCxnSpPr>
        <p:spPr>
          <a:xfrm>
            <a:off x="1347474" y="1253712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7CB3DF16-3AED-4D79-8FD3-8031D99C58FF}"/>
              </a:ext>
            </a:extLst>
          </p:cNvPr>
          <p:cNvSpPr/>
          <p:nvPr/>
        </p:nvSpPr>
        <p:spPr>
          <a:xfrm rot="5400000">
            <a:off x="1570812" y="2194903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EEA272C-B677-4BE9-B56A-0E20652B4DC6}"/>
              </a:ext>
            </a:extLst>
          </p:cNvPr>
          <p:cNvCxnSpPr>
            <a:cxnSpLocks/>
          </p:cNvCxnSpPr>
          <p:nvPr/>
        </p:nvCxnSpPr>
        <p:spPr>
          <a:xfrm>
            <a:off x="1503315" y="2169993"/>
            <a:ext cx="0" cy="3313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885155E-6311-45B0-95CB-112A27558D9B}"/>
              </a:ext>
            </a:extLst>
          </p:cNvPr>
          <p:cNvCxnSpPr>
            <a:cxnSpLocks/>
          </p:cNvCxnSpPr>
          <p:nvPr/>
        </p:nvCxnSpPr>
        <p:spPr>
          <a:xfrm>
            <a:off x="1340065" y="2183236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3BE931-8B87-4CF9-8ADA-CC8792CA08F0}"/>
              </a:ext>
            </a:extLst>
          </p:cNvPr>
          <p:cNvCxnSpPr>
            <a:cxnSpLocks/>
          </p:cNvCxnSpPr>
          <p:nvPr/>
        </p:nvCxnSpPr>
        <p:spPr>
          <a:xfrm>
            <a:off x="1340064" y="2279317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EF4F965-EB78-4CA2-9D45-83D6BB8153E0}"/>
              </a:ext>
            </a:extLst>
          </p:cNvPr>
          <p:cNvCxnSpPr>
            <a:cxnSpLocks/>
          </p:cNvCxnSpPr>
          <p:nvPr/>
        </p:nvCxnSpPr>
        <p:spPr>
          <a:xfrm>
            <a:off x="1343570" y="2087159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394F962-F11A-4331-86A1-CA3C8EE04ABD}"/>
              </a:ext>
            </a:extLst>
          </p:cNvPr>
          <p:cNvCxnSpPr>
            <a:cxnSpLocks/>
          </p:cNvCxnSpPr>
          <p:nvPr/>
        </p:nvCxnSpPr>
        <p:spPr>
          <a:xfrm>
            <a:off x="1347474" y="2000958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37229802-BD8B-47B1-83E2-0CC196AEFD34}"/>
              </a:ext>
            </a:extLst>
          </p:cNvPr>
          <p:cNvSpPr/>
          <p:nvPr/>
        </p:nvSpPr>
        <p:spPr>
          <a:xfrm rot="5400000">
            <a:off x="1570812" y="2950662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1F5B725-118B-4DAB-9A3A-43E896D981A2}"/>
              </a:ext>
            </a:extLst>
          </p:cNvPr>
          <p:cNvCxnSpPr>
            <a:cxnSpLocks/>
          </p:cNvCxnSpPr>
          <p:nvPr/>
        </p:nvCxnSpPr>
        <p:spPr>
          <a:xfrm>
            <a:off x="1503315" y="2925752"/>
            <a:ext cx="0" cy="3313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1C28F46-9E23-48BB-996C-19F4D7D7050C}"/>
              </a:ext>
            </a:extLst>
          </p:cNvPr>
          <p:cNvCxnSpPr>
            <a:cxnSpLocks/>
          </p:cNvCxnSpPr>
          <p:nvPr/>
        </p:nvCxnSpPr>
        <p:spPr>
          <a:xfrm>
            <a:off x="1340065" y="2938995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1EA74E-74AD-46E5-AA6A-6E9B999FB184}"/>
              </a:ext>
            </a:extLst>
          </p:cNvPr>
          <p:cNvCxnSpPr>
            <a:cxnSpLocks/>
          </p:cNvCxnSpPr>
          <p:nvPr/>
        </p:nvCxnSpPr>
        <p:spPr>
          <a:xfrm>
            <a:off x="1340064" y="3035076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2899CB0-4F51-42BD-B235-DD72F79F80E5}"/>
              </a:ext>
            </a:extLst>
          </p:cNvPr>
          <p:cNvCxnSpPr>
            <a:cxnSpLocks/>
          </p:cNvCxnSpPr>
          <p:nvPr/>
        </p:nvCxnSpPr>
        <p:spPr>
          <a:xfrm>
            <a:off x="1343570" y="2842918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516869C-7CDD-4ED9-B3E9-50B6E4A6BEEE}"/>
              </a:ext>
            </a:extLst>
          </p:cNvPr>
          <p:cNvCxnSpPr>
            <a:cxnSpLocks/>
          </p:cNvCxnSpPr>
          <p:nvPr/>
        </p:nvCxnSpPr>
        <p:spPr>
          <a:xfrm>
            <a:off x="1347474" y="2756717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F2FF537-6DE9-435C-AB77-A90652E2123B}"/>
              </a:ext>
            </a:extLst>
          </p:cNvPr>
          <p:cNvCxnSpPr>
            <a:cxnSpLocks/>
          </p:cNvCxnSpPr>
          <p:nvPr/>
        </p:nvCxnSpPr>
        <p:spPr>
          <a:xfrm flipV="1">
            <a:off x="7888914" y="1332005"/>
            <a:ext cx="1581838" cy="120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4EBDE66-16E9-44E9-BA26-FAD620BDC921}"/>
              </a:ext>
            </a:extLst>
          </p:cNvPr>
          <p:cNvSpPr txBox="1"/>
          <p:nvPr/>
        </p:nvSpPr>
        <p:spPr>
          <a:xfrm>
            <a:off x="8268958" y="901881"/>
            <a:ext cx="49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U</a:t>
            </a:r>
            <a:r>
              <a:rPr lang="en-US" b="1" baseline="-25000" dirty="0" err="1"/>
              <a:t>x</a:t>
            </a:r>
            <a:r>
              <a:rPr lang="en-US" b="1" baseline="-25000" dirty="0"/>
              <a:t> </a:t>
            </a:r>
            <a:endParaRPr lang="en-DE" b="1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F2D19EE-B5A6-4E58-A2DD-6B9F2118EC10}"/>
              </a:ext>
            </a:extLst>
          </p:cNvPr>
          <p:cNvCxnSpPr/>
          <p:nvPr/>
        </p:nvCxnSpPr>
        <p:spPr>
          <a:xfrm flipV="1">
            <a:off x="1939318" y="4461839"/>
            <a:ext cx="591847" cy="740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9A928C33-E61A-40B4-9478-56963634FFEF}"/>
              </a:ext>
            </a:extLst>
          </p:cNvPr>
          <p:cNvSpPr txBox="1"/>
          <p:nvPr/>
        </p:nvSpPr>
        <p:spPr>
          <a:xfrm>
            <a:off x="1811739" y="451964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3</a:t>
            </a:r>
            <a:endParaRPr lang="en-DE" dirty="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62E063F-6217-45A4-981E-05019ADBEB4E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1939318" y="618708"/>
            <a:ext cx="1" cy="737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C47EA2A-1F98-4589-A75D-429BA60852E0}"/>
              </a:ext>
            </a:extLst>
          </p:cNvPr>
          <p:cNvCxnSpPr/>
          <p:nvPr/>
        </p:nvCxnSpPr>
        <p:spPr>
          <a:xfrm flipH="1" flipV="1">
            <a:off x="7859221" y="630169"/>
            <a:ext cx="1" cy="7371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066972F-747D-4DCC-9CD7-844EBFAC2BF1}"/>
              </a:ext>
            </a:extLst>
          </p:cNvPr>
          <p:cNvCxnSpPr/>
          <p:nvPr/>
        </p:nvCxnSpPr>
        <p:spPr>
          <a:xfrm>
            <a:off x="1925059" y="987268"/>
            <a:ext cx="5943025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4CBFCC6-4E8C-4D1F-8D7D-32DE0AEC744A}"/>
              </a:ext>
            </a:extLst>
          </p:cNvPr>
          <p:cNvCxnSpPr>
            <a:stCxn id="15" idx="0"/>
          </p:cNvCxnSpPr>
          <p:nvPr/>
        </p:nvCxnSpPr>
        <p:spPr>
          <a:xfrm flipH="1">
            <a:off x="627977" y="1355829"/>
            <a:ext cx="13113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AE5F98E-705C-4BA2-8217-FC0A9A3976FA}"/>
              </a:ext>
            </a:extLst>
          </p:cNvPr>
          <p:cNvCxnSpPr>
            <a:cxnSpLocks/>
            <a:stCxn id="15" idx="3"/>
          </p:cNvCxnSpPr>
          <p:nvPr/>
        </p:nvCxnSpPr>
        <p:spPr>
          <a:xfrm flipH="1">
            <a:off x="627977" y="5205586"/>
            <a:ext cx="2209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CECE865-7BEE-4E2F-8C4F-F6C219AC6B81}"/>
              </a:ext>
            </a:extLst>
          </p:cNvPr>
          <p:cNvCxnSpPr>
            <a:cxnSpLocks/>
          </p:cNvCxnSpPr>
          <p:nvPr/>
        </p:nvCxnSpPr>
        <p:spPr>
          <a:xfrm>
            <a:off x="967327" y="1339913"/>
            <a:ext cx="0" cy="388040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1846700C-DCAE-4696-8926-DFE3222A5DAA}"/>
              </a:ext>
            </a:extLst>
          </p:cNvPr>
          <p:cNvSpPr txBox="1"/>
          <p:nvPr/>
        </p:nvSpPr>
        <p:spPr>
          <a:xfrm>
            <a:off x="4599855" y="6187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27</a:t>
            </a:r>
            <a:endParaRPr lang="en-DE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0E71B3A-197C-4BD6-8F72-DE972CD53FA4}"/>
              </a:ext>
            </a:extLst>
          </p:cNvPr>
          <p:cNvSpPr txBox="1"/>
          <p:nvPr/>
        </p:nvSpPr>
        <p:spPr>
          <a:xfrm rot="16200000">
            <a:off x="603291" y="30741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  <a:endParaRPr lang="en-DE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64A67C1-4D06-4D17-B8B4-232FD70AED72}"/>
              </a:ext>
            </a:extLst>
          </p:cNvPr>
          <p:cNvCxnSpPr>
            <a:cxnSpLocks/>
          </p:cNvCxnSpPr>
          <p:nvPr/>
        </p:nvCxnSpPr>
        <p:spPr>
          <a:xfrm flipV="1">
            <a:off x="7875713" y="5180805"/>
            <a:ext cx="1581838" cy="120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22B8668-B62D-499D-A2DF-06186FBD2B4C}"/>
              </a:ext>
            </a:extLst>
          </p:cNvPr>
          <p:cNvCxnSpPr>
            <a:cxnSpLocks/>
          </p:cNvCxnSpPr>
          <p:nvPr/>
        </p:nvCxnSpPr>
        <p:spPr>
          <a:xfrm flipV="1">
            <a:off x="7875713" y="3208496"/>
            <a:ext cx="1581838" cy="120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7B7A086-8A84-4395-8BF7-D875ED4DD821}"/>
              </a:ext>
            </a:extLst>
          </p:cNvPr>
          <p:cNvCxnSpPr>
            <a:cxnSpLocks/>
          </p:cNvCxnSpPr>
          <p:nvPr/>
        </p:nvCxnSpPr>
        <p:spPr>
          <a:xfrm flipV="1">
            <a:off x="7875713" y="2267376"/>
            <a:ext cx="1581838" cy="120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5EDC6DD-CC64-4BF3-B742-DDB56F70E52B}"/>
              </a:ext>
            </a:extLst>
          </p:cNvPr>
          <p:cNvCxnSpPr>
            <a:cxnSpLocks/>
          </p:cNvCxnSpPr>
          <p:nvPr/>
        </p:nvCxnSpPr>
        <p:spPr>
          <a:xfrm flipV="1">
            <a:off x="7859221" y="4239685"/>
            <a:ext cx="1581838" cy="120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Arrow: Left-Up 159">
            <a:extLst>
              <a:ext uri="{FF2B5EF4-FFF2-40B4-BE49-F238E27FC236}">
                <a16:creationId xmlns:a16="http://schemas.microsoft.com/office/drawing/2014/main" id="{ED63C013-737E-454A-BADE-443E07EAB949}"/>
              </a:ext>
            </a:extLst>
          </p:cNvPr>
          <p:cNvSpPr/>
          <p:nvPr/>
        </p:nvSpPr>
        <p:spPr>
          <a:xfrm rot="5400000">
            <a:off x="10358745" y="5636310"/>
            <a:ext cx="616462" cy="638900"/>
          </a:xfrm>
          <a:prstGeom prst="leftUpArrow">
            <a:avLst>
              <a:gd name="adj1" fmla="val 1"/>
              <a:gd name="adj2" fmla="val 4449"/>
              <a:gd name="adj3" fmla="val 207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2009499-906B-47E7-AA26-F27847245734}"/>
              </a:ext>
            </a:extLst>
          </p:cNvPr>
          <p:cNvSpPr txBox="1"/>
          <p:nvPr/>
        </p:nvSpPr>
        <p:spPr>
          <a:xfrm>
            <a:off x="10356612" y="5404992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y</a:t>
            </a:r>
            <a:endParaRPr lang="en-DE" b="1" i="1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1D6E854-D20D-4CA5-976F-F4B124487989}"/>
              </a:ext>
            </a:extLst>
          </p:cNvPr>
          <p:cNvSpPr txBox="1"/>
          <p:nvPr/>
        </p:nvSpPr>
        <p:spPr>
          <a:xfrm>
            <a:off x="10225806" y="6188978"/>
            <a:ext cx="27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x</a:t>
            </a:r>
            <a:endParaRPr lang="en-DE" b="1" i="1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49E294B-2940-4CBB-AA6F-B91D691183DB}"/>
              </a:ext>
            </a:extLst>
          </p:cNvPr>
          <p:cNvSpPr txBox="1"/>
          <p:nvPr/>
        </p:nvSpPr>
        <p:spPr>
          <a:xfrm>
            <a:off x="10800017" y="5819646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z</a:t>
            </a:r>
            <a:endParaRPr lang="en-DE" b="1" i="1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D22219B-1F9F-43EC-AB69-C69FAA83901D}"/>
              </a:ext>
            </a:extLst>
          </p:cNvPr>
          <p:cNvSpPr/>
          <p:nvPr/>
        </p:nvSpPr>
        <p:spPr>
          <a:xfrm>
            <a:off x="11209861" y="1158857"/>
            <a:ext cx="397560" cy="419435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5" name="Isosceles Triangle 164">
            <a:extLst>
              <a:ext uri="{FF2B5EF4-FFF2-40B4-BE49-F238E27FC236}">
                <a16:creationId xmlns:a16="http://schemas.microsoft.com/office/drawing/2014/main" id="{DA968B93-2F97-4D02-A82E-28F7A95D18B4}"/>
              </a:ext>
            </a:extLst>
          </p:cNvPr>
          <p:cNvSpPr/>
          <p:nvPr/>
        </p:nvSpPr>
        <p:spPr>
          <a:xfrm>
            <a:off x="11276121" y="5398533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B613D08-79BC-4CBD-987C-D4DED8F09B6F}"/>
              </a:ext>
            </a:extLst>
          </p:cNvPr>
          <p:cNvCxnSpPr>
            <a:cxnSpLocks/>
          </p:cNvCxnSpPr>
          <p:nvPr/>
        </p:nvCxnSpPr>
        <p:spPr>
          <a:xfrm>
            <a:off x="11252938" y="5776220"/>
            <a:ext cx="354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FEE423F4-9B9E-4690-919B-894BF47ACF79}"/>
              </a:ext>
            </a:extLst>
          </p:cNvPr>
          <p:cNvCxnSpPr>
            <a:cxnSpLocks/>
          </p:cNvCxnSpPr>
          <p:nvPr/>
        </p:nvCxnSpPr>
        <p:spPr>
          <a:xfrm flipV="1">
            <a:off x="11289374" y="5776222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4C08BA1D-42D7-413D-853B-720CFC006C6F}"/>
              </a:ext>
            </a:extLst>
          </p:cNvPr>
          <p:cNvCxnSpPr>
            <a:cxnSpLocks/>
          </p:cNvCxnSpPr>
          <p:nvPr/>
        </p:nvCxnSpPr>
        <p:spPr>
          <a:xfrm flipV="1">
            <a:off x="11380512" y="5776222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A7E9AF7D-8B48-4325-BDE5-39DE067FB412}"/>
              </a:ext>
            </a:extLst>
          </p:cNvPr>
          <p:cNvCxnSpPr>
            <a:cxnSpLocks/>
          </p:cNvCxnSpPr>
          <p:nvPr/>
        </p:nvCxnSpPr>
        <p:spPr>
          <a:xfrm flipV="1">
            <a:off x="11488185" y="5776222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462C276E-9DBF-4AFF-A1AE-F0C2F6D3EA08}"/>
              </a:ext>
            </a:extLst>
          </p:cNvPr>
          <p:cNvCxnSpPr>
            <a:cxnSpLocks/>
          </p:cNvCxnSpPr>
          <p:nvPr/>
        </p:nvCxnSpPr>
        <p:spPr>
          <a:xfrm flipV="1">
            <a:off x="11176753" y="5776218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Isosceles Triangle 170">
            <a:extLst>
              <a:ext uri="{FF2B5EF4-FFF2-40B4-BE49-F238E27FC236}">
                <a16:creationId xmlns:a16="http://schemas.microsoft.com/office/drawing/2014/main" id="{C389E26E-E1D6-439D-9B2A-F32EF8BB4EB1}"/>
              </a:ext>
            </a:extLst>
          </p:cNvPr>
          <p:cNvSpPr/>
          <p:nvPr/>
        </p:nvSpPr>
        <p:spPr>
          <a:xfrm rot="5400000">
            <a:off x="10878495" y="5035158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72" name="Isosceles Triangle 171">
            <a:extLst>
              <a:ext uri="{FF2B5EF4-FFF2-40B4-BE49-F238E27FC236}">
                <a16:creationId xmlns:a16="http://schemas.microsoft.com/office/drawing/2014/main" id="{1A6435CF-2EA1-4159-B7F8-831C2FB72464}"/>
              </a:ext>
            </a:extLst>
          </p:cNvPr>
          <p:cNvSpPr/>
          <p:nvPr/>
        </p:nvSpPr>
        <p:spPr>
          <a:xfrm rot="5400000">
            <a:off x="10878494" y="1201926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73" name="Isosceles Triangle 172">
            <a:extLst>
              <a:ext uri="{FF2B5EF4-FFF2-40B4-BE49-F238E27FC236}">
                <a16:creationId xmlns:a16="http://schemas.microsoft.com/office/drawing/2014/main" id="{663759C2-0C14-40FA-9080-BEE7260E9A43}"/>
              </a:ext>
            </a:extLst>
          </p:cNvPr>
          <p:cNvSpPr/>
          <p:nvPr/>
        </p:nvSpPr>
        <p:spPr>
          <a:xfrm rot="5400000">
            <a:off x="10875109" y="2166062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74" name="Isosceles Triangle 173">
            <a:extLst>
              <a:ext uri="{FF2B5EF4-FFF2-40B4-BE49-F238E27FC236}">
                <a16:creationId xmlns:a16="http://schemas.microsoft.com/office/drawing/2014/main" id="{E7D77C35-FEAD-4591-B116-059CFBE73C74}"/>
              </a:ext>
            </a:extLst>
          </p:cNvPr>
          <p:cNvSpPr/>
          <p:nvPr/>
        </p:nvSpPr>
        <p:spPr>
          <a:xfrm rot="5400000">
            <a:off x="10857258" y="3132566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75" name="Isosceles Triangle 174">
            <a:extLst>
              <a:ext uri="{FF2B5EF4-FFF2-40B4-BE49-F238E27FC236}">
                <a16:creationId xmlns:a16="http://schemas.microsoft.com/office/drawing/2014/main" id="{1A5257A0-718B-411D-84D4-8B7E96FBFC32}"/>
              </a:ext>
            </a:extLst>
          </p:cNvPr>
          <p:cNvSpPr/>
          <p:nvPr/>
        </p:nvSpPr>
        <p:spPr>
          <a:xfrm rot="5400000">
            <a:off x="10857752" y="4083862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903C2D7-F42D-4719-A2A5-D6650A83DD2E}"/>
              </a:ext>
            </a:extLst>
          </p:cNvPr>
          <p:cNvCxnSpPr>
            <a:cxnSpLocks/>
          </p:cNvCxnSpPr>
          <p:nvPr/>
        </p:nvCxnSpPr>
        <p:spPr>
          <a:xfrm>
            <a:off x="10810997" y="1177016"/>
            <a:ext cx="0" cy="3313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4B2BF196-7435-4566-9767-33D7B8C28378}"/>
              </a:ext>
            </a:extLst>
          </p:cNvPr>
          <p:cNvCxnSpPr>
            <a:cxnSpLocks/>
          </p:cNvCxnSpPr>
          <p:nvPr/>
        </p:nvCxnSpPr>
        <p:spPr>
          <a:xfrm>
            <a:off x="10647747" y="1190259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D0F67DA3-334C-4C2E-A4A9-A22FD82913C0}"/>
              </a:ext>
            </a:extLst>
          </p:cNvPr>
          <p:cNvCxnSpPr>
            <a:cxnSpLocks/>
          </p:cNvCxnSpPr>
          <p:nvPr/>
        </p:nvCxnSpPr>
        <p:spPr>
          <a:xfrm>
            <a:off x="10647746" y="1286340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CA45D10C-AE32-45AA-9885-C2B8A712DC77}"/>
              </a:ext>
            </a:extLst>
          </p:cNvPr>
          <p:cNvCxnSpPr>
            <a:cxnSpLocks/>
          </p:cNvCxnSpPr>
          <p:nvPr/>
        </p:nvCxnSpPr>
        <p:spPr>
          <a:xfrm>
            <a:off x="10651252" y="1094182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6533A84F-7E17-41FD-8B97-6626A3BC549D}"/>
              </a:ext>
            </a:extLst>
          </p:cNvPr>
          <p:cNvCxnSpPr>
            <a:cxnSpLocks/>
          </p:cNvCxnSpPr>
          <p:nvPr/>
        </p:nvCxnSpPr>
        <p:spPr>
          <a:xfrm>
            <a:off x="10655156" y="1007981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5794282C-7EFA-4368-A81F-FCB826876A9E}"/>
              </a:ext>
            </a:extLst>
          </p:cNvPr>
          <p:cNvCxnSpPr>
            <a:cxnSpLocks/>
          </p:cNvCxnSpPr>
          <p:nvPr/>
        </p:nvCxnSpPr>
        <p:spPr>
          <a:xfrm>
            <a:off x="10804951" y="2129691"/>
            <a:ext cx="0" cy="3313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5313057-22EE-4AE9-9FB9-6C84AD299D59}"/>
              </a:ext>
            </a:extLst>
          </p:cNvPr>
          <p:cNvCxnSpPr>
            <a:cxnSpLocks/>
          </p:cNvCxnSpPr>
          <p:nvPr/>
        </p:nvCxnSpPr>
        <p:spPr>
          <a:xfrm>
            <a:off x="10641701" y="2142934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8BCE7A7-911E-4F08-902D-3761661881E0}"/>
              </a:ext>
            </a:extLst>
          </p:cNvPr>
          <p:cNvCxnSpPr>
            <a:cxnSpLocks/>
          </p:cNvCxnSpPr>
          <p:nvPr/>
        </p:nvCxnSpPr>
        <p:spPr>
          <a:xfrm>
            <a:off x="10641700" y="2239015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5A5DCDE8-62C5-4F65-8EF1-780818E7A376}"/>
              </a:ext>
            </a:extLst>
          </p:cNvPr>
          <p:cNvCxnSpPr>
            <a:cxnSpLocks/>
          </p:cNvCxnSpPr>
          <p:nvPr/>
        </p:nvCxnSpPr>
        <p:spPr>
          <a:xfrm>
            <a:off x="10645206" y="2046857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A2B023C-7372-4D91-96E2-5E9BEC40E381}"/>
              </a:ext>
            </a:extLst>
          </p:cNvPr>
          <p:cNvCxnSpPr>
            <a:cxnSpLocks/>
          </p:cNvCxnSpPr>
          <p:nvPr/>
        </p:nvCxnSpPr>
        <p:spPr>
          <a:xfrm>
            <a:off x="10649110" y="1960656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E3FC6DBD-721E-42FF-9EFB-EFC60CDB458A}"/>
              </a:ext>
            </a:extLst>
          </p:cNvPr>
          <p:cNvCxnSpPr>
            <a:cxnSpLocks/>
          </p:cNvCxnSpPr>
          <p:nvPr/>
        </p:nvCxnSpPr>
        <p:spPr>
          <a:xfrm>
            <a:off x="10804748" y="3127882"/>
            <a:ext cx="0" cy="3313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19F5978F-1284-49F4-A722-17E9B5DF3C4C}"/>
              </a:ext>
            </a:extLst>
          </p:cNvPr>
          <p:cNvCxnSpPr>
            <a:cxnSpLocks/>
          </p:cNvCxnSpPr>
          <p:nvPr/>
        </p:nvCxnSpPr>
        <p:spPr>
          <a:xfrm>
            <a:off x="10641498" y="3141125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98381291-EF0C-4B4D-BC32-F9DA4A2E9375}"/>
              </a:ext>
            </a:extLst>
          </p:cNvPr>
          <p:cNvCxnSpPr>
            <a:cxnSpLocks/>
          </p:cNvCxnSpPr>
          <p:nvPr/>
        </p:nvCxnSpPr>
        <p:spPr>
          <a:xfrm>
            <a:off x="10641497" y="3237206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031F45CD-A14E-4A91-B80C-88CAEAADB882}"/>
              </a:ext>
            </a:extLst>
          </p:cNvPr>
          <p:cNvCxnSpPr>
            <a:cxnSpLocks/>
          </p:cNvCxnSpPr>
          <p:nvPr/>
        </p:nvCxnSpPr>
        <p:spPr>
          <a:xfrm>
            <a:off x="10645003" y="3045048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3CB2E570-4E52-4B89-8D09-1D7ECBF1150C}"/>
              </a:ext>
            </a:extLst>
          </p:cNvPr>
          <p:cNvCxnSpPr>
            <a:cxnSpLocks/>
          </p:cNvCxnSpPr>
          <p:nvPr/>
        </p:nvCxnSpPr>
        <p:spPr>
          <a:xfrm>
            <a:off x="10648907" y="2958847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5058862-FC06-4953-A253-5E8501DA2600}"/>
              </a:ext>
            </a:extLst>
          </p:cNvPr>
          <p:cNvCxnSpPr>
            <a:cxnSpLocks/>
          </p:cNvCxnSpPr>
          <p:nvPr/>
        </p:nvCxnSpPr>
        <p:spPr>
          <a:xfrm>
            <a:off x="10815268" y="4072562"/>
            <a:ext cx="0" cy="3313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9013B765-1363-4650-8D29-F8E75B443081}"/>
              </a:ext>
            </a:extLst>
          </p:cNvPr>
          <p:cNvCxnSpPr>
            <a:cxnSpLocks/>
          </p:cNvCxnSpPr>
          <p:nvPr/>
        </p:nvCxnSpPr>
        <p:spPr>
          <a:xfrm>
            <a:off x="10652018" y="4085805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38896C5B-126F-42A6-B97D-D1F755AF6A5E}"/>
              </a:ext>
            </a:extLst>
          </p:cNvPr>
          <p:cNvCxnSpPr>
            <a:cxnSpLocks/>
          </p:cNvCxnSpPr>
          <p:nvPr/>
        </p:nvCxnSpPr>
        <p:spPr>
          <a:xfrm>
            <a:off x="10652017" y="4181886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F7946F73-7C4B-48B1-AE26-B9EA0D64E319}"/>
              </a:ext>
            </a:extLst>
          </p:cNvPr>
          <p:cNvCxnSpPr>
            <a:cxnSpLocks/>
          </p:cNvCxnSpPr>
          <p:nvPr/>
        </p:nvCxnSpPr>
        <p:spPr>
          <a:xfrm>
            <a:off x="10655523" y="3989728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F50492D-88AD-4D5C-AC3E-091CA5DAE773}"/>
              </a:ext>
            </a:extLst>
          </p:cNvPr>
          <p:cNvCxnSpPr>
            <a:cxnSpLocks/>
          </p:cNvCxnSpPr>
          <p:nvPr/>
        </p:nvCxnSpPr>
        <p:spPr>
          <a:xfrm>
            <a:off x="10659427" y="3903527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CF6181BF-7679-4ECA-A83C-78CFFC889876}"/>
              </a:ext>
            </a:extLst>
          </p:cNvPr>
          <p:cNvCxnSpPr>
            <a:cxnSpLocks/>
          </p:cNvCxnSpPr>
          <p:nvPr/>
        </p:nvCxnSpPr>
        <p:spPr>
          <a:xfrm>
            <a:off x="10819097" y="5025611"/>
            <a:ext cx="0" cy="3313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001FB99E-3900-4B8A-B628-CABF8C44C088}"/>
              </a:ext>
            </a:extLst>
          </p:cNvPr>
          <p:cNvCxnSpPr>
            <a:cxnSpLocks/>
          </p:cNvCxnSpPr>
          <p:nvPr/>
        </p:nvCxnSpPr>
        <p:spPr>
          <a:xfrm>
            <a:off x="10655847" y="5038854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18D28AD-91EE-4DA9-B349-41486C83E6BD}"/>
              </a:ext>
            </a:extLst>
          </p:cNvPr>
          <p:cNvCxnSpPr>
            <a:cxnSpLocks/>
          </p:cNvCxnSpPr>
          <p:nvPr/>
        </p:nvCxnSpPr>
        <p:spPr>
          <a:xfrm>
            <a:off x="10655846" y="5134935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7DC0F7F-ADEA-4A1C-9CE8-88B0E0C8F884}"/>
              </a:ext>
            </a:extLst>
          </p:cNvPr>
          <p:cNvCxnSpPr>
            <a:cxnSpLocks/>
          </p:cNvCxnSpPr>
          <p:nvPr/>
        </p:nvCxnSpPr>
        <p:spPr>
          <a:xfrm>
            <a:off x="10659352" y="4942777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4B4A319-41D7-4FEC-B18E-E786C2555CD4}"/>
              </a:ext>
            </a:extLst>
          </p:cNvPr>
          <p:cNvCxnSpPr>
            <a:cxnSpLocks/>
          </p:cNvCxnSpPr>
          <p:nvPr/>
        </p:nvCxnSpPr>
        <p:spPr>
          <a:xfrm>
            <a:off x="10663256" y="4856576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C9A587B4-94EC-4F63-A8CE-C1853A6378A6}"/>
              </a:ext>
            </a:extLst>
          </p:cNvPr>
          <p:cNvCxnSpPr>
            <a:cxnSpLocks/>
          </p:cNvCxnSpPr>
          <p:nvPr/>
        </p:nvCxnSpPr>
        <p:spPr>
          <a:xfrm>
            <a:off x="11209861" y="4040793"/>
            <a:ext cx="3975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ADC85595-EC50-4EC9-A364-F70077A1FEEB}"/>
              </a:ext>
            </a:extLst>
          </p:cNvPr>
          <p:cNvCxnSpPr/>
          <p:nvPr/>
        </p:nvCxnSpPr>
        <p:spPr>
          <a:xfrm flipV="1">
            <a:off x="11607421" y="811029"/>
            <a:ext cx="0" cy="347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106CDD1-E136-4367-8799-328DEADDA487}"/>
              </a:ext>
            </a:extLst>
          </p:cNvPr>
          <p:cNvCxnSpPr/>
          <p:nvPr/>
        </p:nvCxnSpPr>
        <p:spPr>
          <a:xfrm flipV="1">
            <a:off x="11199784" y="811029"/>
            <a:ext cx="0" cy="347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B91F0C3-DB1C-4ACF-BB2B-E70A5E361AAE}"/>
              </a:ext>
            </a:extLst>
          </p:cNvPr>
          <p:cNvCxnSpPr/>
          <p:nvPr/>
        </p:nvCxnSpPr>
        <p:spPr>
          <a:xfrm>
            <a:off x="11194984" y="979647"/>
            <a:ext cx="39756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7798869D-F41B-41F3-95F9-36683EC08ADD}"/>
              </a:ext>
            </a:extLst>
          </p:cNvPr>
          <p:cNvSpPr txBox="1"/>
          <p:nvPr/>
        </p:nvSpPr>
        <p:spPr>
          <a:xfrm>
            <a:off x="11267682" y="6999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3266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C4A69D-3E9F-411E-B9EE-0FF737434DFE}"/>
              </a:ext>
            </a:extLst>
          </p:cNvPr>
          <p:cNvSpPr/>
          <p:nvPr/>
        </p:nvSpPr>
        <p:spPr>
          <a:xfrm>
            <a:off x="5897220" y="997185"/>
            <a:ext cx="397560" cy="419435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Arrow: Left-Up 4">
            <a:extLst>
              <a:ext uri="{FF2B5EF4-FFF2-40B4-BE49-F238E27FC236}">
                <a16:creationId xmlns:a16="http://schemas.microsoft.com/office/drawing/2014/main" id="{83E662DA-35E0-4491-AF2D-12D5CE975496}"/>
              </a:ext>
            </a:extLst>
          </p:cNvPr>
          <p:cNvSpPr/>
          <p:nvPr/>
        </p:nvSpPr>
        <p:spPr>
          <a:xfrm rot="5400000">
            <a:off x="4461072" y="5476532"/>
            <a:ext cx="616462" cy="638900"/>
          </a:xfrm>
          <a:prstGeom prst="leftUpArrow">
            <a:avLst>
              <a:gd name="adj1" fmla="val 1"/>
              <a:gd name="adj2" fmla="val 4449"/>
              <a:gd name="adj3" fmla="val 2078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CCDF3-83ED-428C-BD36-1956D4D0ED01}"/>
              </a:ext>
            </a:extLst>
          </p:cNvPr>
          <p:cNvSpPr txBox="1"/>
          <p:nvPr/>
        </p:nvSpPr>
        <p:spPr>
          <a:xfrm>
            <a:off x="4458939" y="5245214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y</a:t>
            </a:r>
            <a:endParaRPr lang="en-DE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7D6171-C2FE-458E-97C8-476B41047A02}"/>
              </a:ext>
            </a:extLst>
          </p:cNvPr>
          <p:cNvSpPr txBox="1"/>
          <p:nvPr/>
        </p:nvSpPr>
        <p:spPr>
          <a:xfrm>
            <a:off x="4328133" y="6029200"/>
            <a:ext cx="27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x</a:t>
            </a:r>
            <a:endParaRPr lang="en-DE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7D351-A6BA-46DC-9CAF-2D67122B7AA7}"/>
              </a:ext>
            </a:extLst>
          </p:cNvPr>
          <p:cNvSpPr txBox="1"/>
          <p:nvPr/>
        </p:nvSpPr>
        <p:spPr>
          <a:xfrm>
            <a:off x="4902344" y="5659868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z</a:t>
            </a:r>
            <a:endParaRPr lang="en-DE" b="1" i="1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0B5E6949-8680-458B-8369-688E20DFF6C2}"/>
              </a:ext>
            </a:extLst>
          </p:cNvPr>
          <p:cNvSpPr/>
          <p:nvPr/>
        </p:nvSpPr>
        <p:spPr>
          <a:xfrm>
            <a:off x="5963480" y="5236861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F76365-FE62-4A99-97F7-931DC7553405}"/>
              </a:ext>
            </a:extLst>
          </p:cNvPr>
          <p:cNvCxnSpPr>
            <a:cxnSpLocks/>
          </p:cNvCxnSpPr>
          <p:nvPr/>
        </p:nvCxnSpPr>
        <p:spPr>
          <a:xfrm>
            <a:off x="5940297" y="5614548"/>
            <a:ext cx="3544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403C37-A989-477E-9803-3122ECA6AFD0}"/>
              </a:ext>
            </a:extLst>
          </p:cNvPr>
          <p:cNvCxnSpPr>
            <a:cxnSpLocks/>
          </p:cNvCxnSpPr>
          <p:nvPr/>
        </p:nvCxnSpPr>
        <p:spPr>
          <a:xfrm flipV="1">
            <a:off x="5976733" y="5614550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43A334-FDC4-4511-8C7B-29594982BF54}"/>
              </a:ext>
            </a:extLst>
          </p:cNvPr>
          <p:cNvCxnSpPr>
            <a:cxnSpLocks/>
          </p:cNvCxnSpPr>
          <p:nvPr/>
        </p:nvCxnSpPr>
        <p:spPr>
          <a:xfrm flipV="1">
            <a:off x="6067871" y="5614550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8D710E-853E-4242-B370-3DE9F61B75EE}"/>
              </a:ext>
            </a:extLst>
          </p:cNvPr>
          <p:cNvCxnSpPr>
            <a:cxnSpLocks/>
          </p:cNvCxnSpPr>
          <p:nvPr/>
        </p:nvCxnSpPr>
        <p:spPr>
          <a:xfrm flipV="1">
            <a:off x="6175544" y="5614550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90D57A-B4C5-4FE4-92A2-B91F43880AAD}"/>
              </a:ext>
            </a:extLst>
          </p:cNvPr>
          <p:cNvCxnSpPr>
            <a:cxnSpLocks/>
          </p:cNvCxnSpPr>
          <p:nvPr/>
        </p:nvCxnSpPr>
        <p:spPr>
          <a:xfrm flipV="1">
            <a:off x="5864112" y="5614546"/>
            <a:ext cx="124231" cy="145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2271F79C-15F4-4C88-8CC5-FFE9D73EFFDC}"/>
              </a:ext>
            </a:extLst>
          </p:cNvPr>
          <p:cNvSpPr/>
          <p:nvPr/>
        </p:nvSpPr>
        <p:spPr>
          <a:xfrm rot="5400000">
            <a:off x="5565854" y="4873486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76B27AB-4BF8-42DE-B494-174188A2F3F2}"/>
              </a:ext>
            </a:extLst>
          </p:cNvPr>
          <p:cNvSpPr/>
          <p:nvPr/>
        </p:nvSpPr>
        <p:spPr>
          <a:xfrm rot="5400000">
            <a:off x="5565853" y="1040254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E84D3DE-6B32-4B3C-A4BF-D3B1E84EF614}"/>
              </a:ext>
            </a:extLst>
          </p:cNvPr>
          <p:cNvSpPr/>
          <p:nvPr/>
        </p:nvSpPr>
        <p:spPr>
          <a:xfrm rot="5400000">
            <a:off x="5562468" y="2004390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CDD135FA-2D4D-48B4-AC25-A7F6726C084D}"/>
              </a:ext>
            </a:extLst>
          </p:cNvPr>
          <p:cNvSpPr/>
          <p:nvPr/>
        </p:nvSpPr>
        <p:spPr>
          <a:xfrm rot="5400000">
            <a:off x="5544617" y="2970894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85BE1BA-5A2E-44A9-9E8C-19EE04B34F65}"/>
              </a:ext>
            </a:extLst>
          </p:cNvPr>
          <p:cNvSpPr/>
          <p:nvPr/>
        </p:nvSpPr>
        <p:spPr>
          <a:xfrm rot="5400000">
            <a:off x="5545111" y="3922190"/>
            <a:ext cx="331305" cy="304799"/>
          </a:xfrm>
          <a:prstGeom prst="triangl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B7CCA9-133C-4AAC-9FC9-52B561A1E53D}"/>
              </a:ext>
            </a:extLst>
          </p:cNvPr>
          <p:cNvCxnSpPr>
            <a:cxnSpLocks/>
          </p:cNvCxnSpPr>
          <p:nvPr/>
        </p:nvCxnSpPr>
        <p:spPr>
          <a:xfrm>
            <a:off x="5498356" y="1015344"/>
            <a:ext cx="0" cy="3313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8FD706-2A38-4197-9862-C4E21E184C27}"/>
              </a:ext>
            </a:extLst>
          </p:cNvPr>
          <p:cNvCxnSpPr>
            <a:cxnSpLocks/>
          </p:cNvCxnSpPr>
          <p:nvPr/>
        </p:nvCxnSpPr>
        <p:spPr>
          <a:xfrm>
            <a:off x="5335106" y="1028587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763CC5-9548-4ED8-9050-FDB58B2ED772}"/>
              </a:ext>
            </a:extLst>
          </p:cNvPr>
          <p:cNvCxnSpPr>
            <a:cxnSpLocks/>
          </p:cNvCxnSpPr>
          <p:nvPr/>
        </p:nvCxnSpPr>
        <p:spPr>
          <a:xfrm>
            <a:off x="5335105" y="1124668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34E9ED-F199-45D5-BF89-07A2E385EDD7}"/>
              </a:ext>
            </a:extLst>
          </p:cNvPr>
          <p:cNvCxnSpPr>
            <a:cxnSpLocks/>
          </p:cNvCxnSpPr>
          <p:nvPr/>
        </p:nvCxnSpPr>
        <p:spPr>
          <a:xfrm>
            <a:off x="5338611" y="932510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839CA5-430A-4C74-A5FF-C795607A14C3}"/>
              </a:ext>
            </a:extLst>
          </p:cNvPr>
          <p:cNvCxnSpPr>
            <a:cxnSpLocks/>
          </p:cNvCxnSpPr>
          <p:nvPr/>
        </p:nvCxnSpPr>
        <p:spPr>
          <a:xfrm>
            <a:off x="5342515" y="846309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1FDF02E-4BC8-494A-848D-27DA539FC845}"/>
              </a:ext>
            </a:extLst>
          </p:cNvPr>
          <p:cNvCxnSpPr>
            <a:cxnSpLocks/>
          </p:cNvCxnSpPr>
          <p:nvPr/>
        </p:nvCxnSpPr>
        <p:spPr>
          <a:xfrm>
            <a:off x="5492310" y="1968019"/>
            <a:ext cx="0" cy="3313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EEDD82-DCF6-494C-A361-3EE13F322914}"/>
              </a:ext>
            </a:extLst>
          </p:cNvPr>
          <p:cNvCxnSpPr>
            <a:cxnSpLocks/>
          </p:cNvCxnSpPr>
          <p:nvPr/>
        </p:nvCxnSpPr>
        <p:spPr>
          <a:xfrm>
            <a:off x="5329060" y="1981262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6BC44EB-44DB-4795-89CD-9583811B8A26}"/>
              </a:ext>
            </a:extLst>
          </p:cNvPr>
          <p:cNvCxnSpPr>
            <a:cxnSpLocks/>
          </p:cNvCxnSpPr>
          <p:nvPr/>
        </p:nvCxnSpPr>
        <p:spPr>
          <a:xfrm>
            <a:off x="5329059" y="2077343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F5450C-B3BE-45A4-B155-7CA740F216EA}"/>
              </a:ext>
            </a:extLst>
          </p:cNvPr>
          <p:cNvCxnSpPr>
            <a:cxnSpLocks/>
          </p:cNvCxnSpPr>
          <p:nvPr/>
        </p:nvCxnSpPr>
        <p:spPr>
          <a:xfrm>
            <a:off x="5332565" y="1885185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1933572-53FF-4B1D-9135-0973CF97FA12}"/>
              </a:ext>
            </a:extLst>
          </p:cNvPr>
          <p:cNvCxnSpPr>
            <a:cxnSpLocks/>
          </p:cNvCxnSpPr>
          <p:nvPr/>
        </p:nvCxnSpPr>
        <p:spPr>
          <a:xfrm>
            <a:off x="5336469" y="1798984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A049B3-751A-43B1-8C30-DD6333179903}"/>
              </a:ext>
            </a:extLst>
          </p:cNvPr>
          <p:cNvCxnSpPr>
            <a:cxnSpLocks/>
          </p:cNvCxnSpPr>
          <p:nvPr/>
        </p:nvCxnSpPr>
        <p:spPr>
          <a:xfrm>
            <a:off x="5492107" y="2966210"/>
            <a:ext cx="0" cy="3313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46418EE-B560-4CAC-9D8F-4E8C9D0A16D0}"/>
              </a:ext>
            </a:extLst>
          </p:cNvPr>
          <p:cNvCxnSpPr>
            <a:cxnSpLocks/>
          </p:cNvCxnSpPr>
          <p:nvPr/>
        </p:nvCxnSpPr>
        <p:spPr>
          <a:xfrm>
            <a:off x="5328857" y="2979453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ED39C11-D4A8-4C7B-9309-12B60A43CB33}"/>
              </a:ext>
            </a:extLst>
          </p:cNvPr>
          <p:cNvCxnSpPr>
            <a:cxnSpLocks/>
          </p:cNvCxnSpPr>
          <p:nvPr/>
        </p:nvCxnSpPr>
        <p:spPr>
          <a:xfrm>
            <a:off x="5328856" y="3075534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E718894-FAF2-4C1E-82D2-69B9713E0CFD}"/>
              </a:ext>
            </a:extLst>
          </p:cNvPr>
          <p:cNvCxnSpPr>
            <a:cxnSpLocks/>
          </p:cNvCxnSpPr>
          <p:nvPr/>
        </p:nvCxnSpPr>
        <p:spPr>
          <a:xfrm>
            <a:off x="5332362" y="2883376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CDD8C86-2D96-4BC5-9A1E-E5A6540D8D99}"/>
              </a:ext>
            </a:extLst>
          </p:cNvPr>
          <p:cNvCxnSpPr>
            <a:cxnSpLocks/>
          </p:cNvCxnSpPr>
          <p:nvPr/>
        </p:nvCxnSpPr>
        <p:spPr>
          <a:xfrm>
            <a:off x="5336266" y="2797175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D81CE11-ED3B-4CBB-BAF7-382F6643C054}"/>
              </a:ext>
            </a:extLst>
          </p:cNvPr>
          <p:cNvCxnSpPr>
            <a:cxnSpLocks/>
          </p:cNvCxnSpPr>
          <p:nvPr/>
        </p:nvCxnSpPr>
        <p:spPr>
          <a:xfrm>
            <a:off x="5502627" y="3910890"/>
            <a:ext cx="0" cy="3313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85C9C8-3EFC-40F3-AB45-46FA92B5E7EA}"/>
              </a:ext>
            </a:extLst>
          </p:cNvPr>
          <p:cNvCxnSpPr>
            <a:cxnSpLocks/>
          </p:cNvCxnSpPr>
          <p:nvPr/>
        </p:nvCxnSpPr>
        <p:spPr>
          <a:xfrm>
            <a:off x="5339377" y="3924133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7140FE5-FA5C-425C-A86F-A6F50AEB66DA}"/>
              </a:ext>
            </a:extLst>
          </p:cNvPr>
          <p:cNvCxnSpPr>
            <a:cxnSpLocks/>
          </p:cNvCxnSpPr>
          <p:nvPr/>
        </p:nvCxnSpPr>
        <p:spPr>
          <a:xfrm>
            <a:off x="5339376" y="4020214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56DC26-E08D-4603-8EA8-B44FE534CE06}"/>
              </a:ext>
            </a:extLst>
          </p:cNvPr>
          <p:cNvCxnSpPr>
            <a:cxnSpLocks/>
          </p:cNvCxnSpPr>
          <p:nvPr/>
        </p:nvCxnSpPr>
        <p:spPr>
          <a:xfrm>
            <a:off x="5342882" y="3828056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F6B834E-80EF-4944-B748-421F9ECCDB51}"/>
              </a:ext>
            </a:extLst>
          </p:cNvPr>
          <p:cNvCxnSpPr>
            <a:cxnSpLocks/>
          </p:cNvCxnSpPr>
          <p:nvPr/>
        </p:nvCxnSpPr>
        <p:spPr>
          <a:xfrm>
            <a:off x="5346786" y="3741855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354F1A-7A88-40BE-8F7E-1FEA7B533480}"/>
              </a:ext>
            </a:extLst>
          </p:cNvPr>
          <p:cNvCxnSpPr>
            <a:cxnSpLocks/>
          </p:cNvCxnSpPr>
          <p:nvPr/>
        </p:nvCxnSpPr>
        <p:spPr>
          <a:xfrm>
            <a:off x="5506456" y="4863939"/>
            <a:ext cx="0" cy="3313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313B51-0ADF-4F7F-8F82-403E4A351D98}"/>
              </a:ext>
            </a:extLst>
          </p:cNvPr>
          <p:cNvCxnSpPr>
            <a:cxnSpLocks/>
          </p:cNvCxnSpPr>
          <p:nvPr/>
        </p:nvCxnSpPr>
        <p:spPr>
          <a:xfrm>
            <a:off x="5343206" y="4877182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FDCBC3D-14C8-4FFF-B195-D31EDD3E51A4}"/>
              </a:ext>
            </a:extLst>
          </p:cNvPr>
          <p:cNvCxnSpPr>
            <a:cxnSpLocks/>
          </p:cNvCxnSpPr>
          <p:nvPr/>
        </p:nvCxnSpPr>
        <p:spPr>
          <a:xfrm>
            <a:off x="5343205" y="4973263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24EC01-2E45-460F-8318-D5BD6F472BDA}"/>
              </a:ext>
            </a:extLst>
          </p:cNvPr>
          <p:cNvCxnSpPr>
            <a:cxnSpLocks/>
          </p:cNvCxnSpPr>
          <p:nvPr/>
        </p:nvCxnSpPr>
        <p:spPr>
          <a:xfrm>
            <a:off x="5346711" y="4781105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DA2C26A-31B6-44C0-9E58-89D14BB69675}"/>
              </a:ext>
            </a:extLst>
          </p:cNvPr>
          <p:cNvCxnSpPr>
            <a:cxnSpLocks/>
          </p:cNvCxnSpPr>
          <p:nvPr/>
        </p:nvCxnSpPr>
        <p:spPr>
          <a:xfrm>
            <a:off x="5350615" y="4694904"/>
            <a:ext cx="152012" cy="19215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E45849C-AA51-4D56-9DE9-3547836B87DE}"/>
              </a:ext>
            </a:extLst>
          </p:cNvPr>
          <p:cNvCxnSpPr>
            <a:cxnSpLocks/>
          </p:cNvCxnSpPr>
          <p:nvPr/>
        </p:nvCxnSpPr>
        <p:spPr>
          <a:xfrm>
            <a:off x="5897220" y="3879121"/>
            <a:ext cx="3975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14E3115-8A82-4EE1-B77F-795D813FB555}"/>
              </a:ext>
            </a:extLst>
          </p:cNvPr>
          <p:cNvCxnSpPr/>
          <p:nvPr/>
        </p:nvCxnSpPr>
        <p:spPr>
          <a:xfrm flipV="1">
            <a:off x="6294780" y="649357"/>
            <a:ext cx="0" cy="347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8A948A5-D170-4098-95EA-7897B4441410}"/>
              </a:ext>
            </a:extLst>
          </p:cNvPr>
          <p:cNvCxnSpPr/>
          <p:nvPr/>
        </p:nvCxnSpPr>
        <p:spPr>
          <a:xfrm flipV="1">
            <a:off x="5887143" y="649357"/>
            <a:ext cx="0" cy="3478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052CD5E-12F5-4A18-BA65-205E0A9E8EB0}"/>
              </a:ext>
            </a:extLst>
          </p:cNvPr>
          <p:cNvCxnSpPr/>
          <p:nvPr/>
        </p:nvCxnSpPr>
        <p:spPr>
          <a:xfrm>
            <a:off x="5882343" y="817975"/>
            <a:ext cx="39756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3DCC0A2-E012-4529-BE35-1137F74FE966}"/>
              </a:ext>
            </a:extLst>
          </p:cNvPr>
          <p:cNvSpPr txBox="1"/>
          <p:nvPr/>
        </p:nvSpPr>
        <p:spPr>
          <a:xfrm>
            <a:off x="5955041" y="538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38057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34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PRAKASH</dc:creator>
  <cp:lastModifiedBy>ARUN PRAKASH</cp:lastModifiedBy>
  <cp:revision>55</cp:revision>
  <dcterms:created xsi:type="dcterms:W3CDTF">2021-08-05T14:05:09Z</dcterms:created>
  <dcterms:modified xsi:type="dcterms:W3CDTF">2021-08-08T08:53:41Z</dcterms:modified>
</cp:coreProperties>
</file>