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ZZABVuYV0kWWDJ77bXyEyKU5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A6006-9892-4F6D-95AA-530075F87037}">
  <a:tblStyle styleId="{E0FA6006-9892-4F6D-95AA-530075F870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871817A-792F-4DAF-A347-35F2E1A2DD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a6120d6e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2a6120d6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ce5d92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ce5d92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A picture containing sky, outdoor, real estate, architecture&#10;&#10;Description automatically generated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92506" y="187642"/>
            <a:ext cx="8758988" cy="476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360" y="375284"/>
            <a:ext cx="4233680" cy="104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51" y="349884"/>
            <a:ext cx="1593850" cy="3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rive.google.com/file/d/1MtjHl4Wm9glEih6MEHk-xZNxEOlldoz9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ineng.2023.101107" TargetMode="External"/><Relationship Id="rId7" Type="http://schemas.openxmlformats.org/officeDocument/2006/relationships/hyperlink" Target="https://ojs.aaai.org/index.php/AAAI/article/view/122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051/matecconf/201823201052" TargetMode="External"/><Relationship Id="rId5" Type="http://schemas.openxmlformats.org/officeDocument/2006/relationships/hyperlink" Target="https://www.ijert.org/research/image-caption-generating-deep-learning-model-IJERTV10IS090120.pdf" TargetMode="External"/><Relationship Id="rId4" Type="http://schemas.openxmlformats.org/officeDocument/2006/relationships/hyperlink" Target="https://doi.org/10.1186/s40537-023-00693-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322414" y="1471353"/>
            <a:ext cx="8499170" cy="3216392"/>
          </a:xfrm>
          <a:prstGeom prst="rect">
            <a:avLst/>
          </a:prstGeom>
          <a:solidFill>
            <a:srgbClr val="D8D8D8">
              <a:alpha val="34117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36469" y="2114845"/>
            <a:ext cx="640215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Times New Roman"/>
              </a:rPr>
              <a:t>TITLE</a:t>
            </a:r>
            <a:endParaRPr sz="3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1169" y="3176644"/>
            <a:ext cx="3713175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xyz, 717821I...</a:t>
            </a: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320744" y="3176644"/>
            <a:ext cx="3610575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Supervisor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28-04-2025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/>
              <a:t>Dept. AD – Phase 2 VIVA VOCE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a6120d6e3_0_5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FINAL OUTCOME</a:t>
            </a:r>
            <a:endParaRPr sz="3000"/>
          </a:p>
        </p:txBody>
      </p:sp>
      <p:sp>
        <p:nvSpPr>
          <p:cNvPr id="206" name="Google Shape;206;g32a6120d6e3_0_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07" name="Google Shape;207;g32a6120d6e3_0_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pic>
        <p:nvPicPr>
          <p:cNvPr id="208" name="Google Shape;208;g32a6120d6e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1226988"/>
            <a:ext cx="6335725" cy="2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2a6120d6e3_0_5" title="0f2aa4727bd64d7fa68febc69eeeb86a0ee67f0e1f5a51d4f930340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925" y="41132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27ce5d92f1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75" y="964175"/>
            <a:ext cx="6510173" cy="35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7ce5d92f1_1_5"/>
          <p:cNvSpPr txBox="1">
            <a:spLocks noGrp="1"/>
          </p:cNvSpPr>
          <p:nvPr>
            <p:ph type="title"/>
          </p:nvPr>
        </p:nvSpPr>
        <p:spPr>
          <a:xfrm>
            <a:off x="628650" y="18516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Comparison</a:t>
            </a:r>
            <a:endParaRPr/>
          </a:p>
        </p:txBody>
      </p:sp>
      <p:sp>
        <p:nvSpPr>
          <p:cNvPr id="216" name="Google Shape;216;g327ce5d92f1_1_5"/>
          <p:cNvSpPr txBox="1">
            <a:spLocks noGrp="1"/>
          </p:cNvSpPr>
          <p:nvPr>
            <p:ph type="body" idx="1"/>
          </p:nvPr>
        </p:nvSpPr>
        <p:spPr>
          <a:xfrm>
            <a:off x="628650" y="1369223"/>
            <a:ext cx="7886700" cy="35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</a:t>
            </a:r>
            <a:endParaRPr b="1" dirty="0"/>
          </a:p>
        </p:txBody>
      </p:sp>
      <p:sp>
        <p:nvSpPr>
          <p:cNvPr id="218" name="Google Shape;218;g327ce5d92f1_1_5"/>
          <p:cNvSpPr txBox="1"/>
          <p:nvPr/>
        </p:nvSpPr>
        <p:spPr>
          <a:xfrm>
            <a:off x="609600" y="475396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22-01-2025</a:t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28-04-2025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028950" y="4719954"/>
            <a:ext cx="3086100" cy="273844"/>
          </a:xfrm>
        </p:spPr>
        <p:txBody>
          <a:bodyPr/>
          <a:lstStyle/>
          <a:p>
            <a:r>
              <a:rPr lang="it-IT" dirty="0"/>
              <a:t>Dept. AD – Phase 2 VIVA VOCE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800"/>
            </a:pP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Publication details</a:t>
            </a:r>
            <a:endParaRPr sz="3000" dirty="0"/>
          </a:p>
        </p:txBody>
      </p:sp>
      <p:sp>
        <p:nvSpPr>
          <p:cNvPr id="224" name="Google Shape;224;p13"/>
          <p:cNvSpPr/>
          <p:nvPr/>
        </p:nvSpPr>
        <p:spPr>
          <a:xfrm>
            <a:off x="552796" y="1284085"/>
            <a:ext cx="816933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573000" y="1600041"/>
            <a:ext cx="79980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entury Gothic"/>
              <a:buNone/>
            </a:pPr>
            <a:r>
              <a:rPr lang="en" sz="3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25236" y="847761"/>
            <a:ext cx="7997883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334075" y="1005800"/>
            <a:ext cx="834210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Antonio M. Rinaldi , Cristiano Russo, Cristian Tommasino [2023]. Automatic image captioning combining natural language processing and deep neural networks Elsevier.,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https://doi.org/10.1016/j.rineng.2023.101107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Reshmi Sasibhooshan, Suresh Kumaraswamy and Santhosh kumar Sasidharan [2023]. Image caption generation using Visual Attention Prediction and Contextual Spatial Relation Extraction, Springer, Journal of Big Data,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https://doi.org/10.1186/s40537-023-00693-9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Aishwarya Maroju, Sneha Sri Doma, Lahari Chandarlapati, [2021]. Image Caption Generating Deep Learning Model, IJERT, Vol. No. 10,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https://www.ijert.org/research/image-caption-generating-deep-learning-model-IJERTV10IS090120.pdf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Shuang Liu, Liang Bai, Yanli Hu and Haoran Wang, [2018]. Image Captioning Based on Deep Neural Networks, EDP Sciences,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http://dx.doi.org/10.1051/matecconf/201823201052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Jiuxiang Gu, Jianfei Cai, Gang Wang and Tsuhan Chen [2018]. Stack-Captioning: Coarse-to-Fine Learning for Image Captioning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https://ojs.aaai.org/index.php/AAAI/article/view/12266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99224" y="3616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Dept. of Artificial Intelligence and Data Science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t="22922"/>
          <a:stretch/>
        </p:blipFill>
        <p:spPr>
          <a:xfrm>
            <a:off x="461355" y="1059872"/>
            <a:ext cx="8398156" cy="364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3461" y="1136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558147" y="1221804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333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Clear points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900"/>
              </a:spcBef>
              <a:spcAft>
                <a:spcPts val="800"/>
              </a:spcAft>
              <a:buSzPts val="2100"/>
              <a:buNone/>
            </a:pPr>
            <a:endParaRPr sz="1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28-04-2025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38718" y="1157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To…..</a:t>
            </a: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main three objectives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27824" y="145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52909" y="4098728"/>
            <a:ext cx="56544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14" name="Google Shape;114;p4"/>
          <p:cNvGraphicFramePr/>
          <p:nvPr>
            <p:extLst>
              <p:ext uri="{D42A27DB-BD31-4B8C-83A1-F6EECF244321}">
                <p14:modId xmlns:p14="http://schemas.microsoft.com/office/powerpoint/2010/main" val="2750126441"/>
              </p:ext>
            </p:extLst>
          </p:nvPr>
        </p:nvGraphicFramePr>
        <p:xfrm>
          <a:off x="403353" y="1028238"/>
          <a:ext cx="8207775" cy="3670700"/>
        </p:xfrm>
        <a:graphic>
          <a:graphicData uri="http://schemas.openxmlformats.org/drawingml/2006/table">
            <a:tbl>
              <a:tblPr firstRow="1" bandRow="1">
                <a:noFill/>
                <a:tableStyleId>{E0FA6006-9892-4F6D-95AA-530075F87037}</a:tableStyleId>
              </a:tblPr>
              <a:tblGrid>
                <a:gridCol w="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S.No</a:t>
                      </a:r>
                      <a:endParaRPr sz="10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Paper Title and Year of Publication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 Names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– </a:t>
                      </a:r>
                      <a:r>
                        <a:rPr lang="en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754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2700"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one piece diagram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235950" y="3321919"/>
            <a:ext cx="267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 dirty="0"/>
          </a:p>
        </p:txBody>
      </p:sp>
      <p:sp>
        <p:nvSpPr>
          <p:cNvPr id="200" name="Google Shape;20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- 1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058092" y="4153988"/>
            <a:ext cx="32775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- 1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931150" y="2636125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26" y="3046453"/>
            <a:ext cx="7148400" cy="1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- 2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1058092" y="4153988"/>
            <a:ext cx="32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- 2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791975" y="2287050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425" y="3070450"/>
            <a:ext cx="2277300" cy="1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63" y="2712316"/>
            <a:ext cx="6654682" cy="2057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431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Arial</vt:lpstr>
      <vt:lpstr>Office Theme</vt:lpstr>
      <vt:lpstr>PowerPoint Presentation</vt:lpstr>
      <vt:lpstr>Abstract</vt:lpstr>
      <vt:lpstr>Objective</vt:lpstr>
      <vt:lpstr>Literature Review</vt:lpstr>
      <vt:lpstr> one piece diagram</vt:lpstr>
      <vt:lpstr>Methodology - 1</vt:lpstr>
      <vt:lpstr> Methodology - 1 Result </vt:lpstr>
      <vt:lpstr>Methodology - 2</vt:lpstr>
      <vt:lpstr> Methodology - 2 Result </vt:lpstr>
      <vt:lpstr>FINAL OUTCOME</vt:lpstr>
      <vt:lpstr>Comparison</vt:lpstr>
      <vt:lpstr>Publication details</vt:lpstr>
      <vt:lpstr>REFERENCE</vt:lpstr>
      <vt:lpstr>Dept. of Artificial Intelligence and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 S K</cp:lastModifiedBy>
  <cp:revision>5</cp:revision>
  <dcterms:modified xsi:type="dcterms:W3CDTF">2025-08-07T10:50:06Z</dcterms:modified>
</cp:coreProperties>
</file>