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r>
              <a:rPr lang="en-US" sz="2800" dirty="0">
                <a:effectLst/>
                <a:latin typeface="Calibri" panose="020F0502020204030204" pitchFamily="34" charset="0"/>
                <a:ea typeface="Calibri" panose="020F0502020204030204" pitchFamily="34" charset="0"/>
                <a:cs typeface="SimSun" panose="02010600030101010101" pitchFamily="2" charset="-122"/>
              </a:rPr>
              <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a16="http://schemas.microsoft.com/office/drawing/2014/main" xmlns=""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nvGraphicFramePr>
        <p:xfrm>
          <a:off x="4164330" y="3725735"/>
          <a:ext cx="3863340" cy="580390"/>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dirty="0">
                          <a:effectLst/>
                        </a:rPr>
                        <a:t>  NAME</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a:effectLst/>
                        </a:rPr>
                        <a:t>au962721103001</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a:effectLst/>
                        </a:rPr>
                        <a:t>Arun</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xmlns="" val="1465982156"/>
              </p:ext>
            </p:extLst>
          </p:nvPr>
        </p:nvGraphicFramePr>
        <p:xfrm>
          <a:off x="7592883" y="4884119"/>
          <a:ext cx="3909060" cy="1600200"/>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a16="http://schemas.microsoft.com/office/drawing/2014/main" xmlns=""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xmlns=""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xmlns=""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r>
              <a:rPr lang="en-US" sz="2800" dirty="0">
                <a:effectLst/>
                <a:latin typeface="Georgia" panose="02040502050405020303" pitchFamily="18" charset="0"/>
                <a:ea typeface="Calibri" panose="020F0502020204030204" pitchFamily="34" charset="0"/>
                <a:cs typeface="SimSun" panose="02010600030101010101" pitchFamily="2" charset="-122"/>
              </a:rPr>
              <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xmlns=""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r>
              <a:rPr lang="en-US" sz="2800" dirty="0">
                <a:effectLst/>
                <a:latin typeface="Georgia" panose="02040502050405020303" pitchFamily="18" charset="0"/>
                <a:ea typeface="Times New Roman" panose="02020603050405020304" pitchFamily="18" charset="0"/>
              </a:rPr>
              <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smtClean="0">
                <a:latin typeface="Times New Roman" panose="02020603050405020304" pitchFamily="18" charset="0"/>
                <a:ea typeface="Times New Roman" panose="02020603050405020304" pitchFamily="18" charset="0"/>
              </a:rPr>
              <a:t>https://github.com/ARUN2003ARUN/ARUN-P-J/tree/main/Code, </a:t>
            </a:r>
            <a:r>
              <a:rPr lang="en-US" sz="1800" dirty="0">
                <a:effectLst/>
                <a:latin typeface="Times New Roman" panose="02020603050405020304" pitchFamily="18" charset="0"/>
                <a:ea typeface="Times New Roman" panose="02020603050405020304" pitchFamily="18" charset="0"/>
              </a:rPr>
              <a:t>Arun, 2024</a:t>
            </a:r>
          </a:p>
          <a:p>
            <a:pPr marL="342900" marR="0" lvl="0" indent="-342900">
              <a:lnSpc>
                <a:spcPct val="150000"/>
              </a:lnSpc>
              <a:spcBef>
                <a:spcPts val="0"/>
              </a:spcBef>
              <a:spcAft>
                <a:spcPts val="0"/>
              </a:spcAft>
              <a:buFont typeface="+mj-lt"/>
              <a:buAutoNum type="arabicPeriod"/>
            </a:pPr>
            <a:r>
              <a:rPr lang="en-US" sz="1800" dirty="0" smtClean="0">
                <a:latin typeface="Times New Roman" panose="02020603050405020304" pitchFamily="18" charset="0"/>
                <a:ea typeface="Times New Roman" panose="02020603050405020304" pitchFamily="18" charset="0"/>
              </a:rPr>
              <a:t>https://</a:t>
            </a:r>
            <a:r>
              <a:rPr lang="en-US" sz="1800" dirty="0" smtClean="0">
                <a:latin typeface="Times New Roman" panose="02020603050405020304" pitchFamily="18" charset="0"/>
                <a:ea typeface="Times New Roman" panose="02020603050405020304" pitchFamily="18" charset="0"/>
              </a:rPr>
              <a:t>github.com/ARUN2003ARUN/ARUN-P-J/tree/main/Video, </a:t>
            </a:r>
            <a:r>
              <a:rPr lang="en-US" sz="1800" dirty="0">
                <a:effectLst/>
                <a:latin typeface="Times New Roman" panose="02020603050405020304" pitchFamily="18" charset="0"/>
                <a:ea typeface="Times New Roman" panose="02020603050405020304" pitchFamily="18" charset="0"/>
              </a:rPr>
              <a:t>Arun, 2024</a:t>
            </a:r>
          </a:p>
          <a:p>
            <a:pPr marL="342900" marR="0" lvl="0" indent="-342900">
              <a:lnSpc>
                <a:spcPct val="150000"/>
              </a:lnSpc>
              <a:spcBef>
                <a:spcPts val="0"/>
              </a:spcBef>
              <a:spcAft>
                <a:spcPts val="0"/>
              </a:spcAft>
              <a:buFont typeface="+mj-lt"/>
              <a:buAutoNum type="arabicPeriod"/>
            </a:pPr>
            <a:r>
              <a:rPr lang="en-US" sz="1800" smtClean="0">
                <a:latin typeface="Times New Roman" panose="02020603050405020304" pitchFamily="18" charset="0"/>
                <a:ea typeface="Times New Roman" panose="02020603050405020304" pitchFamily="18" charset="0"/>
              </a:rPr>
              <a:t>https://github.com/ARUN2003ARUN/ARUN-P-J/tree/main/projectReport,Arun </a:t>
            </a:r>
            <a:r>
              <a:rPr lang="en-US" sz="1800" dirty="0">
                <a:effectLst/>
                <a:latin typeface="Times New Roman" panose="02020603050405020304" pitchFamily="18" charset="0"/>
                <a:ea typeface="Times New Roman" panose="02020603050405020304" pitchFamily="18" charset="0"/>
              </a:rPr>
              <a:t>, 2024 </a:t>
            </a:r>
          </a:p>
          <a:p>
            <a:pPr marL="0" indent="0">
              <a:buNone/>
            </a:pPr>
            <a:endParaRPr lang="en-US" dirty="0"/>
          </a:p>
        </p:txBody>
      </p:sp>
    </p:spTree>
    <p:extLst>
      <p:ext uri="{BB962C8B-B14F-4D97-AF65-F5344CB8AC3E}">
        <p14:creationId xmlns:p14="http://schemas.microsoft.com/office/powerpoint/2010/main" xmlns=""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p14="http://schemas.microsoft.com/office/powerpoint/2010/main" xmlns=""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p14="http://schemas.microsoft.com/office/powerpoint/2010/main" xmlns=""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p14="http://schemas.microsoft.com/office/powerpoint/2010/main" xmlns=""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p14="http://schemas.microsoft.com/office/powerpoint/2010/main" xmlns=""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xmlns=""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xmlns=""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831</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CSE</cp:lastModifiedBy>
  <cp:revision>3</cp:revision>
  <dcterms:created xsi:type="dcterms:W3CDTF">2024-04-28T10:18:44Z</dcterms:created>
  <dcterms:modified xsi:type="dcterms:W3CDTF">2024-04-30T09:35:37Z</dcterms:modified>
</cp:coreProperties>
</file>