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5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AECE-387D-480D-B757-E0830C5F9BA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45A5F0-55A0-46CF-A969-15C5F80C0D38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93357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Agenda</a:t>
            </a:r>
            <a:endParaRPr lang="en-US" sz="3900" dirty="0"/>
          </a:p>
          <a:p>
            <a:pPr lvl="1"/>
            <a:r>
              <a:rPr lang="en-US" sz="3700" dirty="0"/>
              <a:t> </a:t>
            </a:r>
            <a:r>
              <a:rPr lang="en-US" sz="3100" dirty="0"/>
              <a:t>Overall Summary</a:t>
            </a:r>
            <a:endParaRPr lang="en-US" sz="3100" dirty="0"/>
          </a:p>
          <a:p>
            <a:pPr lvl="1"/>
            <a:r>
              <a:rPr lang="en-US" sz="3200" dirty="0"/>
              <a:t>Total Unit sold: Product-wise</a:t>
            </a:r>
            <a:endParaRPr lang="en-US" sz="3200" dirty="0"/>
          </a:p>
          <a:p>
            <a:pPr lvl="1"/>
            <a:r>
              <a:rPr lang="en-US" sz="3200" dirty="0"/>
              <a:t>Yearly and Monthly Sales</a:t>
            </a:r>
            <a:endParaRPr lang="en-US" sz="3200" dirty="0"/>
          </a:p>
          <a:p>
            <a:pPr lvl="1"/>
            <a:r>
              <a:rPr lang="en-US" sz="3200" dirty="0"/>
              <a:t>State-wise : Total Sales Vs Unit Sold Vs Max. Sales</a:t>
            </a:r>
            <a:endParaRPr lang="en-US" sz="3200" dirty="0"/>
          </a:p>
          <a:p>
            <a:pPr lvl="1"/>
            <a:r>
              <a:rPr lang="en-US" sz="3200" dirty="0"/>
              <a:t> Year-wise: Product Sales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Average Sales and Unit Sold: Product-wise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 </a:t>
            </a:r>
            <a:endParaRPr lang="en-US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31223" y="330926"/>
            <a:ext cx="1091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ANALYSIS REPORT ON PRODUCT TRANSACTION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35106"/>
          </a:xfrm>
        </p:spPr>
        <p:txBody>
          <a:bodyPr>
            <a:noAutofit/>
          </a:bodyPr>
          <a:lstStyle/>
          <a:p>
            <a:r>
              <a:rPr lang="en-US" sz="4800" b="1" dirty="0"/>
              <a:t>Overall Summary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095" y="2153920"/>
            <a:ext cx="10206355" cy="3380740"/>
          </a:xfrm>
        </p:spPr>
        <p:txBody>
          <a:bodyPr>
            <a:normAutofit fontScale="50000"/>
          </a:bodyPr>
          <a:lstStyle/>
          <a:p>
            <a:r>
              <a:rPr lang="en-US" sz="4400" dirty="0"/>
              <a:t>Total Courses				: 9445</a:t>
            </a:r>
            <a:endParaRPr lang="en-US" sz="4400" dirty="0"/>
          </a:p>
          <a:p>
            <a:r>
              <a:rPr lang="en-US" sz="4400" dirty="0"/>
              <a:t>Total Distinct Titles			: 1.8M</a:t>
            </a:r>
            <a:endParaRPr lang="en-US" sz="4400" dirty="0"/>
          </a:p>
          <a:p>
            <a:r>
              <a:rPr lang="en-US" sz="4400" dirty="0"/>
              <a:t>Total Sale in INR before discout	: 46M</a:t>
            </a:r>
            <a:endParaRPr lang="en-US" sz="4400" dirty="0"/>
          </a:p>
          <a:p>
            <a:r>
              <a:rPr lang="en-US" sz="4400" dirty="0"/>
              <a:t> Total Sale in INR after discount	: 41M</a:t>
            </a:r>
            <a:endParaRPr lang="en-US" sz="4400" dirty="0"/>
          </a:p>
          <a:p>
            <a:r>
              <a:rPr lang="en-US" sz="4400" dirty="0"/>
              <a:t> Total Paid Courses			: 9445</a:t>
            </a:r>
            <a:endParaRPr lang="en-US" sz="4400" dirty="0"/>
          </a:p>
          <a:p>
            <a:r>
              <a:rPr lang="en-US" sz="4400" dirty="0"/>
              <a:t>Total Free course			: 0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Autofit/>
          </a:bodyPr>
          <a:lstStyle/>
          <a:p>
            <a:pPr lvl="1"/>
            <a:r>
              <a:rPr lang="en-US" sz="4000" b="1" dirty="0">
                <a:solidFill>
                  <a:schemeClr val="tx1"/>
                </a:solidFill>
              </a:rPr>
              <a:t>Top 5 Subscriber by Title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80845" y="5124450"/>
            <a:ext cx="8125460" cy="735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top 5 courses have subscriber numbers of 5.7 for the</a:t>
            </a: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course </a:t>
            </a: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“Zero to Viral Conceive Launch &amp; Scale your startup ideas”</a:t>
            </a:r>
            <a:endParaRPr lang="en-US" altLang="en-IN" sz="92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Next place</a:t>
            </a: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3.9 for the course</a:t>
            </a: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” Zoho Books</a:t>
            </a: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endParaRPr lang="en-IN" sz="92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1.8 for the course</a:t>
            </a: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“ Zenier Studio LMS tutorials</a:t>
            </a: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endParaRPr lang="en-IN" sz="92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0.3 for the course</a:t>
            </a:r>
            <a:r>
              <a:rPr lang="en-US" alt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Zoom new user courses</a:t>
            </a:r>
            <a:r>
              <a:rPr lang="en-IN" sz="92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92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105660"/>
            <a:ext cx="9568180" cy="287528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dirty="0"/>
              <a:t>Total Sale by Year created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9070" y="4527550"/>
            <a:ext cx="9480550" cy="1150620"/>
          </a:xfrm>
        </p:spPr>
        <p:txBody>
          <a:bodyPr>
            <a:normAutofit fontScale="70000"/>
          </a:bodyPr>
          <a:lstStyle/>
          <a:p>
            <a:r>
              <a:rPr lang="en-US" dirty="0">
                <a:sym typeface="+mn-ea"/>
              </a:rPr>
              <a:t>When the course created , the Sale amount starts in the year 2010 with 0.0M,  then gradually increased from 2012 to 2015.</a:t>
            </a:r>
            <a:endParaRPr lang="en-US" dirty="0"/>
          </a:p>
          <a:p>
            <a:r>
              <a:rPr lang="en-US" dirty="0"/>
              <a:t>Maximum Sales in the year of 2018, then gradually decreased from 2018 to 2020 ( might be the reason of COVID)</a:t>
            </a:r>
            <a:endParaRPr lang="en-US" dirty="0"/>
          </a:p>
          <a:p>
            <a:r>
              <a:rPr lang="en-US" dirty="0"/>
              <a:t>Sale decreased in 2016 and 2020</a:t>
            </a:r>
            <a:endParaRPr lang="en-IN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6970" y="1864995"/>
            <a:ext cx="10323830" cy="2663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7" y="231497"/>
            <a:ext cx="11291978" cy="934286"/>
          </a:xfrm>
        </p:spPr>
        <p:txBody>
          <a:bodyPr>
            <a:normAutofit/>
          </a:bodyPr>
          <a:lstStyle/>
          <a:p>
            <a:pPr lvl="1"/>
            <a:r>
              <a:rPr lang="en-US" sz="4000" b="1" dirty="0">
                <a:solidFill>
                  <a:schemeClr val="tx1"/>
                </a:solidFill>
              </a:rPr>
              <a:t>Total Sale by Year Published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700" y="4674235"/>
            <a:ext cx="10428605" cy="972185"/>
          </a:xfrm>
        </p:spPr>
        <p:txBody>
          <a:bodyPr>
            <a:normAutofit fontScale="25000"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5600" dirty="0">
                <a:sym typeface="+mn-ea"/>
              </a:rPr>
              <a:t>When the course published, the Sale amount starts in the year 2010 with 0.0M,  then gradually increased from 2012 to 2015.</a:t>
            </a:r>
            <a:endParaRPr lang="en-US" sz="5600" dirty="0"/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5600" dirty="0">
                <a:sym typeface="+mn-ea"/>
              </a:rPr>
              <a:t>Maximum Sales in the year of 2018, then gradually decreased from 2018 to 2020 ( might be the reason of COVID)</a:t>
            </a:r>
            <a:endParaRPr lang="en-US" sz="5600" dirty="0"/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5600" dirty="0">
                <a:sym typeface="+mn-ea"/>
              </a:rPr>
              <a:t>Sale decreased in 2016 and 2020</a:t>
            </a:r>
            <a:endParaRPr lang="en-IN" sz="5600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1700" y="1478915"/>
            <a:ext cx="10553065" cy="3131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4" y="618518"/>
            <a:ext cx="11169445" cy="1478570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Top 5 Rating by Title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545" y="4422632"/>
            <a:ext cx="1027890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top 5, the maximum rating is 4.84 for the course Zoom H6 audio recoding</a:t>
            </a:r>
            <a:endParaRPr lang="en-US" dirty="0"/>
          </a:p>
          <a:p>
            <a:r>
              <a:rPr lang="en-US" dirty="0"/>
              <a:t>Second top rating is 4.48 for the course Zoon new user course</a:t>
            </a:r>
            <a:endParaRPr lang="en-US" dirty="0"/>
          </a:p>
          <a:p>
            <a:r>
              <a:rPr lang="en-US" dirty="0"/>
              <a:t>Third top rating is 4.18 for the course Zero to Viral</a:t>
            </a:r>
            <a:endParaRPr lang="en-US" dirty="0"/>
          </a:p>
          <a:p>
            <a:r>
              <a:rPr lang="en-US" dirty="0"/>
              <a:t>The least position in top 5 is 2.94 for the course Zoho Books</a:t>
            </a:r>
            <a:endParaRPr lang="en-IN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040" y="1300480"/>
            <a:ext cx="10280650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5" y="2367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1568</Words>
  <Application>WPS Presentation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Gill Sans MT</vt:lpstr>
      <vt:lpstr>Microsoft YaHei</vt:lpstr>
      <vt:lpstr>Arial Unicode MS</vt:lpstr>
      <vt:lpstr>Calibri</vt:lpstr>
      <vt:lpstr>Gallery</vt:lpstr>
      <vt:lpstr>PowerPoint 演示文稿</vt:lpstr>
      <vt:lpstr>Overall Summary</vt:lpstr>
      <vt:lpstr>Top 5 Subscriber by Title </vt:lpstr>
      <vt:lpstr>Total Sale by Year created</vt:lpstr>
      <vt:lpstr>Total Sale by Year Published</vt:lpstr>
      <vt:lpstr>Top 5 Rating by Title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Dr.Aruna Devi</dc:creator>
  <cp:lastModifiedBy>HOD_MCA cambridge Institute of Technolog</cp:lastModifiedBy>
  <cp:revision>13</cp:revision>
  <dcterms:created xsi:type="dcterms:W3CDTF">2023-05-02T21:21:00Z</dcterms:created>
  <dcterms:modified xsi:type="dcterms:W3CDTF">2023-06-16T09:03:00Z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9B119D5A4D6B41EDB99C1A1200343E50</vt:lpwstr>
  </property>
  <property fmtid="{D5CDD505-2E9C-101B-9397-08002B2CF9AE}" pid="3" name="KSOProductBuildVer">
    <vt:lpwstr>1033-11.2.0.11537</vt:lpwstr>
  </property>
</Properties>
</file>