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  <p:sldMasterId id="2147483671" r:id="rId4"/>
  </p:sldMasterIdLst>
  <p:notesMasterIdLst>
    <p:notesMasterId r:id="rId25"/>
  </p:notesMasterIdLst>
  <p:sldIdLst>
    <p:sldId id="353" r:id="rId5"/>
    <p:sldId id="347" r:id="rId6"/>
    <p:sldId id="260" r:id="rId7"/>
    <p:sldId id="307" r:id="rId8"/>
    <p:sldId id="402" r:id="rId9"/>
    <p:sldId id="403" r:id="rId10"/>
    <p:sldId id="407" r:id="rId11"/>
    <p:sldId id="408" r:id="rId12"/>
    <p:sldId id="409" r:id="rId13"/>
    <p:sldId id="410" r:id="rId14"/>
    <p:sldId id="411" r:id="rId15"/>
    <p:sldId id="412" r:id="rId16"/>
    <p:sldId id="416" r:id="rId17"/>
    <p:sldId id="419" r:id="rId18"/>
    <p:sldId id="420" r:id="rId19"/>
    <p:sldId id="298" r:id="rId20"/>
    <p:sldId id="310" r:id="rId21"/>
    <p:sldId id="312" r:id="rId22"/>
    <p:sldId id="421" r:id="rId23"/>
    <p:sldId id="34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5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590" y="72"/>
      </p:cViewPr>
      <p:guideLst>
        <p:guide orient="horz" pos="2173"/>
        <p:guide pos="37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/>
          <p:cNvSpPr>
            <a:spLocks noGrp="1"/>
          </p:cNvSpPr>
          <p:nvPr>
            <p:ph type="pic" sz="quarter" idx="16" hasCustomPrompt="1"/>
          </p:nvPr>
        </p:nvSpPr>
        <p:spPr>
          <a:xfrm>
            <a:off x="-1" y="0"/>
            <a:ext cx="457049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 userDrawn="1"/>
        </p:nvGrpSpPr>
        <p:grpSpPr>
          <a:xfrm>
            <a:off x="729449" y="1780758"/>
            <a:ext cx="2449180" cy="4305530"/>
            <a:chOff x="445712" y="1449040"/>
            <a:chExt cx="2113018" cy="3924176"/>
          </a:xfrm>
        </p:grpSpPr>
        <p:sp>
          <p:nvSpPr>
            <p:cNvPr id="3" name="Rounded Rectangle 4"/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4" name="Rectangle 5"/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5" name="Group 6"/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" name="Oval 7"/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" name="Rounded Rectangle 8"/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873465" y="2102271"/>
            <a:ext cx="2152765" cy="35244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0" y="3238500"/>
            <a:ext cx="6035040" cy="36195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156960" y="3238500"/>
            <a:ext cx="6035040" cy="36195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180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3295523" y="1504766"/>
            <a:ext cx="5600954" cy="3077345"/>
            <a:chOff x="-548507" y="477868"/>
            <a:chExt cx="11570449" cy="6357177"/>
          </a:xfrm>
        </p:grpSpPr>
        <p:sp>
          <p:nvSpPr>
            <p:cNvPr id="4" name="Freeform: Shape 3"/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/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/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/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4" name="Rectangle: Rounded Corners 13"/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/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2" name="Rectangle: Rounded Corners 11"/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/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/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-1" fmla="*/ 2536444 w 3976489"/>
                <a:gd name="connsiteY0-2" fmla="*/ 0 h 4238316"/>
                <a:gd name="connsiteX1-3" fmla="*/ 3976489 w 3976489"/>
                <a:gd name="connsiteY1-4" fmla="*/ 241371 h 4238316"/>
                <a:gd name="connsiteX2-5" fmla="*/ 3968307 w 3976489"/>
                <a:gd name="connsiteY2-6" fmla="*/ 4238316 h 4238316"/>
                <a:gd name="connsiteX3-7" fmla="*/ 0 w 3976489"/>
                <a:gd name="connsiteY3-8" fmla="*/ 4238316 h 4238316"/>
                <a:gd name="connsiteX0-9" fmla="*/ 2536444 w 3976489"/>
                <a:gd name="connsiteY0-10" fmla="*/ 0 h 4238316"/>
                <a:gd name="connsiteX1-11" fmla="*/ 3976489 w 3976489"/>
                <a:gd name="connsiteY1-12" fmla="*/ 213683 h 4238316"/>
                <a:gd name="connsiteX2-13" fmla="*/ 3968307 w 3976489"/>
                <a:gd name="connsiteY2-14" fmla="*/ 4238316 h 4238316"/>
                <a:gd name="connsiteX3-15" fmla="*/ 0 w 3976489"/>
                <a:gd name="connsiteY3-16" fmla="*/ 4238316 h 4238316"/>
                <a:gd name="connsiteX0-17" fmla="*/ 2473335 w 3976489"/>
                <a:gd name="connsiteY0-18" fmla="*/ 0 h 4035268"/>
                <a:gd name="connsiteX1-19" fmla="*/ 3976489 w 3976489"/>
                <a:gd name="connsiteY1-20" fmla="*/ 10635 h 4035268"/>
                <a:gd name="connsiteX2-21" fmla="*/ 3968307 w 3976489"/>
                <a:gd name="connsiteY2-22" fmla="*/ 4035268 h 4035268"/>
                <a:gd name="connsiteX3-23" fmla="*/ 0 w 3976489"/>
                <a:gd name="connsiteY3-24" fmla="*/ 4035268 h 40352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048029" y="1677606"/>
            <a:ext cx="4124421" cy="2482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  <a:endParaRPr lang="en-US" altLang="ko-KR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/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Change Fill Color &amp;</a:t>
            </a:r>
            <a:endParaRPr lang="en-US" altLang="ko-KR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FREE </a:t>
            </a:r>
            <a:endParaRPr lang="en-US" altLang="ko-KR" sz="2800" b="1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PPT TEMPLATES</a:t>
            </a:r>
            <a:endParaRPr lang="en-US" altLang="ko-KR" sz="2800" b="1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 userDrawn="1"/>
        </p:nvSpPr>
        <p:spPr>
          <a:xfrm>
            <a:off x="462336" y="315931"/>
            <a:ext cx="3113070" cy="6226139"/>
          </a:xfrm>
          <a:prstGeom prst="roundRect">
            <a:avLst>
              <a:gd name="adj" fmla="val 447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그림 개체 틀 2"/>
          <p:cNvSpPr>
            <a:spLocks noGrp="1"/>
          </p:cNvSpPr>
          <p:nvPr>
            <p:ph type="pic" sz="quarter" idx="41" hasCustomPrompt="1"/>
          </p:nvPr>
        </p:nvSpPr>
        <p:spPr>
          <a:xfrm>
            <a:off x="682645" y="553565"/>
            <a:ext cx="2672453" cy="2405392"/>
          </a:xfrm>
          <a:prstGeom prst="roundRect">
            <a:avLst>
              <a:gd name="adj" fmla="val 2681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/>
          <p:cNvSpPr>
            <a:spLocks noGrp="1"/>
          </p:cNvSpPr>
          <p:nvPr>
            <p:ph type="pic" idx="15" hasCustomPrompt="1"/>
          </p:nvPr>
        </p:nvSpPr>
        <p:spPr>
          <a:xfrm>
            <a:off x="2346462" y="0"/>
            <a:ext cx="9486855" cy="4547240"/>
          </a:xfrm>
          <a:custGeom>
            <a:avLst/>
            <a:gdLst>
              <a:gd name="connsiteX0" fmla="*/ 7412695 w 9486855"/>
              <a:gd name="connsiteY0" fmla="*/ 0 h 4547240"/>
              <a:gd name="connsiteX1" fmla="*/ 8025160 w 9486855"/>
              <a:gd name="connsiteY1" fmla="*/ 0 h 4547240"/>
              <a:gd name="connsiteX2" fmla="*/ 7781039 w 9486855"/>
              <a:gd name="connsiteY2" fmla="*/ 294875 h 4547240"/>
              <a:gd name="connsiteX3" fmla="*/ 7726126 w 9486855"/>
              <a:gd name="connsiteY3" fmla="*/ 258215 h 4547240"/>
              <a:gd name="connsiteX4" fmla="*/ 6176909 w 9486855"/>
              <a:gd name="connsiteY4" fmla="*/ 0 h 4547240"/>
              <a:gd name="connsiteX5" fmla="*/ 7298411 w 9486855"/>
              <a:gd name="connsiteY5" fmla="*/ 0 h 4547240"/>
              <a:gd name="connsiteX6" fmla="*/ 8325765 w 9486855"/>
              <a:gd name="connsiteY6" fmla="*/ 846370 h 4547240"/>
              <a:gd name="connsiteX7" fmla="*/ 7871015 w 9486855"/>
              <a:gd name="connsiteY7" fmla="*/ 1395664 h 4547240"/>
              <a:gd name="connsiteX8" fmla="*/ 4941124 w 9486855"/>
              <a:gd name="connsiteY8" fmla="*/ 0 h 4547240"/>
              <a:gd name="connsiteX9" fmla="*/ 6062628 w 9486855"/>
              <a:gd name="connsiteY9" fmla="*/ 0 h 4547240"/>
              <a:gd name="connsiteX10" fmla="*/ 9064045 w 9486855"/>
              <a:gd name="connsiteY10" fmla="*/ 2472672 h 4547240"/>
              <a:gd name="connsiteX11" fmla="*/ 9084635 w 9486855"/>
              <a:gd name="connsiteY11" fmla="*/ 2493435 h 4547240"/>
              <a:gd name="connsiteX12" fmla="*/ 8633516 w 9486855"/>
              <a:gd name="connsiteY12" fmla="*/ 3038344 h 4547240"/>
              <a:gd name="connsiteX13" fmla="*/ 8610619 w 9486855"/>
              <a:gd name="connsiteY13" fmla="*/ 3023058 h 4547240"/>
              <a:gd name="connsiteX14" fmla="*/ 3705338 w 9486855"/>
              <a:gd name="connsiteY14" fmla="*/ 0 h 4547240"/>
              <a:gd name="connsiteX15" fmla="*/ 4826842 w 9486855"/>
              <a:gd name="connsiteY15" fmla="*/ 0 h 4547240"/>
              <a:gd name="connsiteX16" fmla="*/ 9453939 w 9486855"/>
              <a:gd name="connsiteY16" fmla="*/ 3811964 h 4547240"/>
              <a:gd name="connsiteX17" fmla="*/ 9486855 w 9486855"/>
              <a:gd name="connsiteY17" fmla="*/ 3845156 h 4547240"/>
              <a:gd name="connsiteX18" fmla="*/ 9037976 w 9486855"/>
              <a:gd name="connsiteY18" fmla="*/ 4387359 h 4547240"/>
              <a:gd name="connsiteX19" fmla="*/ 9000514 w 9486855"/>
              <a:gd name="connsiteY19" fmla="*/ 4362349 h 4547240"/>
              <a:gd name="connsiteX20" fmla="*/ 2469555 w 9486855"/>
              <a:gd name="connsiteY20" fmla="*/ 0 h 4547240"/>
              <a:gd name="connsiteX21" fmla="*/ 3591059 w 9486855"/>
              <a:gd name="connsiteY21" fmla="*/ 0 h 4547240"/>
              <a:gd name="connsiteX22" fmla="*/ 7399197 w 9486855"/>
              <a:gd name="connsiteY22" fmla="*/ 3137277 h 4547240"/>
              <a:gd name="connsiteX23" fmla="*/ 7416431 w 9486855"/>
              <a:gd name="connsiteY23" fmla="*/ 3154229 h 4547240"/>
              <a:gd name="connsiteX24" fmla="*/ 6964295 w 9486855"/>
              <a:gd name="connsiteY24" fmla="*/ 3700365 h 4547240"/>
              <a:gd name="connsiteX25" fmla="*/ 6945772 w 9486855"/>
              <a:gd name="connsiteY25" fmla="*/ 3687663 h 4547240"/>
              <a:gd name="connsiteX26" fmla="*/ 1233769 w 9486855"/>
              <a:gd name="connsiteY26" fmla="*/ 0 h 4547240"/>
              <a:gd name="connsiteX27" fmla="*/ 2355273 w 9486855"/>
              <a:gd name="connsiteY27" fmla="*/ 0 h 4547240"/>
              <a:gd name="connsiteX28" fmla="*/ 7208121 w 9486855"/>
              <a:gd name="connsiteY28" fmla="*/ 3997945 h 4547240"/>
              <a:gd name="connsiteX29" fmla="*/ 6753370 w 9486855"/>
              <a:gd name="connsiteY29" fmla="*/ 4547240 h 4547240"/>
              <a:gd name="connsiteX30" fmla="*/ 0 w 9486855"/>
              <a:gd name="connsiteY30" fmla="*/ 0 h 4547240"/>
              <a:gd name="connsiteX31" fmla="*/ 1119492 w 9486855"/>
              <a:gd name="connsiteY31" fmla="*/ 0 h 4547240"/>
              <a:gd name="connsiteX32" fmla="*/ 5077250 w 9486855"/>
              <a:gd name="connsiteY32" fmla="*/ 3260539 h 4547240"/>
              <a:gd name="connsiteX33" fmla="*/ 4622500 w 9486855"/>
              <a:gd name="connsiteY33" fmla="*/ 3809833 h 4547240"/>
              <a:gd name="connsiteX34" fmla="*/ 8977 w 9486855"/>
              <a:gd name="connsiteY34" fmla="*/ 9054 h 4547240"/>
              <a:gd name="connsiteX0-1" fmla="*/ 7412695 w 9486855"/>
              <a:gd name="connsiteY0-2" fmla="*/ 0 h 4547240"/>
              <a:gd name="connsiteX1-3" fmla="*/ 7781039 w 9486855"/>
              <a:gd name="connsiteY1-4" fmla="*/ 294875 h 4547240"/>
              <a:gd name="connsiteX2-5" fmla="*/ 7726126 w 9486855"/>
              <a:gd name="connsiteY2-6" fmla="*/ 258215 h 4547240"/>
              <a:gd name="connsiteX3-7" fmla="*/ 7412695 w 9486855"/>
              <a:gd name="connsiteY3-8" fmla="*/ 0 h 4547240"/>
              <a:gd name="connsiteX4-9" fmla="*/ 6176909 w 9486855"/>
              <a:gd name="connsiteY4-10" fmla="*/ 0 h 4547240"/>
              <a:gd name="connsiteX5-11" fmla="*/ 7298411 w 9486855"/>
              <a:gd name="connsiteY5-12" fmla="*/ 0 h 4547240"/>
              <a:gd name="connsiteX6-13" fmla="*/ 8325765 w 9486855"/>
              <a:gd name="connsiteY6-14" fmla="*/ 846370 h 4547240"/>
              <a:gd name="connsiteX7-15" fmla="*/ 7871015 w 9486855"/>
              <a:gd name="connsiteY7-16" fmla="*/ 1395664 h 4547240"/>
              <a:gd name="connsiteX8-17" fmla="*/ 6176909 w 9486855"/>
              <a:gd name="connsiteY8-18" fmla="*/ 0 h 4547240"/>
              <a:gd name="connsiteX9-19" fmla="*/ 4941124 w 9486855"/>
              <a:gd name="connsiteY9-20" fmla="*/ 0 h 4547240"/>
              <a:gd name="connsiteX10-21" fmla="*/ 6062628 w 9486855"/>
              <a:gd name="connsiteY10-22" fmla="*/ 0 h 4547240"/>
              <a:gd name="connsiteX11-23" fmla="*/ 9064045 w 9486855"/>
              <a:gd name="connsiteY11-24" fmla="*/ 2472672 h 4547240"/>
              <a:gd name="connsiteX12-25" fmla="*/ 9084635 w 9486855"/>
              <a:gd name="connsiteY12-26" fmla="*/ 2493435 h 4547240"/>
              <a:gd name="connsiteX13-27" fmla="*/ 8633516 w 9486855"/>
              <a:gd name="connsiteY13-28" fmla="*/ 3038344 h 4547240"/>
              <a:gd name="connsiteX14-29" fmla="*/ 8610619 w 9486855"/>
              <a:gd name="connsiteY14-30" fmla="*/ 3023058 h 4547240"/>
              <a:gd name="connsiteX15-31" fmla="*/ 4941124 w 9486855"/>
              <a:gd name="connsiteY15-32" fmla="*/ 0 h 4547240"/>
              <a:gd name="connsiteX16-33" fmla="*/ 3705338 w 9486855"/>
              <a:gd name="connsiteY16-34" fmla="*/ 0 h 4547240"/>
              <a:gd name="connsiteX17-35" fmla="*/ 4826842 w 9486855"/>
              <a:gd name="connsiteY17-36" fmla="*/ 0 h 4547240"/>
              <a:gd name="connsiteX18-37" fmla="*/ 9453939 w 9486855"/>
              <a:gd name="connsiteY18-38" fmla="*/ 3811964 h 4547240"/>
              <a:gd name="connsiteX19-39" fmla="*/ 9486855 w 9486855"/>
              <a:gd name="connsiteY19-40" fmla="*/ 3845156 h 4547240"/>
              <a:gd name="connsiteX20-41" fmla="*/ 9037976 w 9486855"/>
              <a:gd name="connsiteY20-42" fmla="*/ 4387359 h 4547240"/>
              <a:gd name="connsiteX21-43" fmla="*/ 9000514 w 9486855"/>
              <a:gd name="connsiteY21-44" fmla="*/ 4362349 h 4547240"/>
              <a:gd name="connsiteX22-45" fmla="*/ 3705338 w 9486855"/>
              <a:gd name="connsiteY22-46" fmla="*/ 0 h 4547240"/>
              <a:gd name="connsiteX23-47" fmla="*/ 2469555 w 9486855"/>
              <a:gd name="connsiteY23-48" fmla="*/ 0 h 4547240"/>
              <a:gd name="connsiteX24-49" fmla="*/ 3591059 w 9486855"/>
              <a:gd name="connsiteY24-50" fmla="*/ 0 h 4547240"/>
              <a:gd name="connsiteX25-51" fmla="*/ 7399197 w 9486855"/>
              <a:gd name="connsiteY25-52" fmla="*/ 3137277 h 4547240"/>
              <a:gd name="connsiteX26-53" fmla="*/ 7416431 w 9486855"/>
              <a:gd name="connsiteY26-54" fmla="*/ 3154229 h 4547240"/>
              <a:gd name="connsiteX27-55" fmla="*/ 6964295 w 9486855"/>
              <a:gd name="connsiteY27-56" fmla="*/ 3700365 h 4547240"/>
              <a:gd name="connsiteX28-57" fmla="*/ 6945772 w 9486855"/>
              <a:gd name="connsiteY28-58" fmla="*/ 3687663 h 4547240"/>
              <a:gd name="connsiteX29-59" fmla="*/ 2469555 w 9486855"/>
              <a:gd name="connsiteY29-60" fmla="*/ 0 h 4547240"/>
              <a:gd name="connsiteX30-61" fmla="*/ 1233769 w 9486855"/>
              <a:gd name="connsiteY30-62" fmla="*/ 0 h 4547240"/>
              <a:gd name="connsiteX31-63" fmla="*/ 2355273 w 9486855"/>
              <a:gd name="connsiteY31-64" fmla="*/ 0 h 4547240"/>
              <a:gd name="connsiteX32-65" fmla="*/ 7208121 w 9486855"/>
              <a:gd name="connsiteY32-66" fmla="*/ 3997945 h 4547240"/>
              <a:gd name="connsiteX33-67" fmla="*/ 6753370 w 9486855"/>
              <a:gd name="connsiteY33-68" fmla="*/ 4547240 h 4547240"/>
              <a:gd name="connsiteX34-69" fmla="*/ 1233769 w 9486855"/>
              <a:gd name="connsiteY34-70" fmla="*/ 0 h 4547240"/>
              <a:gd name="connsiteX35" fmla="*/ 0 w 9486855"/>
              <a:gd name="connsiteY35" fmla="*/ 0 h 4547240"/>
              <a:gd name="connsiteX36" fmla="*/ 1119492 w 9486855"/>
              <a:gd name="connsiteY36" fmla="*/ 0 h 4547240"/>
              <a:gd name="connsiteX37" fmla="*/ 5077250 w 9486855"/>
              <a:gd name="connsiteY37" fmla="*/ 3260539 h 4547240"/>
              <a:gd name="connsiteX38" fmla="*/ 4622500 w 9486855"/>
              <a:gd name="connsiteY38" fmla="*/ 3809833 h 4547240"/>
              <a:gd name="connsiteX39" fmla="*/ 8977 w 9486855"/>
              <a:gd name="connsiteY39" fmla="*/ 9054 h 4547240"/>
              <a:gd name="connsiteX40" fmla="*/ 0 w 9486855"/>
              <a:gd name="connsiteY40" fmla="*/ 0 h 4547240"/>
              <a:gd name="connsiteX0-71" fmla="*/ 7412695 w 9486855"/>
              <a:gd name="connsiteY0-72" fmla="*/ 0 h 4547240"/>
              <a:gd name="connsiteX1-73" fmla="*/ 7726126 w 9486855"/>
              <a:gd name="connsiteY1-74" fmla="*/ 258215 h 4547240"/>
              <a:gd name="connsiteX2-75" fmla="*/ 7412695 w 9486855"/>
              <a:gd name="connsiteY2-76" fmla="*/ 0 h 4547240"/>
              <a:gd name="connsiteX3-77" fmla="*/ 6176909 w 9486855"/>
              <a:gd name="connsiteY3-78" fmla="*/ 0 h 4547240"/>
              <a:gd name="connsiteX4-79" fmla="*/ 7298411 w 9486855"/>
              <a:gd name="connsiteY4-80" fmla="*/ 0 h 4547240"/>
              <a:gd name="connsiteX5-81" fmla="*/ 8325765 w 9486855"/>
              <a:gd name="connsiteY5-82" fmla="*/ 846370 h 4547240"/>
              <a:gd name="connsiteX6-83" fmla="*/ 7871015 w 9486855"/>
              <a:gd name="connsiteY6-84" fmla="*/ 1395664 h 4547240"/>
              <a:gd name="connsiteX7-85" fmla="*/ 6176909 w 9486855"/>
              <a:gd name="connsiteY7-86" fmla="*/ 0 h 4547240"/>
              <a:gd name="connsiteX8-87" fmla="*/ 4941124 w 9486855"/>
              <a:gd name="connsiteY8-88" fmla="*/ 0 h 4547240"/>
              <a:gd name="connsiteX9-89" fmla="*/ 6062628 w 9486855"/>
              <a:gd name="connsiteY9-90" fmla="*/ 0 h 4547240"/>
              <a:gd name="connsiteX10-91" fmla="*/ 9064045 w 9486855"/>
              <a:gd name="connsiteY10-92" fmla="*/ 2472672 h 4547240"/>
              <a:gd name="connsiteX11-93" fmla="*/ 9084635 w 9486855"/>
              <a:gd name="connsiteY11-94" fmla="*/ 2493435 h 4547240"/>
              <a:gd name="connsiteX12-95" fmla="*/ 8633516 w 9486855"/>
              <a:gd name="connsiteY12-96" fmla="*/ 3038344 h 4547240"/>
              <a:gd name="connsiteX13-97" fmla="*/ 8610619 w 9486855"/>
              <a:gd name="connsiteY13-98" fmla="*/ 3023058 h 4547240"/>
              <a:gd name="connsiteX14-99" fmla="*/ 4941124 w 9486855"/>
              <a:gd name="connsiteY14-100" fmla="*/ 0 h 4547240"/>
              <a:gd name="connsiteX15-101" fmla="*/ 3705338 w 9486855"/>
              <a:gd name="connsiteY15-102" fmla="*/ 0 h 4547240"/>
              <a:gd name="connsiteX16-103" fmla="*/ 4826842 w 9486855"/>
              <a:gd name="connsiteY16-104" fmla="*/ 0 h 4547240"/>
              <a:gd name="connsiteX17-105" fmla="*/ 9453939 w 9486855"/>
              <a:gd name="connsiteY17-106" fmla="*/ 3811964 h 4547240"/>
              <a:gd name="connsiteX18-107" fmla="*/ 9486855 w 9486855"/>
              <a:gd name="connsiteY18-108" fmla="*/ 3845156 h 4547240"/>
              <a:gd name="connsiteX19-109" fmla="*/ 9037976 w 9486855"/>
              <a:gd name="connsiteY19-110" fmla="*/ 4387359 h 4547240"/>
              <a:gd name="connsiteX20-111" fmla="*/ 9000514 w 9486855"/>
              <a:gd name="connsiteY20-112" fmla="*/ 4362349 h 4547240"/>
              <a:gd name="connsiteX21-113" fmla="*/ 3705338 w 9486855"/>
              <a:gd name="connsiteY21-114" fmla="*/ 0 h 4547240"/>
              <a:gd name="connsiteX22-115" fmla="*/ 2469555 w 9486855"/>
              <a:gd name="connsiteY22-116" fmla="*/ 0 h 4547240"/>
              <a:gd name="connsiteX23-117" fmla="*/ 3591059 w 9486855"/>
              <a:gd name="connsiteY23-118" fmla="*/ 0 h 4547240"/>
              <a:gd name="connsiteX24-119" fmla="*/ 7399197 w 9486855"/>
              <a:gd name="connsiteY24-120" fmla="*/ 3137277 h 4547240"/>
              <a:gd name="connsiteX25-121" fmla="*/ 7416431 w 9486855"/>
              <a:gd name="connsiteY25-122" fmla="*/ 3154229 h 4547240"/>
              <a:gd name="connsiteX26-123" fmla="*/ 6964295 w 9486855"/>
              <a:gd name="connsiteY26-124" fmla="*/ 3700365 h 4547240"/>
              <a:gd name="connsiteX27-125" fmla="*/ 6945772 w 9486855"/>
              <a:gd name="connsiteY27-126" fmla="*/ 3687663 h 4547240"/>
              <a:gd name="connsiteX28-127" fmla="*/ 2469555 w 9486855"/>
              <a:gd name="connsiteY28-128" fmla="*/ 0 h 4547240"/>
              <a:gd name="connsiteX29-129" fmla="*/ 1233769 w 9486855"/>
              <a:gd name="connsiteY29-130" fmla="*/ 0 h 4547240"/>
              <a:gd name="connsiteX30-131" fmla="*/ 2355273 w 9486855"/>
              <a:gd name="connsiteY30-132" fmla="*/ 0 h 4547240"/>
              <a:gd name="connsiteX31-133" fmla="*/ 7208121 w 9486855"/>
              <a:gd name="connsiteY31-134" fmla="*/ 3997945 h 4547240"/>
              <a:gd name="connsiteX32-135" fmla="*/ 6753370 w 9486855"/>
              <a:gd name="connsiteY32-136" fmla="*/ 4547240 h 4547240"/>
              <a:gd name="connsiteX33-137" fmla="*/ 1233769 w 9486855"/>
              <a:gd name="connsiteY33-138" fmla="*/ 0 h 4547240"/>
              <a:gd name="connsiteX34-139" fmla="*/ 0 w 9486855"/>
              <a:gd name="connsiteY34-140" fmla="*/ 0 h 4547240"/>
              <a:gd name="connsiteX35-141" fmla="*/ 1119492 w 9486855"/>
              <a:gd name="connsiteY35-142" fmla="*/ 0 h 4547240"/>
              <a:gd name="connsiteX36-143" fmla="*/ 5077250 w 9486855"/>
              <a:gd name="connsiteY36-144" fmla="*/ 3260539 h 4547240"/>
              <a:gd name="connsiteX37-145" fmla="*/ 4622500 w 9486855"/>
              <a:gd name="connsiteY37-146" fmla="*/ 3809833 h 4547240"/>
              <a:gd name="connsiteX38-147" fmla="*/ 8977 w 9486855"/>
              <a:gd name="connsiteY38-148" fmla="*/ 9054 h 4547240"/>
              <a:gd name="connsiteX39-149" fmla="*/ 0 w 9486855"/>
              <a:gd name="connsiteY39-150" fmla="*/ 0 h 4547240"/>
              <a:gd name="connsiteX0-151" fmla="*/ 6176909 w 9486855"/>
              <a:gd name="connsiteY0-152" fmla="*/ 0 h 4547240"/>
              <a:gd name="connsiteX1-153" fmla="*/ 7298411 w 9486855"/>
              <a:gd name="connsiteY1-154" fmla="*/ 0 h 4547240"/>
              <a:gd name="connsiteX2-155" fmla="*/ 8325765 w 9486855"/>
              <a:gd name="connsiteY2-156" fmla="*/ 846370 h 4547240"/>
              <a:gd name="connsiteX3-157" fmla="*/ 7871015 w 9486855"/>
              <a:gd name="connsiteY3-158" fmla="*/ 1395664 h 4547240"/>
              <a:gd name="connsiteX4-159" fmla="*/ 6176909 w 9486855"/>
              <a:gd name="connsiteY4-160" fmla="*/ 0 h 4547240"/>
              <a:gd name="connsiteX5-161" fmla="*/ 4941124 w 9486855"/>
              <a:gd name="connsiteY5-162" fmla="*/ 0 h 4547240"/>
              <a:gd name="connsiteX6-163" fmla="*/ 6062628 w 9486855"/>
              <a:gd name="connsiteY6-164" fmla="*/ 0 h 4547240"/>
              <a:gd name="connsiteX7-165" fmla="*/ 9064045 w 9486855"/>
              <a:gd name="connsiteY7-166" fmla="*/ 2472672 h 4547240"/>
              <a:gd name="connsiteX8-167" fmla="*/ 9084635 w 9486855"/>
              <a:gd name="connsiteY8-168" fmla="*/ 2493435 h 4547240"/>
              <a:gd name="connsiteX9-169" fmla="*/ 8633516 w 9486855"/>
              <a:gd name="connsiteY9-170" fmla="*/ 3038344 h 4547240"/>
              <a:gd name="connsiteX10-171" fmla="*/ 8610619 w 9486855"/>
              <a:gd name="connsiteY10-172" fmla="*/ 3023058 h 4547240"/>
              <a:gd name="connsiteX11-173" fmla="*/ 4941124 w 9486855"/>
              <a:gd name="connsiteY11-174" fmla="*/ 0 h 4547240"/>
              <a:gd name="connsiteX12-175" fmla="*/ 3705338 w 9486855"/>
              <a:gd name="connsiteY12-176" fmla="*/ 0 h 4547240"/>
              <a:gd name="connsiteX13-177" fmla="*/ 4826842 w 9486855"/>
              <a:gd name="connsiteY13-178" fmla="*/ 0 h 4547240"/>
              <a:gd name="connsiteX14-179" fmla="*/ 9453939 w 9486855"/>
              <a:gd name="connsiteY14-180" fmla="*/ 3811964 h 4547240"/>
              <a:gd name="connsiteX15-181" fmla="*/ 9486855 w 9486855"/>
              <a:gd name="connsiteY15-182" fmla="*/ 3845156 h 4547240"/>
              <a:gd name="connsiteX16-183" fmla="*/ 9037976 w 9486855"/>
              <a:gd name="connsiteY16-184" fmla="*/ 4387359 h 4547240"/>
              <a:gd name="connsiteX17-185" fmla="*/ 9000514 w 9486855"/>
              <a:gd name="connsiteY17-186" fmla="*/ 4362349 h 4547240"/>
              <a:gd name="connsiteX18-187" fmla="*/ 3705338 w 9486855"/>
              <a:gd name="connsiteY18-188" fmla="*/ 0 h 4547240"/>
              <a:gd name="connsiteX19-189" fmla="*/ 2469555 w 9486855"/>
              <a:gd name="connsiteY19-190" fmla="*/ 0 h 4547240"/>
              <a:gd name="connsiteX20-191" fmla="*/ 3591059 w 9486855"/>
              <a:gd name="connsiteY20-192" fmla="*/ 0 h 4547240"/>
              <a:gd name="connsiteX21-193" fmla="*/ 7399197 w 9486855"/>
              <a:gd name="connsiteY21-194" fmla="*/ 3137277 h 4547240"/>
              <a:gd name="connsiteX22-195" fmla="*/ 7416431 w 9486855"/>
              <a:gd name="connsiteY22-196" fmla="*/ 3154229 h 4547240"/>
              <a:gd name="connsiteX23-197" fmla="*/ 6964295 w 9486855"/>
              <a:gd name="connsiteY23-198" fmla="*/ 3700365 h 4547240"/>
              <a:gd name="connsiteX24-199" fmla="*/ 6945772 w 9486855"/>
              <a:gd name="connsiteY24-200" fmla="*/ 3687663 h 4547240"/>
              <a:gd name="connsiteX25-201" fmla="*/ 2469555 w 9486855"/>
              <a:gd name="connsiteY25-202" fmla="*/ 0 h 4547240"/>
              <a:gd name="connsiteX26-203" fmla="*/ 1233769 w 9486855"/>
              <a:gd name="connsiteY26-204" fmla="*/ 0 h 4547240"/>
              <a:gd name="connsiteX27-205" fmla="*/ 2355273 w 9486855"/>
              <a:gd name="connsiteY27-206" fmla="*/ 0 h 4547240"/>
              <a:gd name="connsiteX28-207" fmla="*/ 7208121 w 9486855"/>
              <a:gd name="connsiteY28-208" fmla="*/ 3997945 h 4547240"/>
              <a:gd name="connsiteX29-209" fmla="*/ 6753370 w 9486855"/>
              <a:gd name="connsiteY29-210" fmla="*/ 4547240 h 4547240"/>
              <a:gd name="connsiteX30-211" fmla="*/ 1233769 w 9486855"/>
              <a:gd name="connsiteY30-212" fmla="*/ 0 h 4547240"/>
              <a:gd name="connsiteX31-213" fmla="*/ 0 w 9486855"/>
              <a:gd name="connsiteY31-214" fmla="*/ 0 h 4547240"/>
              <a:gd name="connsiteX32-215" fmla="*/ 1119492 w 9486855"/>
              <a:gd name="connsiteY32-216" fmla="*/ 0 h 4547240"/>
              <a:gd name="connsiteX33-217" fmla="*/ 5077250 w 9486855"/>
              <a:gd name="connsiteY33-218" fmla="*/ 3260539 h 4547240"/>
              <a:gd name="connsiteX34-219" fmla="*/ 4622500 w 9486855"/>
              <a:gd name="connsiteY34-220" fmla="*/ 3809833 h 4547240"/>
              <a:gd name="connsiteX35-221" fmla="*/ 8977 w 9486855"/>
              <a:gd name="connsiteY35-222" fmla="*/ 9054 h 4547240"/>
              <a:gd name="connsiteX36-223" fmla="*/ 0 w 9486855"/>
              <a:gd name="connsiteY36-224" fmla="*/ 0 h 45472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141" y="connsiteY35-142"/>
              </a:cxn>
              <a:cxn ang="0">
                <a:pos x="connsiteX36-143" y="connsiteY36-144"/>
              </a:cxn>
            </a:cxnLst>
            <a:rect l="l" t="t" r="r" b="b"/>
            <a:pathLst>
              <a:path w="9486855" h="4547240">
                <a:moveTo>
                  <a:pt x="6176909" y="0"/>
                </a:moveTo>
                <a:lnTo>
                  <a:pt x="7298411" y="0"/>
                </a:lnTo>
                <a:lnTo>
                  <a:pt x="8325765" y="846370"/>
                </a:lnTo>
                <a:lnTo>
                  <a:pt x="7871015" y="1395664"/>
                </a:lnTo>
                <a:lnTo>
                  <a:pt x="6176909" y="0"/>
                </a:lnTo>
                <a:close/>
                <a:moveTo>
                  <a:pt x="4941124" y="0"/>
                </a:moveTo>
                <a:lnTo>
                  <a:pt x="6062628" y="0"/>
                </a:lnTo>
                <a:lnTo>
                  <a:pt x="9064045" y="2472672"/>
                </a:lnTo>
                <a:lnTo>
                  <a:pt x="9084635" y="2493435"/>
                </a:lnTo>
                <a:lnTo>
                  <a:pt x="8633516" y="3038344"/>
                </a:lnTo>
                <a:lnTo>
                  <a:pt x="8610619" y="3023058"/>
                </a:lnTo>
                <a:lnTo>
                  <a:pt x="4941124" y="0"/>
                </a:lnTo>
                <a:close/>
                <a:moveTo>
                  <a:pt x="3705338" y="0"/>
                </a:moveTo>
                <a:lnTo>
                  <a:pt x="4826842" y="0"/>
                </a:lnTo>
                <a:lnTo>
                  <a:pt x="9453939" y="3811964"/>
                </a:lnTo>
                <a:lnTo>
                  <a:pt x="9486855" y="3845156"/>
                </a:lnTo>
                <a:lnTo>
                  <a:pt x="9037976" y="4387359"/>
                </a:lnTo>
                <a:lnTo>
                  <a:pt x="9000514" y="4362349"/>
                </a:lnTo>
                <a:lnTo>
                  <a:pt x="3705338" y="0"/>
                </a:lnTo>
                <a:close/>
                <a:moveTo>
                  <a:pt x="2469555" y="0"/>
                </a:moveTo>
                <a:lnTo>
                  <a:pt x="3591059" y="0"/>
                </a:lnTo>
                <a:lnTo>
                  <a:pt x="7399197" y="3137277"/>
                </a:lnTo>
                <a:lnTo>
                  <a:pt x="7416431" y="3154229"/>
                </a:lnTo>
                <a:lnTo>
                  <a:pt x="6964295" y="3700365"/>
                </a:lnTo>
                <a:lnTo>
                  <a:pt x="6945772" y="3687663"/>
                </a:lnTo>
                <a:lnTo>
                  <a:pt x="2469555" y="0"/>
                </a:lnTo>
                <a:close/>
                <a:moveTo>
                  <a:pt x="1233769" y="0"/>
                </a:moveTo>
                <a:lnTo>
                  <a:pt x="2355273" y="0"/>
                </a:lnTo>
                <a:lnTo>
                  <a:pt x="7208121" y="3997945"/>
                </a:lnTo>
                <a:lnTo>
                  <a:pt x="6753370" y="4547240"/>
                </a:lnTo>
                <a:lnTo>
                  <a:pt x="1233769" y="0"/>
                </a:lnTo>
                <a:close/>
                <a:moveTo>
                  <a:pt x="0" y="0"/>
                </a:moveTo>
                <a:lnTo>
                  <a:pt x="1119492" y="0"/>
                </a:lnTo>
                <a:lnTo>
                  <a:pt x="5077250" y="3260539"/>
                </a:lnTo>
                <a:lnTo>
                  <a:pt x="4622500" y="3809833"/>
                </a:lnTo>
                <a:lnTo>
                  <a:pt x="8977" y="905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-8359"/>
            <a:ext cx="7561133" cy="68663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0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9" Type="http://schemas.openxmlformats.org/officeDocument/2006/relationships/slideLayout" Target="../slideLayouts/slideLayout21.xml"/><Relationship Id="rId18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://www.free-powerpoint-templates-design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1"/>
          </p:cNvPr>
          <p:cNvSpPr txBox="1"/>
          <p:nvPr/>
        </p:nvSpPr>
        <p:spPr>
          <a:xfrm>
            <a:off x="625653" y="6058293"/>
            <a:ext cx="5286101" cy="245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cs typeface="Arial" panose="020B0604020202020204" pitchFamily="34" charset="0"/>
              </a:rPr>
              <a:t>Presenter: Arunadevi Manickam</a:t>
            </a:r>
            <a:endParaRPr lang="en-US" altLang="ko-KR" sz="10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5653" y="3768152"/>
            <a:ext cx="5286102" cy="11988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Unveiling Insights from Forbes Financial Dataset</a:t>
            </a:r>
            <a:endParaRPr 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5475" y="4966970"/>
            <a:ext cx="6698615" cy="3771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860" dirty="0">
                <a:solidFill>
                  <a:schemeClr val="bg1"/>
                </a:solidFill>
                <a:latin typeface="+mj-lt"/>
                <a:sym typeface="+mn-ea"/>
              </a:rPr>
              <a:t>Exploring Companies, Trends, and Financial Performance</a:t>
            </a:r>
            <a:endParaRPr lang="ko-KR" altLang="en-US" sz="1865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629" y="1173192"/>
            <a:ext cx="10739887" cy="527074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85290" y="215265"/>
            <a:ext cx="10398760" cy="724535"/>
          </a:xfrm>
        </p:spPr>
        <p:txBody>
          <a:bodyPr/>
          <a:lstStyle/>
          <a:p>
            <a:r>
              <a:rPr lang="en-US" sz="3200" b="1" dirty="0"/>
              <a:t>Top 5 Sectors in Profit</a:t>
            </a:r>
            <a:endParaRPr lang="en-US" sz="3200" b="1" dirty="0"/>
          </a:p>
        </p:txBody>
      </p:sp>
      <p:sp>
        <p:nvSpPr>
          <p:cNvPr id="5" name="Isosceles Triangle 4"/>
          <p:cNvSpPr/>
          <p:nvPr/>
        </p:nvSpPr>
        <p:spPr>
          <a:xfrm>
            <a:off x="10576560" y="4759325"/>
            <a:ext cx="1615440" cy="2098675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10800000">
            <a:off x="0" y="0"/>
            <a:ext cx="1615440" cy="2098675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4826000" y="1443990"/>
            <a:ext cx="594931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The Financials sector has the highest profit, with 1,919.214 (in the respective unit of currency), indicating strong financial performance within this sector.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The Utilities sector has the lowest profit, with 118.149, suggesting comparatively lower profitability within this sector.</a:t>
            </a:r>
            <a:endParaRPr lang="en-US"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1873" y="939800"/>
            <a:ext cx="10914822" cy="546100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85290" y="215265"/>
            <a:ext cx="10398760" cy="724535"/>
          </a:xfrm>
        </p:spPr>
        <p:txBody>
          <a:bodyPr/>
          <a:lstStyle/>
          <a:p>
            <a:r>
              <a:rPr lang="en-US" sz="3200" b="1" dirty="0"/>
              <a:t>Top 5 Industries in Sales</a:t>
            </a:r>
            <a:endParaRPr lang="en-US" sz="3200" b="1" dirty="0"/>
          </a:p>
        </p:txBody>
      </p:sp>
      <p:sp>
        <p:nvSpPr>
          <p:cNvPr id="5" name="Isosceles Triangle 4"/>
          <p:cNvSpPr/>
          <p:nvPr/>
        </p:nvSpPr>
        <p:spPr>
          <a:xfrm>
            <a:off x="10576560" y="4759325"/>
            <a:ext cx="1615440" cy="2098675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10800000">
            <a:off x="0" y="0"/>
            <a:ext cx="1615440" cy="2098675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5403215" y="1221740"/>
            <a:ext cx="625348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The Oil &amp; Gas Operations industry has the highest sales revenue, with 7,813.600 (in the respective unit of currency), indicating its significant market presence and revenue generation.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The Regional Banks industry has relatively lower sales revenue, with 2,622.183, suggesting comparatively lower market demand within this industry.</a:t>
            </a:r>
            <a:endParaRPr lang="en-US"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9291" y="1339215"/>
            <a:ext cx="10903787" cy="512197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85290" y="215265"/>
            <a:ext cx="10398760" cy="724535"/>
          </a:xfrm>
        </p:spPr>
        <p:txBody>
          <a:bodyPr/>
          <a:lstStyle/>
          <a:p>
            <a:r>
              <a:rPr lang="en-US" sz="3200" b="1" dirty="0"/>
              <a:t>Top 5 Industry in Profit</a:t>
            </a:r>
            <a:endParaRPr lang="en-US" sz="3200" b="1" dirty="0"/>
          </a:p>
        </p:txBody>
      </p:sp>
      <p:sp>
        <p:nvSpPr>
          <p:cNvPr id="5" name="Isosceles Triangle 4"/>
          <p:cNvSpPr/>
          <p:nvPr/>
        </p:nvSpPr>
        <p:spPr>
          <a:xfrm>
            <a:off x="10576560" y="4759325"/>
            <a:ext cx="1615440" cy="2098675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10800000">
            <a:off x="0" y="0"/>
            <a:ext cx="1615440" cy="2098675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5250815" y="1339215"/>
            <a:ext cx="725868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/>
              <a:t>The Major Banks industry has the highest profit, with 579.939 (in the respective unit of currency), indicating strong financial performance within this industry.</a:t>
            </a:r>
            <a:endParaRPr lang="en-US" sz="1400"/>
          </a:p>
          <a:p>
            <a:r>
              <a:rPr lang="en-US" sz="1400"/>
              <a:t>The Telecommunications services industry has relatively lower profit, with 256.839, suggesting comparatively lower profitability within this industry.</a:t>
            </a:r>
            <a:endParaRPr lang="en-US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15440" y="0"/>
            <a:ext cx="10398760" cy="724535"/>
          </a:xfrm>
        </p:spPr>
        <p:txBody>
          <a:bodyPr/>
          <a:lstStyle/>
          <a:p>
            <a:r>
              <a:rPr lang="en-US" sz="3200" b="1" dirty="0"/>
              <a:t>Top 5 Industry in Ranking  </a:t>
            </a:r>
            <a:endParaRPr lang="en-US" sz="3200" b="1" dirty="0"/>
          </a:p>
        </p:txBody>
      </p:sp>
      <p:sp>
        <p:nvSpPr>
          <p:cNvPr id="5" name="Isosceles Triangle 4"/>
          <p:cNvSpPr/>
          <p:nvPr/>
        </p:nvSpPr>
        <p:spPr>
          <a:xfrm>
            <a:off x="10576560" y="4759325"/>
            <a:ext cx="1615440" cy="2098675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10800000">
            <a:off x="0" y="0"/>
            <a:ext cx="1615440" cy="2098675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249555" y="5503545"/>
            <a:ext cx="1218247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Business and Personal Services holds the highest rank among the listed Industry, indicating its strong performance and position within the dataset.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Diversified Metals and Mining follows closely behind, demonstrating a competitive ranking within the dataset.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7917" y="1069675"/>
            <a:ext cx="9972136" cy="388726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15440" y="0"/>
            <a:ext cx="10398760" cy="724535"/>
          </a:xfrm>
        </p:spPr>
        <p:txBody>
          <a:bodyPr/>
          <a:lstStyle/>
          <a:p>
            <a:r>
              <a:rPr lang="en-US" sz="3200" b="1">
                <a:sym typeface="+mn-ea"/>
              </a:rPr>
              <a:t>Top 5 Lowest aAssets Companies</a:t>
            </a:r>
            <a:r>
              <a:rPr lang="en-US" sz="3200" b="1"/>
              <a:t> </a:t>
            </a:r>
            <a:endParaRPr lang="en-US" sz="3200" b="1"/>
          </a:p>
        </p:txBody>
      </p:sp>
      <p:sp>
        <p:nvSpPr>
          <p:cNvPr id="5" name="Isosceles Triangle 4"/>
          <p:cNvSpPr/>
          <p:nvPr/>
        </p:nvSpPr>
        <p:spPr>
          <a:xfrm>
            <a:off x="10576560" y="4759325"/>
            <a:ext cx="1615440" cy="2098675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10800000">
            <a:off x="0" y="0"/>
            <a:ext cx="1615440" cy="2098675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457200" y="5263515"/>
            <a:ext cx="1079373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 Banks has the lowest asset value among the listed Industry, indicating relatively lower total assets compared to other Industry in the dataset.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Diversified insurance has a moderately low asset value, suggesting a higher level of total assets compared to the previously mentioned Industry but still relatively lower within the dataset.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8303" y="1164567"/>
            <a:ext cx="10398760" cy="379618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15440" y="0"/>
            <a:ext cx="10398760" cy="724535"/>
          </a:xfrm>
        </p:spPr>
        <p:txBody>
          <a:bodyPr/>
          <a:lstStyle/>
          <a:p>
            <a:r>
              <a:rPr lang="en-US" sz="3200" b="1" dirty="0">
                <a:sym typeface="+mn-ea"/>
              </a:rPr>
              <a:t>Top 5 Countries in Profit</a:t>
            </a:r>
            <a:r>
              <a:rPr lang="en-US" sz="3200" b="1" dirty="0"/>
              <a:t> </a:t>
            </a:r>
            <a:endParaRPr lang="en-US" sz="3200" b="1" dirty="0"/>
          </a:p>
        </p:txBody>
      </p:sp>
      <p:sp>
        <p:nvSpPr>
          <p:cNvPr id="5" name="Isosceles Triangle 4"/>
          <p:cNvSpPr/>
          <p:nvPr/>
        </p:nvSpPr>
        <p:spPr>
          <a:xfrm>
            <a:off x="10576560" y="4759325"/>
            <a:ext cx="1615440" cy="2098675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10800000">
            <a:off x="0" y="0"/>
            <a:ext cx="1615440" cy="2098675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905510" y="5209540"/>
            <a:ext cx="1028319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/>
              <a:t>United States has the highest profit value among the listed countries, indicating a substantial amount of total profit and financial strength.</a:t>
            </a:r>
            <a:endParaRPr lang="en-US" dirty="0"/>
          </a:p>
          <a:p>
            <a:r>
              <a:rPr lang="en-US" dirty="0"/>
              <a:t>United Kingdom demonstrating a week profit base and financial stability.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3410" y="1354347"/>
            <a:ext cx="10398759" cy="360640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Insights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9862018" y="786775"/>
            <a:ext cx="864597" cy="1491417"/>
            <a:chOff x="10432357" y="212669"/>
            <a:chExt cx="612578" cy="1056688"/>
          </a:xfrm>
        </p:grpSpPr>
        <p:sp>
          <p:nvSpPr>
            <p:cNvPr id="4" name="Freeform: Shape 4"/>
            <p:cNvSpPr/>
            <p:nvPr/>
          </p:nvSpPr>
          <p:spPr>
            <a:xfrm>
              <a:off x="10561867" y="1079641"/>
              <a:ext cx="345457" cy="153999"/>
            </a:xfrm>
            <a:custGeom>
              <a:avLst/>
              <a:gdLst>
                <a:gd name="connsiteX0" fmla="*/ 755333 w 790575"/>
                <a:gd name="connsiteY0" fmla="*/ 358140 h 352425"/>
                <a:gd name="connsiteX1" fmla="*/ 35243 w 790575"/>
                <a:gd name="connsiteY1" fmla="*/ 358140 h 352425"/>
                <a:gd name="connsiteX2" fmla="*/ 0 w 790575"/>
                <a:gd name="connsiteY2" fmla="*/ 322897 h 352425"/>
                <a:gd name="connsiteX3" fmla="*/ 0 w 790575"/>
                <a:gd name="connsiteY3" fmla="*/ 35242 h 352425"/>
                <a:gd name="connsiteX4" fmla="*/ 35243 w 790575"/>
                <a:gd name="connsiteY4" fmla="*/ 0 h 352425"/>
                <a:gd name="connsiteX5" fmla="*/ 755333 w 790575"/>
                <a:gd name="connsiteY5" fmla="*/ 0 h 352425"/>
                <a:gd name="connsiteX6" fmla="*/ 790575 w 790575"/>
                <a:gd name="connsiteY6" fmla="*/ 35242 h 352425"/>
                <a:gd name="connsiteX7" fmla="*/ 790575 w 790575"/>
                <a:gd name="connsiteY7" fmla="*/ 323850 h 352425"/>
                <a:gd name="connsiteX8" fmla="*/ 755333 w 790575"/>
                <a:gd name="connsiteY8" fmla="*/ 358140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0575" h="352425">
                  <a:moveTo>
                    <a:pt x="755333" y="358140"/>
                  </a:moveTo>
                  <a:lnTo>
                    <a:pt x="35243" y="358140"/>
                  </a:lnTo>
                  <a:cubicBezTo>
                    <a:pt x="16193" y="358140"/>
                    <a:pt x="0" y="341947"/>
                    <a:pt x="0" y="322897"/>
                  </a:cubicBezTo>
                  <a:lnTo>
                    <a:pt x="0" y="35242"/>
                  </a:lnTo>
                  <a:cubicBezTo>
                    <a:pt x="0" y="16192"/>
                    <a:pt x="16193" y="0"/>
                    <a:pt x="35243" y="0"/>
                  </a:cubicBezTo>
                  <a:lnTo>
                    <a:pt x="755333" y="0"/>
                  </a:lnTo>
                  <a:cubicBezTo>
                    <a:pt x="774383" y="0"/>
                    <a:pt x="790575" y="16192"/>
                    <a:pt x="790575" y="35242"/>
                  </a:cubicBezTo>
                  <a:lnTo>
                    <a:pt x="790575" y="323850"/>
                  </a:lnTo>
                  <a:cubicBezTo>
                    <a:pt x="790575" y="342900"/>
                    <a:pt x="775335" y="358140"/>
                    <a:pt x="755333" y="358140"/>
                  </a:cubicBezTo>
                  <a:close/>
                </a:path>
              </a:pathLst>
            </a:custGeom>
            <a:solidFill>
              <a:srgbClr val="FCC9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5"/>
            <p:cNvSpPr/>
            <p:nvPr/>
          </p:nvSpPr>
          <p:spPr>
            <a:xfrm>
              <a:off x="10613478" y="1097538"/>
              <a:ext cx="245566" cy="120702"/>
            </a:xfrm>
            <a:custGeom>
              <a:avLst/>
              <a:gdLst>
                <a:gd name="connsiteX0" fmla="*/ 545782 w 561975"/>
                <a:gd name="connsiteY0" fmla="*/ 280988 h 276225"/>
                <a:gd name="connsiteX1" fmla="*/ 22860 w 561975"/>
                <a:gd name="connsiteY1" fmla="*/ 280988 h 276225"/>
                <a:gd name="connsiteX2" fmla="*/ 0 w 561975"/>
                <a:gd name="connsiteY2" fmla="*/ 258127 h 276225"/>
                <a:gd name="connsiteX3" fmla="*/ 0 w 561975"/>
                <a:gd name="connsiteY3" fmla="*/ 22860 h 276225"/>
                <a:gd name="connsiteX4" fmla="*/ 22860 w 561975"/>
                <a:gd name="connsiteY4" fmla="*/ 0 h 276225"/>
                <a:gd name="connsiteX5" fmla="*/ 545782 w 561975"/>
                <a:gd name="connsiteY5" fmla="*/ 0 h 276225"/>
                <a:gd name="connsiteX6" fmla="*/ 568643 w 561975"/>
                <a:gd name="connsiteY6" fmla="*/ 22860 h 276225"/>
                <a:gd name="connsiteX7" fmla="*/ 568643 w 561975"/>
                <a:gd name="connsiteY7" fmla="*/ 258127 h 276225"/>
                <a:gd name="connsiteX8" fmla="*/ 545782 w 561975"/>
                <a:gd name="connsiteY8" fmla="*/ 280988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1975" h="276225">
                  <a:moveTo>
                    <a:pt x="545782" y="280988"/>
                  </a:moveTo>
                  <a:lnTo>
                    <a:pt x="22860" y="280988"/>
                  </a:lnTo>
                  <a:cubicBezTo>
                    <a:pt x="9525" y="280988"/>
                    <a:pt x="0" y="270510"/>
                    <a:pt x="0" y="258127"/>
                  </a:cubicBezTo>
                  <a:lnTo>
                    <a:pt x="0" y="22860"/>
                  </a:lnTo>
                  <a:cubicBezTo>
                    <a:pt x="0" y="9525"/>
                    <a:pt x="10477" y="0"/>
                    <a:pt x="22860" y="0"/>
                  </a:cubicBezTo>
                  <a:lnTo>
                    <a:pt x="545782" y="0"/>
                  </a:lnTo>
                  <a:cubicBezTo>
                    <a:pt x="559118" y="0"/>
                    <a:pt x="568643" y="10477"/>
                    <a:pt x="568643" y="22860"/>
                  </a:cubicBezTo>
                  <a:lnTo>
                    <a:pt x="568643" y="258127"/>
                  </a:lnTo>
                  <a:cubicBezTo>
                    <a:pt x="569595" y="270510"/>
                    <a:pt x="559118" y="280988"/>
                    <a:pt x="545782" y="280988"/>
                  </a:cubicBezTo>
                  <a:close/>
                </a:path>
              </a:pathLst>
            </a:custGeom>
            <a:solidFill>
              <a:srgbClr val="E1E3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6"/>
            <p:cNvSpPr/>
            <p:nvPr/>
          </p:nvSpPr>
          <p:spPr>
            <a:xfrm>
              <a:off x="10551046" y="1234472"/>
              <a:ext cx="378754" cy="33297"/>
            </a:xfrm>
            <a:custGeom>
              <a:avLst/>
              <a:gdLst>
                <a:gd name="connsiteX0" fmla="*/ 850582 w 866775"/>
                <a:gd name="connsiteY0" fmla="*/ 82867 h 76200"/>
                <a:gd name="connsiteX1" fmla="*/ 18098 w 866775"/>
                <a:gd name="connsiteY1" fmla="*/ 82867 h 76200"/>
                <a:gd name="connsiteX2" fmla="*/ 0 w 866775"/>
                <a:gd name="connsiteY2" fmla="*/ 64770 h 76200"/>
                <a:gd name="connsiteX3" fmla="*/ 0 w 866775"/>
                <a:gd name="connsiteY3" fmla="*/ 18097 h 76200"/>
                <a:gd name="connsiteX4" fmla="*/ 18098 w 866775"/>
                <a:gd name="connsiteY4" fmla="*/ 0 h 76200"/>
                <a:gd name="connsiteX5" fmla="*/ 850582 w 866775"/>
                <a:gd name="connsiteY5" fmla="*/ 0 h 76200"/>
                <a:gd name="connsiteX6" fmla="*/ 868680 w 866775"/>
                <a:gd name="connsiteY6" fmla="*/ 18097 h 76200"/>
                <a:gd name="connsiteX7" fmla="*/ 868680 w 866775"/>
                <a:gd name="connsiteY7" fmla="*/ 64770 h 76200"/>
                <a:gd name="connsiteX8" fmla="*/ 850582 w 866775"/>
                <a:gd name="connsiteY8" fmla="*/ 8286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6775" h="76200">
                  <a:moveTo>
                    <a:pt x="850582" y="82867"/>
                  </a:moveTo>
                  <a:lnTo>
                    <a:pt x="18098" y="82867"/>
                  </a:lnTo>
                  <a:cubicBezTo>
                    <a:pt x="7620" y="82867"/>
                    <a:pt x="0" y="74295"/>
                    <a:pt x="0" y="64770"/>
                  </a:cubicBezTo>
                  <a:lnTo>
                    <a:pt x="0" y="18097"/>
                  </a:lnTo>
                  <a:cubicBezTo>
                    <a:pt x="0" y="7620"/>
                    <a:pt x="8573" y="0"/>
                    <a:pt x="18098" y="0"/>
                  </a:cubicBezTo>
                  <a:lnTo>
                    <a:pt x="850582" y="0"/>
                  </a:lnTo>
                  <a:cubicBezTo>
                    <a:pt x="861060" y="0"/>
                    <a:pt x="868680" y="8572"/>
                    <a:pt x="868680" y="18097"/>
                  </a:cubicBezTo>
                  <a:lnTo>
                    <a:pt x="868680" y="64770"/>
                  </a:lnTo>
                  <a:cubicBezTo>
                    <a:pt x="868680" y="75247"/>
                    <a:pt x="860107" y="82867"/>
                    <a:pt x="850582" y="82867"/>
                  </a:cubicBezTo>
                  <a:close/>
                </a:path>
              </a:pathLst>
            </a:custGeom>
            <a:solidFill>
              <a:srgbClr val="F7382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7"/>
            <p:cNvSpPr/>
            <p:nvPr/>
          </p:nvSpPr>
          <p:spPr>
            <a:xfrm>
              <a:off x="10432357" y="212669"/>
              <a:ext cx="611833" cy="853237"/>
            </a:xfrm>
            <a:custGeom>
              <a:avLst/>
              <a:gdLst>
                <a:gd name="connsiteX0" fmla="*/ 1404140 w 1400175"/>
                <a:gd name="connsiteY0" fmla="*/ 122873 h 1952625"/>
                <a:gd name="connsiteX1" fmla="*/ 1380328 w 1400175"/>
                <a:gd name="connsiteY1" fmla="*/ 100013 h 1952625"/>
                <a:gd name="connsiteX2" fmla="*/ 1224118 w 1400175"/>
                <a:gd name="connsiteY2" fmla="*/ 100965 h 1952625"/>
                <a:gd name="connsiteX3" fmla="*/ 1200305 w 1400175"/>
                <a:gd name="connsiteY3" fmla="*/ 77153 h 1952625"/>
                <a:gd name="connsiteX4" fmla="*/ 1201257 w 1400175"/>
                <a:gd name="connsiteY4" fmla="*/ 20003 h 1952625"/>
                <a:gd name="connsiteX5" fmla="*/ 1183160 w 1400175"/>
                <a:gd name="connsiteY5" fmla="*/ 0 h 1952625"/>
                <a:gd name="connsiteX6" fmla="*/ 700243 w 1400175"/>
                <a:gd name="connsiteY6" fmla="*/ 1905 h 1952625"/>
                <a:gd name="connsiteX7" fmla="*/ 700243 w 1400175"/>
                <a:gd name="connsiteY7" fmla="*/ 953 h 1952625"/>
                <a:gd name="connsiteX8" fmla="*/ 222087 w 1400175"/>
                <a:gd name="connsiteY8" fmla="*/ 0 h 1952625"/>
                <a:gd name="connsiteX9" fmla="*/ 203990 w 1400175"/>
                <a:gd name="connsiteY9" fmla="*/ 20003 h 1952625"/>
                <a:gd name="connsiteX10" fmla="*/ 204943 w 1400175"/>
                <a:gd name="connsiteY10" fmla="*/ 77153 h 1952625"/>
                <a:gd name="connsiteX11" fmla="*/ 181130 w 1400175"/>
                <a:gd name="connsiteY11" fmla="*/ 100965 h 1952625"/>
                <a:gd name="connsiteX12" fmla="*/ 24920 w 1400175"/>
                <a:gd name="connsiteY12" fmla="*/ 100013 h 1952625"/>
                <a:gd name="connsiteX13" fmla="*/ 1107 w 1400175"/>
                <a:gd name="connsiteY13" fmla="*/ 122873 h 1952625"/>
                <a:gd name="connsiteX14" fmla="*/ 23015 w 1400175"/>
                <a:gd name="connsiteY14" fmla="*/ 400050 h 1952625"/>
                <a:gd name="connsiteX15" fmla="*/ 119218 w 1400175"/>
                <a:gd name="connsiteY15" fmla="*/ 641985 h 1952625"/>
                <a:gd name="connsiteX16" fmla="*/ 373535 w 1400175"/>
                <a:gd name="connsiteY16" fmla="*/ 835343 h 1952625"/>
                <a:gd name="connsiteX17" fmla="*/ 405920 w 1400175"/>
                <a:gd name="connsiteY17" fmla="*/ 849630 h 1952625"/>
                <a:gd name="connsiteX18" fmla="*/ 574513 w 1400175"/>
                <a:gd name="connsiteY18" fmla="*/ 1005840 h 1952625"/>
                <a:gd name="connsiteX19" fmla="*/ 535460 w 1400175"/>
                <a:gd name="connsiteY19" fmla="*/ 1062990 h 1952625"/>
                <a:gd name="connsiteX20" fmla="*/ 587848 w 1400175"/>
                <a:gd name="connsiteY20" fmla="*/ 1099185 h 1952625"/>
                <a:gd name="connsiteX21" fmla="*/ 615470 w 1400175"/>
                <a:gd name="connsiteY21" fmla="*/ 1099185 h 1952625"/>
                <a:gd name="connsiteX22" fmla="*/ 635473 w 1400175"/>
                <a:gd name="connsiteY22" fmla="*/ 1119188 h 1952625"/>
                <a:gd name="connsiteX23" fmla="*/ 639282 w 1400175"/>
                <a:gd name="connsiteY23" fmla="*/ 1198245 h 1952625"/>
                <a:gd name="connsiteX24" fmla="*/ 626900 w 1400175"/>
                <a:gd name="connsiteY24" fmla="*/ 1439228 h 1952625"/>
                <a:gd name="connsiteX25" fmla="*/ 562130 w 1400175"/>
                <a:gd name="connsiteY25" fmla="*/ 1719263 h 1952625"/>
                <a:gd name="connsiteX26" fmla="*/ 427828 w 1400175"/>
                <a:gd name="connsiteY26" fmla="*/ 1946910 h 1952625"/>
                <a:gd name="connsiteX27" fmla="*/ 467832 w 1400175"/>
                <a:gd name="connsiteY27" fmla="*/ 1960245 h 1952625"/>
                <a:gd name="connsiteX28" fmla="*/ 667857 w 1400175"/>
                <a:gd name="connsiteY28" fmla="*/ 1960245 h 1952625"/>
                <a:gd name="connsiteX29" fmla="*/ 697385 w 1400175"/>
                <a:gd name="connsiteY29" fmla="*/ 1960245 h 1952625"/>
                <a:gd name="connsiteX30" fmla="*/ 697385 w 1400175"/>
                <a:gd name="connsiteY30" fmla="*/ 1960245 h 1952625"/>
                <a:gd name="connsiteX31" fmla="*/ 701195 w 1400175"/>
                <a:gd name="connsiteY31" fmla="*/ 1960245 h 1952625"/>
                <a:gd name="connsiteX32" fmla="*/ 705005 w 1400175"/>
                <a:gd name="connsiteY32" fmla="*/ 1960245 h 1952625"/>
                <a:gd name="connsiteX33" fmla="*/ 705005 w 1400175"/>
                <a:gd name="connsiteY33" fmla="*/ 1960245 h 1952625"/>
                <a:gd name="connsiteX34" fmla="*/ 734532 w 1400175"/>
                <a:gd name="connsiteY34" fmla="*/ 1960245 h 1952625"/>
                <a:gd name="connsiteX35" fmla="*/ 934557 w 1400175"/>
                <a:gd name="connsiteY35" fmla="*/ 1960245 h 1952625"/>
                <a:gd name="connsiteX36" fmla="*/ 974563 w 1400175"/>
                <a:gd name="connsiteY36" fmla="*/ 1946910 h 1952625"/>
                <a:gd name="connsiteX37" fmla="*/ 840260 w 1400175"/>
                <a:gd name="connsiteY37" fmla="*/ 1719263 h 1952625"/>
                <a:gd name="connsiteX38" fmla="*/ 775490 w 1400175"/>
                <a:gd name="connsiteY38" fmla="*/ 1439228 h 1952625"/>
                <a:gd name="connsiteX39" fmla="*/ 763107 w 1400175"/>
                <a:gd name="connsiteY39" fmla="*/ 1198245 h 1952625"/>
                <a:gd name="connsiteX40" fmla="*/ 766918 w 1400175"/>
                <a:gd name="connsiteY40" fmla="*/ 1119188 h 1952625"/>
                <a:gd name="connsiteX41" fmla="*/ 786920 w 1400175"/>
                <a:gd name="connsiteY41" fmla="*/ 1099185 h 1952625"/>
                <a:gd name="connsiteX42" fmla="*/ 814543 w 1400175"/>
                <a:gd name="connsiteY42" fmla="*/ 1099185 h 1952625"/>
                <a:gd name="connsiteX43" fmla="*/ 866930 w 1400175"/>
                <a:gd name="connsiteY43" fmla="*/ 1062990 h 1952625"/>
                <a:gd name="connsiteX44" fmla="*/ 827878 w 1400175"/>
                <a:gd name="connsiteY44" fmla="*/ 1005840 h 1952625"/>
                <a:gd name="connsiteX45" fmla="*/ 996470 w 1400175"/>
                <a:gd name="connsiteY45" fmla="*/ 849630 h 1952625"/>
                <a:gd name="connsiteX46" fmla="*/ 1028855 w 1400175"/>
                <a:gd name="connsiteY46" fmla="*/ 835343 h 1952625"/>
                <a:gd name="connsiteX47" fmla="*/ 1283173 w 1400175"/>
                <a:gd name="connsiteY47" fmla="*/ 641985 h 1952625"/>
                <a:gd name="connsiteX48" fmla="*/ 1379375 w 1400175"/>
                <a:gd name="connsiteY48" fmla="*/ 400050 h 1952625"/>
                <a:gd name="connsiteX49" fmla="*/ 1404140 w 1400175"/>
                <a:gd name="connsiteY49" fmla="*/ 122873 h 1952625"/>
                <a:gd name="connsiteX50" fmla="*/ 284000 w 1400175"/>
                <a:gd name="connsiteY50" fmla="*/ 731520 h 1952625"/>
                <a:gd name="connsiteX51" fmla="*/ 132553 w 1400175"/>
                <a:gd name="connsiteY51" fmla="*/ 548640 h 1952625"/>
                <a:gd name="connsiteX52" fmla="*/ 74450 w 1400175"/>
                <a:gd name="connsiteY52" fmla="*/ 360998 h 1952625"/>
                <a:gd name="connsiteX53" fmla="*/ 60162 w 1400175"/>
                <a:gd name="connsiteY53" fmla="*/ 174308 h 1952625"/>
                <a:gd name="connsiteX54" fmla="*/ 75403 w 1400175"/>
                <a:gd name="connsiteY54" fmla="*/ 158115 h 1952625"/>
                <a:gd name="connsiteX55" fmla="*/ 196370 w 1400175"/>
                <a:gd name="connsiteY55" fmla="*/ 158115 h 1952625"/>
                <a:gd name="connsiteX56" fmla="*/ 209705 w 1400175"/>
                <a:gd name="connsiteY56" fmla="*/ 167640 h 1952625"/>
                <a:gd name="connsiteX57" fmla="*/ 219230 w 1400175"/>
                <a:gd name="connsiteY57" fmla="*/ 240983 h 1952625"/>
                <a:gd name="connsiteX58" fmla="*/ 246853 w 1400175"/>
                <a:gd name="connsiteY58" fmla="*/ 420053 h 1952625"/>
                <a:gd name="connsiteX59" fmla="*/ 286857 w 1400175"/>
                <a:gd name="connsiteY59" fmla="*/ 585788 h 1952625"/>
                <a:gd name="connsiteX60" fmla="*/ 356390 w 1400175"/>
                <a:gd name="connsiteY60" fmla="*/ 764858 h 1952625"/>
                <a:gd name="connsiteX61" fmla="*/ 284000 w 1400175"/>
                <a:gd name="connsiteY61" fmla="*/ 731520 h 1952625"/>
                <a:gd name="connsiteX62" fmla="*/ 1331750 w 1400175"/>
                <a:gd name="connsiteY62" fmla="*/ 360998 h 1952625"/>
                <a:gd name="connsiteX63" fmla="*/ 1273648 w 1400175"/>
                <a:gd name="connsiteY63" fmla="*/ 548640 h 1952625"/>
                <a:gd name="connsiteX64" fmla="*/ 1122200 w 1400175"/>
                <a:gd name="connsiteY64" fmla="*/ 731520 h 1952625"/>
                <a:gd name="connsiteX65" fmla="*/ 1048857 w 1400175"/>
                <a:gd name="connsiteY65" fmla="*/ 765810 h 1952625"/>
                <a:gd name="connsiteX66" fmla="*/ 1118390 w 1400175"/>
                <a:gd name="connsiteY66" fmla="*/ 586740 h 1952625"/>
                <a:gd name="connsiteX67" fmla="*/ 1158395 w 1400175"/>
                <a:gd name="connsiteY67" fmla="*/ 421005 h 1952625"/>
                <a:gd name="connsiteX68" fmla="*/ 1186018 w 1400175"/>
                <a:gd name="connsiteY68" fmla="*/ 241935 h 1952625"/>
                <a:gd name="connsiteX69" fmla="*/ 1195543 w 1400175"/>
                <a:gd name="connsiteY69" fmla="*/ 168593 h 1952625"/>
                <a:gd name="connsiteX70" fmla="*/ 1208878 w 1400175"/>
                <a:gd name="connsiteY70" fmla="*/ 159068 h 1952625"/>
                <a:gd name="connsiteX71" fmla="*/ 1329845 w 1400175"/>
                <a:gd name="connsiteY71" fmla="*/ 159068 h 1952625"/>
                <a:gd name="connsiteX72" fmla="*/ 1345085 w 1400175"/>
                <a:gd name="connsiteY72" fmla="*/ 175260 h 1952625"/>
                <a:gd name="connsiteX73" fmla="*/ 1331750 w 1400175"/>
                <a:gd name="connsiteY73" fmla="*/ 360998 h 1952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1400175" h="1952625">
                  <a:moveTo>
                    <a:pt x="1404140" y="122873"/>
                  </a:moveTo>
                  <a:cubicBezTo>
                    <a:pt x="1403188" y="106680"/>
                    <a:pt x="1397473" y="100013"/>
                    <a:pt x="1380328" y="100013"/>
                  </a:cubicBezTo>
                  <a:cubicBezTo>
                    <a:pt x="1327940" y="100965"/>
                    <a:pt x="1276505" y="99060"/>
                    <a:pt x="1224118" y="100965"/>
                  </a:cubicBezTo>
                  <a:cubicBezTo>
                    <a:pt x="1205068" y="100965"/>
                    <a:pt x="1199353" y="94298"/>
                    <a:pt x="1200305" y="77153"/>
                  </a:cubicBezTo>
                  <a:cubicBezTo>
                    <a:pt x="1201257" y="58103"/>
                    <a:pt x="1200305" y="39053"/>
                    <a:pt x="1201257" y="20003"/>
                  </a:cubicBezTo>
                  <a:cubicBezTo>
                    <a:pt x="1202210" y="6668"/>
                    <a:pt x="1197448" y="0"/>
                    <a:pt x="1183160" y="0"/>
                  </a:cubicBezTo>
                  <a:cubicBezTo>
                    <a:pt x="1024093" y="953"/>
                    <a:pt x="859310" y="953"/>
                    <a:pt x="700243" y="1905"/>
                  </a:cubicBezTo>
                  <a:cubicBezTo>
                    <a:pt x="700243" y="1905"/>
                    <a:pt x="700243" y="1905"/>
                    <a:pt x="700243" y="953"/>
                  </a:cubicBezTo>
                  <a:cubicBezTo>
                    <a:pt x="541175" y="953"/>
                    <a:pt x="382107" y="0"/>
                    <a:pt x="222087" y="0"/>
                  </a:cubicBezTo>
                  <a:cubicBezTo>
                    <a:pt x="207800" y="0"/>
                    <a:pt x="203037" y="6668"/>
                    <a:pt x="203990" y="20003"/>
                  </a:cubicBezTo>
                  <a:cubicBezTo>
                    <a:pt x="204943" y="39053"/>
                    <a:pt x="203990" y="58103"/>
                    <a:pt x="204943" y="77153"/>
                  </a:cubicBezTo>
                  <a:cubicBezTo>
                    <a:pt x="205895" y="95250"/>
                    <a:pt x="200180" y="101918"/>
                    <a:pt x="181130" y="100965"/>
                  </a:cubicBezTo>
                  <a:cubicBezTo>
                    <a:pt x="128743" y="100013"/>
                    <a:pt x="77307" y="100965"/>
                    <a:pt x="24920" y="100013"/>
                  </a:cubicBezTo>
                  <a:cubicBezTo>
                    <a:pt x="7775" y="100013"/>
                    <a:pt x="2060" y="106680"/>
                    <a:pt x="1107" y="122873"/>
                  </a:cubicBezTo>
                  <a:cubicBezTo>
                    <a:pt x="-2702" y="216218"/>
                    <a:pt x="3012" y="308610"/>
                    <a:pt x="23015" y="400050"/>
                  </a:cubicBezTo>
                  <a:cubicBezTo>
                    <a:pt x="42065" y="485775"/>
                    <a:pt x="69687" y="568643"/>
                    <a:pt x="119218" y="641985"/>
                  </a:cubicBezTo>
                  <a:cubicBezTo>
                    <a:pt x="182082" y="736283"/>
                    <a:pt x="263998" y="803910"/>
                    <a:pt x="373535" y="835343"/>
                  </a:cubicBezTo>
                  <a:cubicBezTo>
                    <a:pt x="384012" y="838200"/>
                    <a:pt x="398300" y="839153"/>
                    <a:pt x="405920" y="849630"/>
                  </a:cubicBezTo>
                  <a:cubicBezTo>
                    <a:pt x="449735" y="915353"/>
                    <a:pt x="504980" y="967740"/>
                    <a:pt x="574513" y="1005840"/>
                  </a:cubicBezTo>
                  <a:cubicBezTo>
                    <a:pt x="542128" y="1017270"/>
                    <a:pt x="531650" y="1034415"/>
                    <a:pt x="535460" y="1062990"/>
                  </a:cubicBezTo>
                  <a:cubicBezTo>
                    <a:pt x="539270" y="1086803"/>
                    <a:pt x="557368" y="1099185"/>
                    <a:pt x="587848" y="1099185"/>
                  </a:cubicBezTo>
                  <a:cubicBezTo>
                    <a:pt x="597373" y="1099185"/>
                    <a:pt x="605945" y="1100138"/>
                    <a:pt x="615470" y="1099185"/>
                  </a:cubicBezTo>
                  <a:cubicBezTo>
                    <a:pt x="630710" y="1097280"/>
                    <a:pt x="635473" y="1104900"/>
                    <a:pt x="635473" y="1119188"/>
                  </a:cubicBezTo>
                  <a:cubicBezTo>
                    <a:pt x="636425" y="1145858"/>
                    <a:pt x="639282" y="1171575"/>
                    <a:pt x="639282" y="1198245"/>
                  </a:cubicBezTo>
                  <a:cubicBezTo>
                    <a:pt x="639282" y="1279208"/>
                    <a:pt x="636425" y="1359218"/>
                    <a:pt x="626900" y="1439228"/>
                  </a:cubicBezTo>
                  <a:cubicBezTo>
                    <a:pt x="616423" y="1535430"/>
                    <a:pt x="594515" y="1628775"/>
                    <a:pt x="562130" y="1719263"/>
                  </a:cubicBezTo>
                  <a:cubicBezTo>
                    <a:pt x="532603" y="1803083"/>
                    <a:pt x="486882" y="1880235"/>
                    <a:pt x="427828" y="1946910"/>
                  </a:cubicBezTo>
                  <a:cubicBezTo>
                    <a:pt x="437353" y="1962150"/>
                    <a:pt x="453545" y="1960245"/>
                    <a:pt x="467832" y="1960245"/>
                  </a:cubicBezTo>
                  <a:cubicBezTo>
                    <a:pt x="534507" y="1961198"/>
                    <a:pt x="601182" y="1960245"/>
                    <a:pt x="667857" y="1960245"/>
                  </a:cubicBezTo>
                  <a:cubicBezTo>
                    <a:pt x="677382" y="1960245"/>
                    <a:pt x="687860" y="1960245"/>
                    <a:pt x="697385" y="1960245"/>
                  </a:cubicBezTo>
                  <a:lnTo>
                    <a:pt x="697385" y="1960245"/>
                  </a:lnTo>
                  <a:cubicBezTo>
                    <a:pt x="698338" y="1960245"/>
                    <a:pt x="700243" y="1960245"/>
                    <a:pt x="701195" y="1960245"/>
                  </a:cubicBezTo>
                  <a:cubicBezTo>
                    <a:pt x="702148" y="1960245"/>
                    <a:pt x="704053" y="1960245"/>
                    <a:pt x="705005" y="1960245"/>
                  </a:cubicBezTo>
                  <a:lnTo>
                    <a:pt x="705005" y="1960245"/>
                  </a:lnTo>
                  <a:cubicBezTo>
                    <a:pt x="714530" y="1960245"/>
                    <a:pt x="725007" y="1960245"/>
                    <a:pt x="734532" y="1960245"/>
                  </a:cubicBezTo>
                  <a:cubicBezTo>
                    <a:pt x="801207" y="1960245"/>
                    <a:pt x="867882" y="1960245"/>
                    <a:pt x="934557" y="1960245"/>
                  </a:cubicBezTo>
                  <a:cubicBezTo>
                    <a:pt x="948845" y="1960245"/>
                    <a:pt x="965038" y="1962150"/>
                    <a:pt x="974563" y="1946910"/>
                  </a:cubicBezTo>
                  <a:cubicBezTo>
                    <a:pt x="915507" y="1879283"/>
                    <a:pt x="869788" y="1803083"/>
                    <a:pt x="840260" y="1719263"/>
                  </a:cubicBezTo>
                  <a:cubicBezTo>
                    <a:pt x="807875" y="1628775"/>
                    <a:pt x="785968" y="1535430"/>
                    <a:pt x="775490" y="1439228"/>
                  </a:cubicBezTo>
                  <a:cubicBezTo>
                    <a:pt x="766918" y="1359218"/>
                    <a:pt x="763107" y="1278255"/>
                    <a:pt x="763107" y="1198245"/>
                  </a:cubicBezTo>
                  <a:cubicBezTo>
                    <a:pt x="763107" y="1171575"/>
                    <a:pt x="765965" y="1145858"/>
                    <a:pt x="766918" y="1119188"/>
                  </a:cubicBezTo>
                  <a:cubicBezTo>
                    <a:pt x="766918" y="1104900"/>
                    <a:pt x="770728" y="1097280"/>
                    <a:pt x="786920" y="1099185"/>
                  </a:cubicBezTo>
                  <a:cubicBezTo>
                    <a:pt x="795493" y="1100138"/>
                    <a:pt x="805018" y="1099185"/>
                    <a:pt x="814543" y="1099185"/>
                  </a:cubicBezTo>
                  <a:cubicBezTo>
                    <a:pt x="845023" y="1099185"/>
                    <a:pt x="863120" y="1086803"/>
                    <a:pt x="866930" y="1062990"/>
                  </a:cubicBezTo>
                  <a:cubicBezTo>
                    <a:pt x="871693" y="1034415"/>
                    <a:pt x="860263" y="1017270"/>
                    <a:pt x="827878" y="1005840"/>
                  </a:cubicBezTo>
                  <a:cubicBezTo>
                    <a:pt x="898363" y="967740"/>
                    <a:pt x="953607" y="915353"/>
                    <a:pt x="996470" y="849630"/>
                  </a:cubicBezTo>
                  <a:cubicBezTo>
                    <a:pt x="1004090" y="839153"/>
                    <a:pt x="1017425" y="838200"/>
                    <a:pt x="1028855" y="835343"/>
                  </a:cubicBezTo>
                  <a:cubicBezTo>
                    <a:pt x="1138393" y="802958"/>
                    <a:pt x="1220307" y="735330"/>
                    <a:pt x="1283173" y="641985"/>
                  </a:cubicBezTo>
                  <a:cubicBezTo>
                    <a:pt x="1332703" y="567690"/>
                    <a:pt x="1360325" y="484823"/>
                    <a:pt x="1379375" y="400050"/>
                  </a:cubicBezTo>
                  <a:cubicBezTo>
                    <a:pt x="1402235" y="308610"/>
                    <a:pt x="1407950" y="216218"/>
                    <a:pt x="1404140" y="122873"/>
                  </a:cubicBezTo>
                  <a:close/>
                  <a:moveTo>
                    <a:pt x="284000" y="731520"/>
                  </a:moveTo>
                  <a:cubicBezTo>
                    <a:pt x="215420" y="686753"/>
                    <a:pt x="166843" y="621983"/>
                    <a:pt x="132553" y="548640"/>
                  </a:cubicBezTo>
                  <a:cubicBezTo>
                    <a:pt x="104930" y="488633"/>
                    <a:pt x="86832" y="425768"/>
                    <a:pt x="74450" y="360998"/>
                  </a:cubicBezTo>
                  <a:cubicBezTo>
                    <a:pt x="63020" y="299085"/>
                    <a:pt x="60162" y="237173"/>
                    <a:pt x="60162" y="174308"/>
                  </a:cubicBezTo>
                  <a:cubicBezTo>
                    <a:pt x="60162" y="162878"/>
                    <a:pt x="63973" y="158115"/>
                    <a:pt x="75403" y="158115"/>
                  </a:cubicBezTo>
                  <a:cubicBezTo>
                    <a:pt x="115407" y="159068"/>
                    <a:pt x="156365" y="158115"/>
                    <a:pt x="196370" y="158115"/>
                  </a:cubicBezTo>
                  <a:cubicBezTo>
                    <a:pt x="203037" y="158115"/>
                    <a:pt x="209705" y="158115"/>
                    <a:pt x="209705" y="167640"/>
                  </a:cubicBezTo>
                  <a:cubicBezTo>
                    <a:pt x="208753" y="192405"/>
                    <a:pt x="218278" y="216218"/>
                    <a:pt x="219230" y="240983"/>
                  </a:cubicBezTo>
                  <a:cubicBezTo>
                    <a:pt x="222087" y="300990"/>
                    <a:pt x="235423" y="360045"/>
                    <a:pt x="246853" y="420053"/>
                  </a:cubicBezTo>
                  <a:cubicBezTo>
                    <a:pt x="257330" y="476250"/>
                    <a:pt x="271618" y="531495"/>
                    <a:pt x="286857" y="585788"/>
                  </a:cubicBezTo>
                  <a:cubicBezTo>
                    <a:pt x="304003" y="645795"/>
                    <a:pt x="326862" y="704850"/>
                    <a:pt x="356390" y="764858"/>
                  </a:cubicBezTo>
                  <a:cubicBezTo>
                    <a:pt x="325910" y="762000"/>
                    <a:pt x="304955" y="745808"/>
                    <a:pt x="284000" y="731520"/>
                  </a:cubicBezTo>
                  <a:close/>
                  <a:moveTo>
                    <a:pt x="1331750" y="360998"/>
                  </a:moveTo>
                  <a:cubicBezTo>
                    <a:pt x="1319368" y="425768"/>
                    <a:pt x="1302223" y="488633"/>
                    <a:pt x="1273648" y="548640"/>
                  </a:cubicBezTo>
                  <a:cubicBezTo>
                    <a:pt x="1239357" y="621983"/>
                    <a:pt x="1190780" y="686753"/>
                    <a:pt x="1122200" y="731520"/>
                  </a:cubicBezTo>
                  <a:cubicBezTo>
                    <a:pt x="1101245" y="744855"/>
                    <a:pt x="1080290" y="762000"/>
                    <a:pt x="1048857" y="765810"/>
                  </a:cubicBezTo>
                  <a:cubicBezTo>
                    <a:pt x="1078385" y="704850"/>
                    <a:pt x="1101245" y="646748"/>
                    <a:pt x="1118390" y="586740"/>
                  </a:cubicBezTo>
                  <a:cubicBezTo>
                    <a:pt x="1134582" y="532448"/>
                    <a:pt x="1147918" y="477203"/>
                    <a:pt x="1158395" y="421005"/>
                  </a:cubicBezTo>
                  <a:cubicBezTo>
                    <a:pt x="1169825" y="361950"/>
                    <a:pt x="1183160" y="302895"/>
                    <a:pt x="1186018" y="241935"/>
                  </a:cubicBezTo>
                  <a:cubicBezTo>
                    <a:pt x="1186970" y="217170"/>
                    <a:pt x="1196495" y="193358"/>
                    <a:pt x="1195543" y="168593"/>
                  </a:cubicBezTo>
                  <a:cubicBezTo>
                    <a:pt x="1195543" y="159068"/>
                    <a:pt x="1202210" y="159068"/>
                    <a:pt x="1208878" y="159068"/>
                  </a:cubicBezTo>
                  <a:cubicBezTo>
                    <a:pt x="1248882" y="159068"/>
                    <a:pt x="1289840" y="159068"/>
                    <a:pt x="1329845" y="159068"/>
                  </a:cubicBezTo>
                  <a:cubicBezTo>
                    <a:pt x="1341275" y="159068"/>
                    <a:pt x="1345085" y="163830"/>
                    <a:pt x="1345085" y="175260"/>
                  </a:cubicBezTo>
                  <a:cubicBezTo>
                    <a:pt x="1346990" y="237173"/>
                    <a:pt x="1343180" y="299085"/>
                    <a:pt x="1331750" y="360998"/>
                  </a:cubicBezTo>
                  <a:close/>
                </a:path>
              </a:pathLst>
            </a:custGeom>
            <a:solidFill>
              <a:srgbClr val="FCC9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8"/>
            <p:cNvSpPr/>
            <p:nvPr/>
          </p:nvSpPr>
          <p:spPr>
            <a:xfrm>
              <a:off x="10736937" y="213918"/>
              <a:ext cx="307998" cy="853237"/>
            </a:xfrm>
            <a:custGeom>
              <a:avLst/>
              <a:gdLst>
                <a:gd name="connsiteX0" fmla="*/ 2261 w 704850"/>
                <a:gd name="connsiteY0" fmla="*/ 1960245 h 1952625"/>
                <a:gd name="connsiteX1" fmla="*/ 39409 w 704850"/>
                <a:gd name="connsiteY1" fmla="*/ 1960245 h 1952625"/>
                <a:gd name="connsiteX2" fmla="*/ 239434 w 704850"/>
                <a:gd name="connsiteY2" fmla="*/ 1960245 h 1952625"/>
                <a:gd name="connsiteX3" fmla="*/ 279439 w 704850"/>
                <a:gd name="connsiteY3" fmla="*/ 1946910 h 1952625"/>
                <a:gd name="connsiteX4" fmla="*/ 145136 w 704850"/>
                <a:gd name="connsiteY4" fmla="*/ 1719263 h 1952625"/>
                <a:gd name="connsiteX5" fmla="*/ 80366 w 704850"/>
                <a:gd name="connsiteY5" fmla="*/ 1439228 h 1952625"/>
                <a:gd name="connsiteX6" fmla="*/ 67984 w 704850"/>
                <a:gd name="connsiteY6" fmla="*/ 1198245 h 1952625"/>
                <a:gd name="connsiteX7" fmla="*/ 71794 w 704850"/>
                <a:gd name="connsiteY7" fmla="*/ 1119188 h 1952625"/>
                <a:gd name="connsiteX8" fmla="*/ 91796 w 704850"/>
                <a:gd name="connsiteY8" fmla="*/ 1099185 h 1952625"/>
                <a:gd name="connsiteX9" fmla="*/ 119419 w 704850"/>
                <a:gd name="connsiteY9" fmla="*/ 1099185 h 1952625"/>
                <a:gd name="connsiteX10" fmla="*/ 171806 w 704850"/>
                <a:gd name="connsiteY10" fmla="*/ 1062990 h 1952625"/>
                <a:gd name="connsiteX11" fmla="*/ 132754 w 704850"/>
                <a:gd name="connsiteY11" fmla="*/ 1005840 h 1952625"/>
                <a:gd name="connsiteX12" fmla="*/ 301346 w 704850"/>
                <a:gd name="connsiteY12" fmla="*/ 849630 h 1952625"/>
                <a:gd name="connsiteX13" fmla="*/ 333731 w 704850"/>
                <a:gd name="connsiteY13" fmla="*/ 835343 h 1952625"/>
                <a:gd name="connsiteX14" fmla="*/ 588049 w 704850"/>
                <a:gd name="connsiteY14" fmla="*/ 641985 h 1952625"/>
                <a:gd name="connsiteX15" fmla="*/ 684251 w 704850"/>
                <a:gd name="connsiteY15" fmla="*/ 400050 h 1952625"/>
                <a:gd name="connsiteX16" fmla="*/ 706159 w 704850"/>
                <a:gd name="connsiteY16" fmla="*/ 122873 h 1952625"/>
                <a:gd name="connsiteX17" fmla="*/ 682346 w 704850"/>
                <a:gd name="connsiteY17" fmla="*/ 100013 h 1952625"/>
                <a:gd name="connsiteX18" fmla="*/ 526136 w 704850"/>
                <a:gd name="connsiteY18" fmla="*/ 100965 h 1952625"/>
                <a:gd name="connsiteX19" fmla="*/ 502324 w 704850"/>
                <a:gd name="connsiteY19" fmla="*/ 77153 h 1952625"/>
                <a:gd name="connsiteX20" fmla="*/ 503276 w 704850"/>
                <a:gd name="connsiteY20" fmla="*/ 20003 h 1952625"/>
                <a:gd name="connsiteX21" fmla="*/ 485179 w 704850"/>
                <a:gd name="connsiteY21" fmla="*/ 0 h 1952625"/>
                <a:gd name="connsiteX22" fmla="*/ 1309 w 704850"/>
                <a:gd name="connsiteY22" fmla="*/ 1905 h 1952625"/>
                <a:gd name="connsiteX23" fmla="*/ 356 w 704850"/>
                <a:gd name="connsiteY23" fmla="*/ 545783 h 1952625"/>
                <a:gd name="connsiteX24" fmla="*/ 356 w 704850"/>
                <a:gd name="connsiteY24" fmla="*/ 1960245 h 1952625"/>
                <a:gd name="connsiteX25" fmla="*/ 351829 w 704850"/>
                <a:gd name="connsiteY25" fmla="*/ 762953 h 1952625"/>
                <a:gd name="connsiteX26" fmla="*/ 421361 w 704850"/>
                <a:gd name="connsiteY26" fmla="*/ 583883 h 1952625"/>
                <a:gd name="connsiteX27" fmla="*/ 461366 w 704850"/>
                <a:gd name="connsiteY27" fmla="*/ 418148 h 1952625"/>
                <a:gd name="connsiteX28" fmla="*/ 488989 w 704850"/>
                <a:gd name="connsiteY28" fmla="*/ 239078 h 1952625"/>
                <a:gd name="connsiteX29" fmla="*/ 498514 w 704850"/>
                <a:gd name="connsiteY29" fmla="*/ 165735 h 1952625"/>
                <a:gd name="connsiteX30" fmla="*/ 511849 w 704850"/>
                <a:gd name="connsiteY30" fmla="*/ 156210 h 1952625"/>
                <a:gd name="connsiteX31" fmla="*/ 632816 w 704850"/>
                <a:gd name="connsiteY31" fmla="*/ 156210 h 1952625"/>
                <a:gd name="connsiteX32" fmla="*/ 648056 w 704850"/>
                <a:gd name="connsiteY32" fmla="*/ 172403 h 1952625"/>
                <a:gd name="connsiteX33" fmla="*/ 633769 w 704850"/>
                <a:gd name="connsiteY33" fmla="*/ 359093 h 1952625"/>
                <a:gd name="connsiteX34" fmla="*/ 575666 w 704850"/>
                <a:gd name="connsiteY34" fmla="*/ 546735 h 1952625"/>
                <a:gd name="connsiteX35" fmla="*/ 424219 w 704850"/>
                <a:gd name="connsiteY35" fmla="*/ 729615 h 1952625"/>
                <a:gd name="connsiteX36" fmla="*/ 351829 w 704850"/>
                <a:gd name="connsiteY36" fmla="*/ 762953 h 1952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4850" h="1952625">
                  <a:moveTo>
                    <a:pt x="2261" y="1960245"/>
                  </a:moveTo>
                  <a:cubicBezTo>
                    <a:pt x="14644" y="1960245"/>
                    <a:pt x="27026" y="1960245"/>
                    <a:pt x="39409" y="1960245"/>
                  </a:cubicBezTo>
                  <a:cubicBezTo>
                    <a:pt x="106084" y="1960245"/>
                    <a:pt x="172759" y="1960245"/>
                    <a:pt x="239434" y="1960245"/>
                  </a:cubicBezTo>
                  <a:cubicBezTo>
                    <a:pt x="253721" y="1960245"/>
                    <a:pt x="269914" y="1962150"/>
                    <a:pt x="279439" y="1946910"/>
                  </a:cubicBezTo>
                  <a:cubicBezTo>
                    <a:pt x="220384" y="1879283"/>
                    <a:pt x="174664" y="1803083"/>
                    <a:pt x="145136" y="1719263"/>
                  </a:cubicBezTo>
                  <a:cubicBezTo>
                    <a:pt x="112751" y="1628775"/>
                    <a:pt x="90844" y="1535430"/>
                    <a:pt x="80366" y="1439228"/>
                  </a:cubicBezTo>
                  <a:cubicBezTo>
                    <a:pt x="71794" y="1359218"/>
                    <a:pt x="67984" y="1278255"/>
                    <a:pt x="67984" y="1198245"/>
                  </a:cubicBezTo>
                  <a:cubicBezTo>
                    <a:pt x="67984" y="1171575"/>
                    <a:pt x="70841" y="1145858"/>
                    <a:pt x="71794" y="1119188"/>
                  </a:cubicBezTo>
                  <a:cubicBezTo>
                    <a:pt x="71794" y="1104900"/>
                    <a:pt x="75604" y="1097280"/>
                    <a:pt x="91796" y="1099185"/>
                  </a:cubicBezTo>
                  <a:cubicBezTo>
                    <a:pt x="100369" y="1100138"/>
                    <a:pt x="109894" y="1099185"/>
                    <a:pt x="119419" y="1099185"/>
                  </a:cubicBezTo>
                  <a:cubicBezTo>
                    <a:pt x="149899" y="1099185"/>
                    <a:pt x="167996" y="1086803"/>
                    <a:pt x="171806" y="1062990"/>
                  </a:cubicBezTo>
                  <a:cubicBezTo>
                    <a:pt x="176569" y="1034415"/>
                    <a:pt x="165139" y="1017270"/>
                    <a:pt x="132754" y="1005840"/>
                  </a:cubicBezTo>
                  <a:cubicBezTo>
                    <a:pt x="203239" y="967740"/>
                    <a:pt x="258484" y="915353"/>
                    <a:pt x="301346" y="849630"/>
                  </a:cubicBezTo>
                  <a:cubicBezTo>
                    <a:pt x="308966" y="839153"/>
                    <a:pt x="322301" y="838200"/>
                    <a:pt x="333731" y="835343"/>
                  </a:cubicBezTo>
                  <a:cubicBezTo>
                    <a:pt x="443269" y="802958"/>
                    <a:pt x="525184" y="735330"/>
                    <a:pt x="588049" y="641985"/>
                  </a:cubicBezTo>
                  <a:cubicBezTo>
                    <a:pt x="637579" y="567690"/>
                    <a:pt x="665201" y="484823"/>
                    <a:pt x="684251" y="400050"/>
                  </a:cubicBezTo>
                  <a:cubicBezTo>
                    <a:pt x="704254" y="309563"/>
                    <a:pt x="709969" y="216218"/>
                    <a:pt x="706159" y="122873"/>
                  </a:cubicBezTo>
                  <a:cubicBezTo>
                    <a:pt x="705206" y="106680"/>
                    <a:pt x="699491" y="100013"/>
                    <a:pt x="682346" y="100013"/>
                  </a:cubicBezTo>
                  <a:cubicBezTo>
                    <a:pt x="629959" y="100965"/>
                    <a:pt x="578524" y="99060"/>
                    <a:pt x="526136" y="100965"/>
                  </a:cubicBezTo>
                  <a:cubicBezTo>
                    <a:pt x="507086" y="100965"/>
                    <a:pt x="501371" y="94298"/>
                    <a:pt x="502324" y="77153"/>
                  </a:cubicBezTo>
                  <a:cubicBezTo>
                    <a:pt x="503276" y="58103"/>
                    <a:pt x="502324" y="39053"/>
                    <a:pt x="503276" y="20003"/>
                  </a:cubicBezTo>
                  <a:cubicBezTo>
                    <a:pt x="504229" y="6668"/>
                    <a:pt x="499466" y="0"/>
                    <a:pt x="485179" y="0"/>
                  </a:cubicBezTo>
                  <a:cubicBezTo>
                    <a:pt x="326111" y="952"/>
                    <a:pt x="161329" y="952"/>
                    <a:pt x="1309" y="1905"/>
                  </a:cubicBezTo>
                  <a:cubicBezTo>
                    <a:pt x="-1549" y="5715"/>
                    <a:pt x="1309" y="545783"/>
                    <a:pt x="356" y="545783"/>
                  </a:cubicBezTo>
                  <a:lnTo>
                    <a:pt x="356" y="1960245"/>
                  </a:lnTo>
                  <a:close/>
                  <a:moveTo>
                    <a:pt x="351829" y="762953"/>
                  </a:moveTo>
                  <a:cubicBezTo>
                    <a:pt x="381356" y="701993"/>
                    <a:pt x="404216" y="643890"/>
                    <a:pt x="421361" y="583883"/>
                  </a:cubicBezTo>
                  <a:cubicBezTo>
                    <a:pt x="437554" y="529590"/>
                    <a:pt x="450889" y="474345"/>
                    <a:pt x="461366" y="418148"/>
                  </a:cubicBezTo>
                  <a:cubicBezTo>
                    <a:pt x="472796" y="359093"/>
                    <a:pt x="486131" y="300038"/>
                    <a:pt x="488989" y="239078"/>
                  </a:cubicBezTo>
                  <a:cubicBezTo>
                    <a:pt x="489941" y="214313"/>
                    <a:pt x="499466" y="190500"/>
                    <a:pt x="498514" y="165735"/>
                  </a:cubicBezTo>
                  <a:cubicBezTo>
                    <a:pt x="498514" y="156210"/>
                    <a:pt x="505181" y="156210"/>
                    <a:pt x="511849" y="156210"/>
                  </a:cubicBezTo>
                  <a:cubicBezTo>
                    <a:pt x="551854" y="156210"/>
                    <a:pt x="592811" y="156210"/>
                    <a:pt x="632816" y="156210"/>
                  </a:cubicBezTo>
                  <a:cubicBezTo>
                    <a:pt x="644246" y="156210"/>
                    <a:pt x="648056" y="160973"/>
                    <a:pt x="648056" y="172403"/>
                  </a:cubicBezTo>
                  <a:cubicBezTo>
                    <a:pt x="648056" y="235268"/>
                    <a:pt x="645199" y="297180"/>
                    <a:pt x="633769" y="359093"/>
                  </a:cubicBezTo>
                  <a:cubicBezTo>
                    <a:pt x="621386" y="423863"/>
                    <a:pt x="604241" y="486728"/>
                    <a:pt x="575666" y="546735"/>
                  </a:cubicBezTo>
                  <a:cubicBezTo>
                    <a:pt x="541376" y="620078"/>
                    <a:pt x="492799" y="684848"/>
                    <a:pt x="424219" y="729615"/>
                  </a:cubicBezTo>
                  <a:cubicBezTo>
                    <a:pt x="405169" y="742950"/>
                    <a:pt x="383261" y="759143"/>
                    <a:pt x="351829" y="762953"/>
                  </a:cubicBezTo>
                  <a:close/>
                </a:path>
              </a:pathLst>
            </a:custGeom>
            <a:solidFill>
              <a:srgbClr val="F3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9"/>
            <p:cNvSpPr/>
            <p:nvPr/>
          </p:nvSpPr>
          <p:spPr>
            <a:xfrm>
              <a:off x="10599659" y="1064241"/>
              <a:ext cx="278863" cy="12486"/>
            </a:xfrm>
            <a:custGeom>
              <a:avLst/>
              <a:gdLst>
                <a:gd name="connsiteX0" fmla="*/ 641225 w 638175"/>
                <a:gd name="connsiteY0" fmla="*/ 35242 h 28575"/>
                <a:gd name="connsiteX1" fmla="*/ 193 w 638175"/>
                <a:gd name="connsiteY1" fmla="*/ 34290 h 28575"/>
                <a:gd name="connsiteX2" fmla="*/ 46865 w 638175"/>
                <a:gd name="connsiteY2" fmla="*/ 0 h 28575"/>
                <a:gd name="connsiteX3" fmla="*/ 75440 w 638175"/>
                <a:gd name="connsiteY3" fmla="*/ 3810 h 28575"/>
                <a:gd name="connsiteX4" fmla="*/ 565978 w 638175"/>
                <a:gd name="connsiteY4" fmla="*/ 3810 h 28575"/>
                <a:gd name="connsiteX5" fmla="*/ 594553 w 638175"/>
                <a:gd name="connsiteY5" fmla="*/ 0 h 28575"/>
                <a:gd name="connsiteX6" fmla="*/ 608840 w 638175"/>
                <a:gd name="connsiteY6" fmla="*/ 2857 h 28575"/>
                <a:gd name="connsiteX7" fmla="*/ 641225 w 638175"/>
                <a:gd name="connsiteY7" fmla="*/ 3524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8175" h="28575">
                  <a:moveTo>
                    <a:pt x="641225" y="35242"/>
                  </a:moveTo>
                  <a:cubicBezTo>
                    <a:pt x="427865" y="35242"/>
                    <a:pt x="213553" y="35242"/>
                    <a:pt x="193" y="34290"/>
                  </a:cubicBezTo>
                  <a:cubicBezTo>
                    <a:pt x="-2665" y="-1905"/>
                    <a:pt x="26863" y="5715"/>
                    <a:pt x="46865" y="0"/>
                  </a:cubicBezTo>
                  <a:cubicBezTo>
                    <a:pt x="56390" y="952"/>
                    <a:pt x="65915" y="3810"/>
                    <a:pt x="75440" y="3810"/>
                  </a:cubicBezTo>
                  <a:cubicBezTo>
                    <a:pt x="239270" y="3810"/>
                    <a:pt x="403100" y="3810"/>
                    <a:pt x="565978" y="3810"/>
                  </a:cubicBezTo>
                  <a:cubicBezTo>
                    <a:pt x="575503" y="3810"/>
                    <a:pt x="585980" y="3810"/>
                    <a:pt x="594553" y="0"/>
                  </a:cubicBezTo>
                  <a:cubicBezTo>
                    <a:pt x="599315" y="952"/>
                    <a:pt x="604078" y="2857"/>
                    <a:pt x="608840" y="2857"/>
                  </a:cubicBezTo>
                  <a:cubicBezTo>
                    <a:pt x="633605" y="1905"/>
                    <a:pt x="643130" y="12382"/>
                    <a:pt x="641225" y="35242"/>
                  </a:cubicBezTo>
                  <a:close/>
                </a:path>
              </a:pathLst>
            </a:custGeom>
            <a:solidFill>
              <a:srgbClr val="F65B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10"/>
            <p:cNvSpPr/>
            <p:nvPr/>
          </p:nvSpPr>
          <p:spPr>
            <a:xfrm>
              <a:off x="10550630" y="1265195"/>
              <a:ext cx="366268" cy="4162"/>
            </a:xfrm>
            <a:custGeom>
              <a:avLst/>
              <a:gdLst>
                <a:gd name="connsiteX0" fmla="*/ 0 w 838200"/>
                <a:gd name="connsiteY0" fmla="*/ 1129 h 9525"/>
                <a:gd name="connsiteX1" fmla="*/ 818197 w 838200"/>
                <a:gd name="connsiteY1" fmla="*/ 1129 h 9525"/>
                <a:gd name="connsiteX2" fmla="*/ 839152 w 838200"/>
                <a:gd name="connsiteY2" fmla="*/ 9701 h 9525"/>
                <a:gd name="connsiteX3" fmla="*/ 762952 w 838200"/>
                <a:gd name="connsiteY3" fmla="*/ 10654 h 9525"/>
                <a:gd name="connsiteX4" fmla="*/ 24765 w 838200"/>
                <a:gd name="connsiteY4" fmla="*/ 9701 h 9525"/>
                <a:gd name="connsiteX5" fmla="*/ 0 w 838200"/>
                <a:gd name="connsiteY5" fmla="*/ 112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8200" h="9525">
                  <a:moveTo>
                    <a:pt x="0" y="1129"/>
                  </a:moveTo>
                  <a:cubicBezTo>
                    <a:pt x="272415" y="1129"/>
                    <a:pt x="545782" y="1129"/>
                    <a:pt x="818197" y="1129"/>
                  </a:cubicBezTo>
                  <a:cubicBezTo>
                    <a:pt x="825817" y="1129"/>
                    <a:pt x="837247" y="-4586"/>
                    <a:pt x="839152" y="9701"/>
                  </a:cubicBezTo>
                  <a:cubicBezTo>
                    <a:pt x="813435" y="9701"/>
                    <a:pt x="787717" y="10654"/>
                    <a:pt x="762952" y="10654"/>
                  </a:cubicBezTo>
                  <a:cubicBezTo>
                    <a:pt x="517207" y="10654"/>
                    <a:pt x="271463" y="10654"/>
                    <a:pt x="24765" y="9701"/>
                  </a:cubicBezTo>
                  <a:cubicBezTo>
                    <a:pt x="17145" y="10654"/>
                    <a:pt x="2857" y="19226"/>
                    <a:pt x="0" y="1129"/>
                  </a:cubicBezTo>
                  <a:close/>
                </a:path>
              </a:pathLst>
            </a:custGeom>
            <a:solidFill>
              <a:srgbClr val="78201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1"/>
            <p:cNvSpPr/>
            <p:nvPr/>
          </p:nvSpPr>
          <p:spPr>
            <a:xfrm>
              <a:off x="10594332" y="237762"/>
              <a:ext cx="291349" cy="270538"/>
            </a:xfrm>
            <a:custGeom>
              <a:avLst/>
              <a:gdLst>
                <a:gd name="connsiteX0" fmla="*/ 324802 w 666750"/>
                <a:gd name="connsiteY0" fmla="*/ 4488 h 619125"/>
                <a:gd name="connsiteX1" fmla="*/ 341947 w 666750"/>
                <a:gd name="connsiteY1" fmla="*/ 12108 h 619125"/>
                <a:gd name="connsiteX2" fmla="*/ 402907 w 666750"/>
                <a:gd name="connsiteY2" fmla="*/ 205465 h 619125"/>
                <a:gd name="connsiteX3" fmla="*/ 440055 w 666750"/>
                <a:gd name="connsiteY3" fmla="*/ 234040 h 619125"/>
                <a:gd name="connsiteX4" fmla="*/ 669607 w 666750"/>
                <a:gd name="connsiteY4" fmla="*/ 233088 h 619125"/>
                <a:gd name="connsiteX5" fmla="*/ 641985 w 666750"/>
                <a:gd name="connsiteY5" fmla="*/ 255948 h 619125"/>
                <a:gd name="connsiteX6" fmla="*/ 483870 w 666750"/>
                <a:gd name="connsiteY6" fmla="*/ 370248 h 619125"/>
                <a:gd name="connsiteX7" fmla="*/ 469582 w 666750"/>
                <a:gd name="connsiteY7" fmla="*/ 411205 h 619125"/>
                <a:gd name="connsiteX8" fmla="*/ 533400 w 666750"/>
                <a:gd name="connsiteY8" fmla="*/ 611230 h 619125"/>
                <a:gd name="connsiteX9" fmla="*/ 538163 w 666750"/>
                <a:gd name="connsiteY9" fmla="*/ 626470 h 619125"/>
                <a:gd name="connsiteX10" fmla="*/ 482917 w 666750"/>
                <a:gd name="connsiteY10" fmla="*/ 590275 h 619125"/>
                <a:gd name="connsiteX11" fmla="*/ 352425 w 666750"/>
                <a:gd name="connsiteY11" fmla="*/ 496930 h 619125"/>
                <a:gd name="connsiteX12" fmla="*/ 326707 w 666750"/>
                <a:gd name="connsiteY12" fmla="*/ 488358 h 619125"/>
                <a:gd name="connsiteX13" fmla="*/ 217170 w 666750"/>
                <a:gd name="connsiteY13" fmla="*/ 563605 h 619125"/>
                <a:gd name="connsiteX14" fmla="*/ 124777 w 666750"/>
                <a:gd name="connsiteY14" fmla="*/ 624565 h 619125"/>
                <a:gd name="connsiteX15" fmla="*/ 149542 w 666750"/>
                <a:gd name="connsiteY15" fmla="*/ 546460 h 619125"/>
                <a:gd name="connsiteX16" fmla="*/ 194310 w 666750"/>
                <a:gd name="connsiteY16" fmla="*/ 409300 h 619125"/>
                <a:gd name="connsiteX17" fmla="*/ 180975 w 666750"/>
                <a:gd name="connsiteY17" fmla="*/ 371200 h 619125"/>
                <a:gd name="connsiteX18" fmla="*/ 16192 w 666750"/>
                <a:gd name="connsiteY18" fmla="*/ 252138 h 619125"/>
                <a:gd name="connsiteX19" fmla="*/ 0 w 666750"/>
                <a:gd name="connsiteY19" fmla="*/ 233088 h 619125"/>
                <a:gd name="connsiteX20" fmla="*/ 112395 w 666750"/>
                <a:gd name="connsiteY20" fmla="*/ 233088 h 619125"/>
                <a:gd name="connsiteX21" fmla="*/ 220980 w 666750"/>
                <a:gd name="connsiteY21" fmla="*/ 234993 h 619125"/>
                <a:gd name="connsiteX22" fmla="*/ 259080 w 666750"/>
                <a:gd name="connsiteY22" fmla="*/ 210228 h 619125"/>
                <a:gd name="connsiteX23" fmla="*/ 322897 w 666750"/>
                <a:gd name="connsiteY23" fmla="*/ 12108 h 619125"/>
                <a:gd name="connsiteX24" fmla="*/ 324802 w 666750"/>
                <a:gd name="connsiteY24" fmla="*/ 4488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6750" h="619125">
                  <a:moveTo>
                    <a:pt x="324802" y="4488"/>
                  </a:moveTo>
                  <a:cubicBezTo>
                    <a:pt x="337185" y="-6942"/>
                    <a:pt x="340042" y="6393"/>
                    <a:pt x="341947" y="12108"/>
                  </a:cubicBezTo>
                  <a:cubicBezTo>
                    <a:pt x="362902" y="75925"/>
                    <a:pt x="384810" y="140695"/>
                    <a:pt x="402907" y="205465"/>
                  </a:cubicBezTo>
                  <a:cubicBezTo>
                    <a:pt x="408622" y="226420"/>
                    <a:pt x="417195" y="234040"/>
                    <a:pt x="440055" y="234040"/>
                  </a:cubicBezTo>
                  <a:cubicBezTo>
                    <a:pt x="514350" y="233088"/>
                    <a:pt x="587692" y="233088"/>
                    <a:pt x="669607" y="233088"/>
                  </a:cubicBezTo>
                  <a:cubicBezTo>
                    <a:pt x="657225" y="243565"/>
                    <a:pt x="649605" y="250233"/>
                    <a:pt x="641985" y="255948"/>
                  </a:cubicBezTo>
                  <a:cubicBezTo>
                    <a:pt x="589597" y="294048"/>
                    <a:pt x="537210" y="333100"/>
                    <a:pt x="483870" y="370248"/>
                  </a:cubicBezTo>
                  <a:cubicBezTo>
                    <a:pt x="467677" y="381678"/>
                    <a:pt x="461963" y="389298"/>
                    <a:pt x="469582" y="411205"/>
                  </a:cubicBezTo>
                  <a:cubicBezTo>
                    <a:pt x="493395" y="476928"/>
                    <a:pt x="512445" y="544555"/>
                    <a:pt x="533400" y="611230"/>
                  </a:cubicBezTo>
                  <a:cubicBezTo>
                    <a:pt x="534352" y="615993"/>
                    <a:pt x="541020" y="617898"/>
                    <a:pt x="538163" y="626470"/>
                  </a:cubicBezTo>
                  <a:cubicBezTo>
                    <a:pt x="516255" y="619803"/>
                    <a:pt x="501015" y="602658"/>
                    <a:pt x="482917" y="590275"/>
                  </a:cubicBezTo>
                  <a:cubicBezTo>
                    <a:pt x="439102" y="559795"/>
                    <a:pt x="396240" y="527410"/>
                    <a:pt x="352425" y="496930"/>
                  </a:cubicBezTo>
                  <a:cubicBezTo>
                    <a:pt x="344805" y="492168"/>
                    <a:pt x="339090" y="480738"/>
                    <a:pt x="326707" y="488358"/>
                  </a:cubicBezTo>
                  <a:cubicBezTo>
                    <a:pt x="286702" y="508360"/>
                    <a:pt x="254317" y="538840"/>
                    <a:pt x="217170" y="563605"/>
                  </a:cubicBezTo>
                  <a:cubicBezTo>
                    <a:pt x="186690" y="583608"/>
                    <a:pt x="159067" y="606468"/>
                    <a:pt x="124777" y="624565"/>
                  </a:cubicBezTo>
                  <a:cubicBezTo>
                    <a:pt x="133350" y="598848"/>
                    <a:pt x="140970" y="572178"/>
                    <a:pt x="149542" y="546460"/>
                  </a:cubicBezTo>
                  <a:cubicBezTo>
                    <a:pt x="164782" y="500740"/>
                    <a:pt x="178117" y="455020"/>
                    <a:pt x="194310" y="409300"/>
                  </a:cubicBezTo>
                  <a:cubicBezTo>
                    <a:pt x="200977" y="391203"/>
                    <a:pt x="195263" y="380725"/>
                    <a:pt x="180975" y="371200"/>
                  </a:cubicBezTo>
                  <a:cubicBezTo>
                    <a:pt x="125730" y="332148"/>
                    <a:pt x="71438" y="291190"/>
                    <a:pt x="16192" y="252138"/>
                  </a:cubicBezTo>
                  <a:cubicBezTo>
                    <a:pt x="10477" y="248328"/>
                    <a:pt x="5715" y="243565"/>
                    <a:pt x="0" y="233088"/>
                  </a:cubicBezTo>
                  <a:cubicBezTo>
                    <a:pt x="39052" y="233088"/>
                    <a:pt x="76200" y="233088"/>
                    <a:pt x="112395" y="233088"/>
                  </a:cubicBezTo>
                  <a:cubicBezTo>
                    <a:pt x="148590" y="233088"/>
                    <a:pt x="184785" y="233088"/>
                    <a:pt x="220980" y="234993"/>
                  </a:cubicBezTo>
                  <a:cubicBezTo>
                    <a:pt x="240030" y="235945"/>
                    <a:pt x="252413" y="231183"/>
                    <a:pt x="259080" y="210228"/>
                  </a:cubicBezTo>
                  <a:cubicBezTo>
                    <a:pt x="279082" y="144505"/>
                    <a:pt x="300990" y="78783"/>
                    <a:pt x="322897" y="12108"/>
                  </a:cubicBezTo>
                  <a:cubicBezTo>
                    <a:pt x="325755" y="11155"/>
                    <a:pt x="324802" y="7345"/>
                    <a:pt x="324802" y="4488"/>
                  </a:cubicBezTo>
                  <a:close/>
                </a:path>
              </a:pathLst>
            </a:custGeom>
            <a:solidFill>
              <a:srgbClr val="FCFC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740208" y="1501647"/>
            <a:ext cx="3020050" cy="2926334"/>
            <a:chOff x="4140083" y="-227046"/>
            <a:chExt cx="3204689" cy="3105239"/>
          </a:xfrm>
        </p:grpSpPr>
        <p:sp>
          <p:nvSpPr>
            <p:cNvPr id="13" name="Freeform: Shape 13"/>
            <p:cNvSpPr/>
            <p:nvPr/>
          </p:nvSpPr>
          <p:spPr>
            <a:xfrm>
              <a:off x="4140083" y="-227046"/>
              <a:ext cx="2889473" cy="3105239"/>
            </a:xfrm>
            <a:custGeom>
              <a:avLst/>
              <a:gdLst>
                <a:gd name="connsiteX0" fmla="*/ 2916809 w 2933700"/>
                <a:gd name="connsiteY0" fmla="*/ 1216399 h 3152775"/>
                <a:gd name="connsiteX1" fmla="*/ 2574861 w 2933700"/>
                <a:gd name="connsiteY1" fmla="*/ 1129721 h 3152775"/>
                <a:gd name="connsiteX2" fmla="*/ 2549144 w 2933700"/>
                <a:gd name="connsiteY2" fmla="*/ 1112576 h 3152775"/>
                <a:gd name="connsiteX3" fmla="*/ 2419604 w 2933700"/>
                <a:gd name="connsiteY3" fmla="*/ 923029 h 3152775"/>
                <a:gd name="connsiteX4" fmla="*/ 2414842 w 2933700"/>
                <a:gd name="connsiteY4" fmla="*/ 901121 h 3152775"/>
                <a:gd name="connsiteX5" fmla="*/ 2442464 w 2933700"/>
                <a:gd name="connsiteY5" fmla="*/ 646804 h 3152775"/>
                <a:gd name="connsiteX6" fmla="*/ 2421509 w 2933700"/>
                <a:gd name="connsiteY6" fmla="*/ 613466 h 3152775"/>
                <a:gd name="connsiteX7" fmla="*/ 2421509 w 2933700"/>
                <a:gd name="connsiteY7" fmla="*/ 613466 h 3152775"/>
                <a:gd name="connsiteX8" fmla="*/ 2426271 w 2933700"/>
                <a:gd name="connsiteY8" fmla="*/ 608704 h 3152775"/>
                <a:gd name="connsiteX9" fmla="*/ 2426271 w 2933700"/>
                <a:gd name="connsiteY9" fmla="*/ 608704 h 3152775"/>
                <a:gd name="connsiteX10" fmla="*/ 2485326 w 2933700"/>
                <a:gd name="connsiteY10" fmla="*/ 593464 h 3152775"/>
                <a:gd name="connsiteX11" fmla="*/ 2595817 w 2933700"/>
                <a:gd name="connsiteY11" fmla="*/ 596321 h 3152775"/>
                <a:gd name="connsiteX12" fmla="*/ 2649156 w 2933700"/>
                <a:gd name="connsiteY12" fmla="*/ 562984 h 3152775"/>
                <a:gd name="connsiteX13" fmla="*/ 2660586 w 2933700"/>
                <a:gd name="connsiteY13" fmla="*/ 525836 h 3152775"/>
                <a:gd name="connsiteX14" fmla="*/ 2697734 w 2933700"/>
                <a:gd name="connsiteY14" fmla="*/ 465829 h 3152775"/>
                <a:gd name="connsiteX15" fmla="*/ 2698686 w 2933700"/>
                <a:gd name="connsiteY15" fmla="*/ 463924 h 3152775"/>
                <a:gd name="connsiteX16" fmla="*/ 2720594 w 2933700"/>
                <a:gd name="connsiteY16" fmla="*/ 445826 h 3152775"/>
                <a:gd name="connsiteX17" fmla="*/ 2738692 w 2933700"/>
                <a:gd name="connsiteY17" fmla="*/ 422966 h 3152775"/>
                <a:gd name="connsiteX18" fmla="*/ 2721546 w 2933700"/>
                <a:gd name="connsiteY18" fmla="*/ 377246 h 3152775"/>
                <a:gd name="connsiteX19" fmla="*/ 2717736 w 2933700"/>
                <a:gd name="connsiteY19" fmla="*/ 332479 h 3152775"/>
                <a:gd name="connsiteX20" fmla="*/ 2729167 w 2933700"/>
                <a:gd name="connsiteY20" fmla="*/ 265804 h 3152775"/>
                <a:gd name="connsiteX21" fmla="*/ 2732976 w 2933700"/>
                <a:gd name="connsiteY21" fmla="*/ 214369 h 3152775"/>
                <a:gd name="connsiteX22" fmla="*/ 2732976 w 2933700"/>
                <a:gd name="connsiteY22" fmla="*/ 214369 h 3152775"/>
                <a:gd name="connsiteX23" fmla="*/ 2752979 w 2933700"/>
                <a:gd name="connsiteY23" fmla="*/ 200081 h 3152775"/>
                <a:gd name="connsiteX24" fmla="*/ 2782506 w 2933700"/>
                <a:gd name="connsiteY24" fmla="*/ 180079 h 3152775"/>
                <a:gd name="connsiteX25" fmla="*/ 2769171 w 2933700"/>
                <a:gd name="connsiteY25" fmla="*/ 141026 h 3152775"/>
                <a:gd name="connsiteX26" fmla="*/ 2749169 w 2933700"/>
                <a:gd name="connsiteY26" fmla="*/ 116261 h 3152775"/>
                <a:gd name="connsiteX27" fmla="*/ 2611056 w 2933700"/>
                <a:gd name="connsiteY27" fmla="*/ 17201 h 3152775"/>
                <a:gd name="connsiteX28" fmla="*/ 2487231 w 2933700"/>
                <a:gd name="connsiteY28" fmla="*/ 12439 h 3152775"/>
                <a:gd name="connsiteX29" fmla="*/ 2398649 w 2933700"/>
                <a:gd name="connsiteY29" fmla="*/ 41014 h 3152775"/>
                <a:gd name="connsiteX30" fmla="*/ 2311019 w 2933700"/>
                <a:gd name="connsiteY30" fmla="*/ 110546 h 3152775"/>
                <a:gd name="connsiteX31" fmla="*/ 2268156 w 2933700"/>
                <a:gd name="connsiteY31" fmla="*/ 326764 h 3152775"/>
                <a:gd name="connsiteX32" fmla="*/ 2232914 w 2933700"/>
                <a:gd name="connsiteY32" fmla="*/ 382009 h 3152775"/>
                <a:gd name="connsiteX33" fmla="*/ 2202434 w 2933700"/>
                <a:gd name="connsiteY33" fmla="*/ 373436 h 3152775"/>
                <a:gd name="connsiteX34" fmla="*/ 2121471 w 2933700"/>
                <a:gd name="connsiteY34" fmla="*/ 290569 h 3152775"/>
                <a:gd name="connsiteX35" fmla="*/ 2033841 w 2933700"/>
                <a:gd name="connsiteY35" fmla="*/ 268661 h 3152775"/>
                <a:gd name="connsiteX36" fmla="*/ 1955736 w 2933700"/>
                <a:gd name="connsiteY36" fmla="*/ 313429 h 3152775"/>
                <a:gd name="connsiteX37" fmla="*/ 1863344 w 2933700"/>
                <a:gd name="connsiteY37" fmla="*/ 352481 h 3152775"/>
                <a:gd name="connsiteX38" fmla="*/ 1585214 w 2933700"/>
                <a:gd name="connsiteY38" fmla="*/ 398201 h 3152775"/>
                <a:gd name="connsiteX39" fmla="*/ 1358519 w 2933700"/>
                <a:gd name="connsiteY39" fmla="*/ 575366 h 3152775"/>
                <a:gd name="connsiteX40" fmla="*/ 1212786 w 2933700"/>
                <a:gd name="connsiteY40" fmla="*/ 991609 h 3152775"/>
                <a:gd name="connsiteX41" fmla="*/ 1268031 w 2933700"/>
                <a:gd name="connsiteY41" fmla="*/ 1056379 h 3152775"/>
                <a:gd name="connsiteX42" fmla="*/ 1271841 w 2933700"/>
                <a:gd name="connsiteY42" fmla="*/ 1058284 h 3152775"/>
                <a:gd name="connsiteX43" fmla="*/ 1263269 w 2933700"/>
                <a:gd name="connsiteY43" fmla="*/ 1069714 h 3152775"/>
                <a:gd name="connsiteX44" fmla="*/ 1077531 w 2933700"/>
                <a:gd name="connsiteY44" fmla="*/ 1262119 h 3152775"/>
                <a:gd name="connsiteX45" fmla="*/ 1076579 w 2933700"/>
                <a:gd name="connsiteY45" fmla="*/ 1310696 h 3152775"/>
                <a:gd name="connsiteX46" fmla="*/ 1098486 w 2933700"/>
                <a:gd name="connsiteY46" fmla="*/ 1351654 h 3152775"/>
                <a:gd name="connsiteX47" fmla="*/ 1085151 w 2933700"/>
                <a:gd name="connsiteY47" fmla="*/ 1518341 h 3152775"/>
                <a:gd name="connsiteX48" fmla="*/ 1065149 w 2933700"/>
                <a:gd name="connsiteY48" fmla="*/ 1900294 h 3152775"/>
                <a:gd name="connsiteX49" fmla="*/ 1043241 w 2933700"/>
                <a:gd name="connsiteY49" fmla="*/ 1912676 h 3152775"/>
                <a:gd name="connsiteX50" fmla="*/ 746061 w 2933700"/>
                <a:gd name="connsiteY50" fmla="*/ 1781231 h 3152775"/>
                <a:gd name="connsiteX51" fmla="*/ 727964 w 2933700"/>
                <a:gd name="connsiteY51" fmla="*/ 1768849 h 3152775"/>
                <a:gd name="connsiteX52" fmla="*/ 621284 w 2933700"/>
                <a:gd name="connsiteY52" fmla="*/ 1670741 h 3152775"/>
                <a:gd name="connsiteX53" fmla="*/ 600329 w 2933700"/>
                <a:gd name="connsiteY53" fmla="*/ 1646929 h 3152775"/>
                <a:gd name="connsiteX54" fmla="*/ 545084 w 2933700"/>
                <a:gd name="connsiteY54" fmla="*/ 1553584 h 3152775"/>
                <a:gd name="connsiteX55" fmla="*/ 458406 w 2933700"/>
                <a:gd name="connsiteY55" fmla="*/ 1531676 h 3152775"/>
                <a:gd name="connsiteX56" fmla="*/ 375539 w 2933700"/>
                <a:gd name="connsiteY56" fmla="*/ 1581206 h 3152775"/>
                <a:gd name="connsiteX57" fmla="*/ 367919 w 2933700"/>
                <a:gd name="connsiteY57" fmla="*/ 1617401 h 3152775"/>
                <a:gd name="connsiteX58" fmla="*/ 362204 w 2933700"/>
                <a:gd name="connsiteY58" fmla="*/ 1621211 h 3152775"/>
                <a:gd name="connsiteX59" fmla="*/ 341249 w 2933700"/>
                <a:gd name="connsiteY59" fmla="*/ 1627879 h 3152775"/>
                <a:gd name="connsiteX60" fmla="*/ 105981 w 2933700"/>
                <a:gd name="connsiteY60" fmla="*/ 1765991 h 3152775"/>
                <a:gd name="connsiteX61" fmla="*/ 6921 w 2933700"/>
                <a:gd name="connsiteY61" fmla="*/ 1906961 h 3152775"/>
                <a:gd name="connsiteX62" fmla="*/ 25971 w 2933700"/>
                <a:gd name="connsiteY62" fmla="*/ 1963159 h 3152775"/>
                <a:gd name="connsiteX63" fmla="*/ 105981 w 2933700"/>
                <a:gd name="connsiteY63" fmla="*/ 1961254 h 3152775"/>
                <a:gd name="connsiteX64" fmla="*/ 272669 w 2933700"/>
                <a:gd name="connsiteY64" fmla="*/ 1891721 h 3152775"/>
                <a:gd name="connsiteX65" fmla="*/ 370776 w 2933700"/>
                <a:gd name="connsiteY65" fmla="*/ 1880291 h 3152775"/>
                <a:gd name="connsiteX66" fmla="*/ 459359 w 2933700"/>
                <a:gd name="connsiteY66" fmla="*/ 1869814 h 3152775"/>
                <a:gd name="connsiteX67" fmla="*/ 424116 w 2933700"/>
                <a:gd name="connsiteY67" fmla="*/ 2043169 h 3152775"/>
                <a:gd name="connsiteX68" fmla="*/ 439356 w 2933700"/>
                <a:gd name="connsiteY68" fmla="*/ 2071744 h 3152775"/>
                <a:gd name="connsiteX69" fmla="*/ 1011809 w 2933700"/>
                <a:gd name="connsiteY69" fmla="*/ 2313679 h 3152775"/>
                <a:gd name="connsiteX70" fmla="*/ 1171829 w 2933700"/>
                <a:gd name="connsiteY70" fmla="*/ 2384164 h 3152775"/>
                <a:gd name="connsiteX71" fmla="*/ 1314704 w 2933700"/>
                <a:gd name="connsiteY71" fmla="*/ 2327966 h 3152775"/>
                <a:gd name="connsiteX72" fmla="*/ 1398524 w 2933700"/>
                <a:gd name="connsiteY72" fmla="*/ 2157469 h 3152775"/>
                <a:gd name="connsiteX73" fmla="*/ 1503299 w 2933700"/>
                <a:gd name="connsiteY73" fmla="*/ 1907914 h 3152775"/>
                <a:gd name="connsiteX74" fmla="*/ 1674749 w 2933700"/>
                <a:gd name="connsiteY74" fmla="*/ 2120321 h 3152775"/>
                <a:gd name="connsiteX75" fmla="*/ 1678559 w 2933700"/>
                <a:gd name="connsiteY75" fmla="*/ 2155564 h 3152775"/>
                <a:gd name="connsiteX76" fmla="*/ 1382331 w 2933700"/>
                <a:gd name="connsiteY76" fmla="*/ 2868034 h 3152775"/>
                <a:gd name="connsiteX77" fmla="*/ 1374711 w 2933700"/>
                <a:gd name="connsiteY77" fmla="*/ 2886132 h 3152775"/>
                <a:gd name="connsiteX78" fmla="*/ 1340421 w 2933700"/>
                <a:gd name="connsiteY78" fmla="*/ 2912801 h 3152775"/>
                <a:gd name="connsiteX79" fmla="*/ 1325181 w 2933700"/>
                <a:gd name="connsiteY79" fmla="*/ 2924232 h 3152775"/>
                <a:gd name="connsiteX80" fmla="*/ 1284224 w 2933700"/>
                <a:gd name="connsiteY80" fmla="*/ 3113779 h 3152775"/>
                <a:gd name="connsiteX81" fmla="*/ 1300416 w 2933700"/>
                <a:gd name="connsiteY81" fmla="*/ 3126162 h 3152775"/>
                <a:gd name="connsiteX82" fmla="*/ 1475676 w 2933700"/>
                <a:gd name="connsiteY82" fmla="*/ 3136639 h 3152775"/>
                <a:gd name="connsiteX83" fmla="*/ 1504251 w 2933700"/>
                <a:gd name="connsiteY83" fmla="*/ 3114732 h 3152775"/>
                <a:gd name="connsiteX84" fmla="*/ 1522349 w 2933700"/>
                <a:gd name="connsiteY84" fmla="*/ 3101396 h 3152775"/>
                <a:gd name="connsiteX85" fmla="*/ 1700466 w 2933700"/>
                <a:gd name="connsiteY85" fmla="*/ 3151879 h 3152775"/>
                <a:gd name="connsiteX86" fmla="*/ 1864296 w 2933700"/>
                <a:gd name="connsiteY86" fmla="*/ 3148069 h 3152775"/>
                <a:gd name="connsiteX87" fmla="*/ 1930971 w 2933700"/>
                <a:gd name="connsiteY87" fmla="*/ 3117589 h 3152775"/>
                <a:gd name="connsiteX88" fmla="*/ 1919541 w 2933700"/>
                <a:gd name="connsiteY88" fmla="*/ 3057582 h 3152775"/>
                <a:gd name="connsiteX89" fmla="*/ 1849056 w 2933700"/>
                <a:gd name="connsiteY89" fmla="*/ 3047104 h 3152775"/>
                <a:gd name="connsiteX90" fmla="*/ 1731899 w 2933700"/>
                <a:gd name="connsiteY90" fmla="*/ 3031864 h 3152775"/>
                <a:gd name="connsiteX91" fmla="*/ 1653794 w 2933700"/>
                <a:gd name="connsiteY91" fmla="*/ 2957569 h 3152775"/>
                <a:gd name="connsiteX92" fmla="*/ 1731899 w 2933700"/>
                <a:gd name="connsiteY92" fmla="*/ 2977571 h 3152775"/>
                <a:gd name="connsiteX93" fmla="*/ 1758569 w 2933700"/>
                <a:gd name="connsiteY93" fmla="*/ 2964236 h 3152775"/>
                <a:gd name="connsiteX94" fmla="*/ 2045271 w 2933700"/>
                <a:gd name="connsiteY94" fmla="*/ 2250814 h 3152775"/>
                <a:gd name="connsiteX95" fmla="*/ 2063369 w 2933700"/>
                <a:gd name="connsiteY95" fmla="*/ 2090794 h 3152775"/>
                <a:gd name="connsiteX96" fmla="*/ 1989074 w 2933700"/>
                <a:gd name="connsiteY96" fmla="*/ 1882196 h 3152775"/>
                <a:gd name="connsiteX97" fmla="*/ 1919541 w 2933700"/>
                <a:gd name="connsiteY97" fmla="*/ 1741226 h 3152775"/>
                <a:gd name="connsiteX98" fmla="*/ 1962404 w 2933700"/>
                <a:gd name="connsiteY98" fmla="*/ 1698364 h 3152775"/>
                <a:gd name="connsiteX99" fmla="*/ 1955736 w 2933700"/>
                <a:gd name="connsiteY99" fmla="*/ 1662169 h 3152775"/>
                <a:gd name="connsiteX100" fmla="*/ 1892871 w 2933700"/>
                <a:gd name="connsiteY100" fmla="*/ 1337366 h 3152775"/>
                <a:gd name="connsiteX101" fmla="*/ 1904301 w 2933700"/>
                <a:gd name="connsiteY101" fmla="*/ 1308791 h 3152775"/>
                <a:gd name="connsiteX102" fmla="*/ 2181479 w 2933700"/>
                <a:gd name="connsiteY102" fmla="*/ 1113529 h 3152775"/>
                <a:gd name="connsiteX103" fmla="*/ 2204339 w 2933700"/>
                <a:gd name="connsiteY103" fmla="*/ 1116386 h 3152775"/>
                <a:gd name="connsiteX104" fmla="*/ 2305304 w 2933700"/>
                <a:gd name="connsiteY104" fmla="*/ 1225924 h 3152775"/>
                <a:gd name="connsiteX105" fmla="*/ 2608199 w 2933700"/>
                <a:gd name="connsiteY105" fmla="*/ 1395469 h 3152775"/>
                <a:gd name="connsiteX106" fmla="*/ 2902521 w 2933700"/>
                <a:gd name="connsiteY106" fmla="*/ 1445951 h 3152775"/>
                <a:gd name="connsiteX107" fmla="*/ 2912999 w 2933700"/>
                <a:gd name="connsiteY107" fmla="*/ 1435474 h 3152775"/>
                <a:gd name="connsiteX108" fmla="*/ 2933954 w 2933700"/>
                <a:gd name="connsiteY108" fmla="*/ 1239259 h 3152775"/>
                <a:gd name="connsiteX109" fmla="*/ 2916809 w 2933700"/>
                <a:gd name="connsiteY109" fmla="*/ 1216399 h 3152775"/>
                <a:gd name="connsiteX110" fmla="*/ 1512824 w 2933700"/>
                <a:gd name="connsiteY110" fmla="*/ 846829 h 3152775"/>
                <a:gd name="connsiteX111" fmla="*/ 1561401 w 2933700"/>
                <a:gd name="connsiteY111" fmla="*/ 754436 h 3152775"/>
                <a:gd name="connsiteX112" fmla="*/ 1658556 w 2933700"/>
                <a:gd name="connsiteY112" fmla="*/ 705859 h 3152775"/>
                <a:gd name="connsiteX113" fmla="*/ 1512824 w 2933700"/>
                <a:gd name="connsiteY113" fmla="*/ 846829 h 31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2933700" h="3152775">
                  <a:moveTo>
                    <a:pt x="2916809" y="1216399"/>
                  </a:moveTo>
                  <a:cubicBezTo>
                    <a:pt x="2802509" y="1187824"/>
                    <a:pt x="2689161" y="1158296"/>
                    <a:pt x="2574861" y="1129721"/>
                  </a:cubicBezTo>
                  <a:cubicBezTo>
                    <a:pt x="2563431" y="1126864"/>
                    <a:pt x="2555811" y="1123054"/>
                    <a:pt x="2549144" y="1112576"/>
                  </a:cubicBezTo>
                  <a:cubicBezTo>
                    <a:pt x="2506281" y="1048759"/>
                    <a:pt x="2462467" y="985894"/>
                    <a:pt x="2419604" y="923029"/>
                  </a:cubicBezTo>
                  <a:cubicBezTo>
                    <a:pt x="2414842" y="916361"/>
                    <a:pt x="2411984" y="910646"/>
                    <a:pt x="2414842" y="901121"/>
                  </a:cubicBezTo>
                  <a:cubicBezTo>
                    <a:pt x="2437701" y="818254"/>
                    <a:pt x="2444369" y="732529"/>
                    <a:pt x="2442464" y="646804"/>
                  </a:cubicBezTo>
                  <a:cubicBezTo>
                    <a:pt x="2442464" y="629659"/>
                    <a:pt x="2440559" y="617276"/>
                    <a:pt x="2421509" y="613466"/>
                  </a:cubicBezTo>
                  <a:cubicBezTo>
                    <a:pt x="2421509" y="613466"/>
                    <a:pt x="2421509" y="613466"/>
                    <a:pt x="2421509" y="613466"/>
                  </a:cubicBezTo>
                  <a:cubicBezTo>
                    <a:pt x="2423414" y="611561"/>
                    <a:pt x="2424367" y="610609"/>
                    <a:pt x="2426271" y="608704"/>
                  </a:cubicBezTo>
                  <a:lnTo>
                    <a:pt x="2426271" y="608704"/>
                  </a:lnTo>
                  <a:cubicBezTo>
                    <a:pt x="2448179" y="611561"/>
                    <a:pt x="2466276" y="599179"/>
                    <a:pt x="2485326" y="593464"/>
                  </a:cubicBezTo>
                  <a:cubicBezTo>
                    <a:pt x="2522474" y="582986"/>
                    <a:pt x="2557717" y="573461"/>
                    <a:pt x="2595817" y="596321"/>
                  </a:cubicBezTo>
                  <a:cubicBezTo>
                    <a:pt x="2626296" y="615371"/>
                    <a:pt x="2647251" y="600131"/>
                    <a:pt x="2649156" y="562984"/>
                  </a:cubicBezTo>
                  <a:cubicBezTo>
                    <a:pt x="2650109" y="549649"/>
                    <a:pt x="2655824" y="538219"/>
                    <a:pt x="2660586" y="525836"/>
                  </a:cubicBezTo>
                  <a:cubicBezTo>
                    <a:pt x="2670111" y="502976"/>
                    <a:pt x="2681542" y="483926"/>
                    <a:pt x="2697734" y="465829"/>
                  </a:cubicBezTo>
                  <a:cubicBezTo>
                    <a:pt x="2697734" y="464876"/>
                    <a:pt x="2698686" y="463924"/>
                    <a:pt x="2698686" y="463924"/>
                  </a:cubicBezTo>
                  <a:cubicBezTo>
                    <a:pt x="2697734" y="447731"/>
                    <a:pt x="2707259" y="443921"/>
                    <a:pt x="2720594" y="445826"/>
                  </a:cubicBezTo>
                  <a:cubicBezTo>
                    <a:pt x="2739644" y="447731"/>
                    <a:pt x="2741549" y="436301"/>
                    <a:pt x="2738692" y="422966"/>
                  </a:cubicBezTo>
                  <a:cubicBezTo>
                    <a:pt x="2734881" y="406774"/>
                    <a:pt x="2727261" y="392486"/>
                    <a:pt x="2721546" y="377246"/>
                  </a:cubicBezTo>
                  <a:cubicBezTo>
                    <a:pt x="2715831" y="362959"/>
                    <a:pt x="2708211" y="346766"/>
                    <a:pt x="2717736" y="332479"/>
                  </a:cubicBezTo>
                  <a:cubicBezTo>
                    <a:pt x="2731071" y="311524"/>
                    <a:pt x="2729167" y="288664"/>
                    <a:pt x="2729167" y="265804"/>
                  </a:cubicBezTo>
                  <a:cubicBezTo>
                    <a:pt x="2730119" y="248659"/>
                    <a:pt x="2725356" y="231514"/>
                    <a:pt x="2732976" y="214369"/>
                  </a:cubicBezTo>
                  <a:cubicBezTo>
                    <a:pt x="2732976" y="214369"/>
                    <a:pt x="2732976" y="214369"/>
                    <a:pt x="2732976" y="214369"/>
                  </a:cubicBezTo>
                  <a:cubicBezTo>
                    <a:pt x="2739644" y="209606"/>
                    <a:pt x="2746311" y="205796"/>
                    <a:pt x="2752979" y="200081"/>
                  </a:cubicBezTo>
                  <a:cubicBezTo>
                    <a:pt x="2762504" y="191509"/>
                    <a:pt x="2782506" y="199129"/>
                    <a:pt x="2782506" y="180079"/>
                  </a:cubicBezTo>
                  <a:cubicBezTo>
                    <a:pt x="2782506" y="166744"/>
                    <a:pt x="2777744" y="152456"/>
                    <a:pt x="2769171" y="141026"/>
                  </a:cubicBezTo>
                  <a:cubicBezTo>
                    <a:pt x="2762504" y="132454"/>
                    <a:pt x="2756789" y="123881"/>
                    <a:pt x="2749169" y="116261"/>
                  </a:cubicBezTo>
                  <a:cubicBezTo>
                    <a:pt x="2709164" y="75304"/>
                    <a:pt x="2662492" y="41966"/>
                    <a:pt x="2611056" y="17201"/>
                  </a:cubicBezTo>
                  <a:cubicBezTo>
                    <a:pt x="2571051" y="-2801"/>
                    <a:pt x="2529142" y="-6611"/>
                    <a:pt x="2487231" y="12439"/>
                  </a:cubicBezTo>
                  <a:cubicBezTo>
                    <a:pt x="2458656" y="24821"/>
                    <a:pt x="2429129" y="34346"/>
                    <a:pt x="2398649" y="41014"/>
                  </a:cubicBezTo>
                  <a:cubicBezTo>
                    <a:pt x="2357692" y="49586"/>
                    <a:pt x="2329117" y="72446"/>
                    <a:pt x="2311019" y="110546"/>
                  </a:cubicBezTo>
                  <a:cubicBezTo>
                    <a:pt x="2277681" y="179126"/>
                    <a:pt x="2264346" y="251516"/>
                    <a:pt x="2268156" y="326764"/>
                  </a:cubicBezTo>
                  <a:cubicBezTo>
                    <a:pt x="2270061" y="357244"/>
                    <a:pt x="2262442" y="373436"/>
                    <a:pt x="2232914" y="382009"/>
                  </a:cubicBezTo>
                  <a:cubicBezTo>
                    <a:pt x="2218626" y="385819"/>
                    <a:pt x="2211959" y="384866"/>
                    <a:pt x="2202434" y="373436"/>
                  </a:cubicBezTo>
                  <a:cubicBezTo>
                    <a:pt x="2177669" y="342956"/>
                    <a:pt x="2151951" y="314381"/>
                    <a:pt x="2121471" y="290569"/>
                  </a:cubicBezTo>
                  <a:cubicBezTo>
                    <a:pt x="2095754" y="270566"/>
                    <a:pt x="2067179" y="261994"/>
                    <a:pt x="2033841" y="268661"/>
                  </a:cubicBezTo>
                  <a:cubicBezTo>
                    <a:pt x="2002409" y="275329"/>
                    <a:pt x="1979549" y="295331"/>
                    <a:pt x="1955736" y="313429"/>
                  </a:cubicBezTo>
                  <a:cubicBezTo>
                    <a:pt x="1928114" y="334384"/>
                    <a:pt x="1897634" y="346766"/>
                    <a:pt x="1863344" y="352481"/>
                  </a:cubicBezTo>
                  <a:cubicBezTo>
                    <a:pt x="1770951" y="367721"/>
                    <a:pt x="1677606" y="382961"/>
                    <a:pt x="1585214" y="398201"/>
                  </a:cubicBezTo>
                  <a:cubicBezTo>
                    <a:pt x="1478534" y="416299"/>
                    <a:pt x="1396619" y="467734"/>
                    <a:pt x="1358519" y="575366"/>
                  </a:cubicBezTo>
                  <a:cubicBezTo>
                    <a:pt x="1310894" y="714431"/>
                    <a:pt x="1260411" y="852544"/>
                    <a:pt x="1212786" y="991609"/>
                  </a:cubicBezTo>
                  <a:cubicBezTo>
                    <a:pt x="1194689" y="1044949"/>
                    <a:pt x="1212786" y="1064951"/>
                    <a:pt x="1268031" y="1056379"/>
                  </a:cubicBezTo>
                  <a:cubicBezTo>
                    <a:pt x="1268984" y="1056379"/>
                    <a:pt x="1270889" y="1057331"/>
                    <a:pt x="1271841" y="1058284"/>
                  </a:cubicBezTo>
                  <a:cubicBezTo>
                    <a:pt x="1271841" y="1063999"/>
                    <a:pt x="1266126" y="1065904"/>
                    <a:pt x="1263269" y="1069714"/>
                  </a:cubicBezTo>
                  <a:cubicBezTo>
                    <a:pt x="1201356" y="1133531"/>
                    <a:pt x="1139444" y="1197349"/>
                    <a:pt x="1077531" y="1262119"/>
                  </a:cubicBezTo>
                  <a:cubicBezTo>
                    <a:pt x="1054671" y="1285931"/>
                    <a:pt x="1055624" y="1284979"/>
                    <a:pt x="1076579" y="1310696"/>
                  </a:cubicBezTo>
                  <a:cubicBezTo>
                    <a:pt x="1086104" y="1322126"/>
                    <a:pt x="1104201" y="1329746"/>
                    <a:pt x="1098486" y="1351654"/>
                  </a:cubicBezTo>
                  <a:cubicBezTo>
                    <a:pt x="1085151" y="1406899"/>
                    <a:pt x="1085151" y="1462144"/>
                    <a:pt x="1085151" y="1518341"/>
                  </a:cubicBezTo>
                  <a:cubicBezTo>
                    <a:pt x="1085151" y="1645976"/>
                    <a:pt x="1090866" y="1773611"/>
                    <a:pt x="1065149" y="1900294"/>
                  </a:cubicBezTo>
                  <a:cubicBezTo>
                    <a:pt x="1061339" y="1917439"/>
                    <a:pt x="1059434" y="1920296"/>
                    <a:pt x="1043241" y="1912676"/>
                  </a:cubicBezTo>
                  <a:cubicBezTo>
                    <a:pt x="944181" y="1867909"/>
                    <a:pt x="845121" y="1825046"/>
                    <a:pt x="746061" y="1781231"/>
                  </a:cubicBezTo>
                  <a:cubicBezTo>
                    <a:pt x="739394" y="1778374"/>
                    <a:pt x="732726" y="1776469"/>
                    <a:pt x="727964" y="1768849"/>
                  </a:cubicBezTo>
                  <a:cubicBezTo>
                    <a:pt x="700341" y="1727891"/>
                    <a:pt x="661289" y="1698364"/>
                    <a:pt x="621284" y="1670741"/>
                  </a:cubicBezTo>
                  <a:cubicBezTo>
                    <a:pt x="611759" y="1665026"/>
                    <a:pt x="605091" y="1657406"/>
                    <a:pt x="600329" y="1646929"/>
                  </a:cubicBezTo>
                  <a:cubicBezTo>
                    <a:pt x="584136" y="1614544"/>
                    <a:pt x="567944" y="1582159"/>
                    <a:pt x="545084" y="1553584"/>
                  </a:cubicBezTo>
                  <a:cubicBezTo>
                    <a:pt x="519366" y="1520246"/>
                    <a:pt x="497459" y="1515484"/>
                    <a:pt x="458406" y="1531676"/>
                  </a:cubicBezTo>
                  <a:cubicBezTo>
                    <a:pt x="428879" y="1545011"/>
                    <a:pt x="403161" y="1564061"/>
                    <a:pt x="375539" y="1581206"/>
                  </a:cubicBezTo>
                  <a:cubicBezTo>
                    <a:pt x="359346" y="1591684"/>
                    <a:pt x="346011" y="1600256"/>
                    <a:pt x="367919" y="1617401"/>
                  </a:cubicBezTo>
                  <a:cubicBezTo>
                    <a:pt x="365061" y="1619306"/>
                    <a:pt x="364109" y="1620259"/>
                    <a:pt x="362204" y="1621211"/>
                  </a:cubicBezTo>
                  <a:cubicBezTo>
                    <a:pt x="355536" y="1623116"/>
                    <a:pt x="347916" y="1625021"/>
                    <a:pt x="341249" y="1627879"/>
                  </a:cubicBezTo>
                  <a:cubicBezTo>
                    <a:pt x="251714" y="1655501"/>
                    <a:pt x="169799" y="1694554"/>
                    <a:pt x="105981" y="1765991"/>
                  </a:cubicBezTo>
                  <a:cubicBezTo>
                    <a:pt x="66929" y="1808854"/>
                    <a:pt x="30734" y="1853621"/>
                    <a:pt x="6921" y="1906961"/>
                  </a:cubicBezTo>
                  <a:cubicBezTo>
                    <a:pt x="-6414" y="1936489"/>
                    <a:pt x="-699" y="1946966"/>
                    <a:pt x="25971" y="1963159"/>
                  </a:cubicBezTo>
                  <a:cubicBezTo>
                    <a:pt x="53594" y="1980304"/>
                    <a:pt x="79311" y="1979351"/>
                    <a:pt x="105981" y="1961254"/>
                  </a:cubicBezTo>
                  <a:cubicBezTo>
                    <a:pt x="156464" y="1926964"/>
                    <a:pt x="210756" y="1899341"/>
                    <a:pt x="272669" y="1891721"/>
                  </a:cubicBezTo>
                  <a:cubicBezTo>
                    <a:pt x="305054" y="1887911"/>
                    <a:pt x="338391" y="1883149"/>
                    <a:pt x="370776" y="1880291"/>
                  </a:cubicBezTo>
                  <a:cubicBezTo>
                    <a:pt x="400304" y="1878386"/>
                    <a:pt x="429831" y="1868861"/>
                    <a:pt x="459359" y="1869814"/>
                  </a:cubicBezTo>
                  <a:cubicBezTo>
                    <a:pt x="447929" y="1928869"/>
                    <a:pt x="437451" y="1986971"/>
                    <a:pt x="424116" y="2043169"/>
                  </a:cubicBezTo>
                  <a:cubicBezTo>
                    <a:pt x="420306" y="2060314"/>
                    <a:pt x="424116" y="2066029"/>
                    <a:pt x="439356" y="2071744"/>
                  </a:cubicBezTo>
                  <a:cubicBezTo>
                    <a:pt x="633666" y="2143182"/>
                    <a:pt x="824166" y="2224144"/>
                    <a:pt x="1011809" y="2313679"/>
                  </a:cubicBezTo>
                  <a:cubicBezTo>
                    <a:pt x="1064196" y="2339396"/>
                    <a:pt x="1114679" y="2369876"/>
                    <a:pt x="1171829" y="2384164"/>
                  </a:cubicBezTo>
                  <a:cubicBezTo>
                    <a:pt x="1238504" y="2401309"/>
                    <a:pt x="1277556" y="2386069"/>
                    <a:pt x="1314704" y="2327966"/>
                  </a:cubicBezTo>
                  <a:cubicBezTo>
                    <a:pt x="1348994" y="2274626"/>
                    <a:pt x="1373759" y="2215571"/>
                    <a:pt x="1398524" y="2157469"/>
                  </a:cubicBezTo>
                  <a:cubicBezTo>
                    <a:pt x="1433766" y="2075554"/>
                    <a:pt x="1468056" y="1992686"/>
                    <a:pt x="1503299" y="1907914"/>
                  </a:cubicBezTo>
                  <a:cubicBezTo>
                    <a:pt x="1560449" y="1979351"/>
                    <a:pt x="1617599" y="2050789"/>
                    <a:pt x="1674749" y="2120321"/>
                  </a:cubicBezTo>
                  <a:cubicBezTo>
                    <a:pt x="1684274" y="2132704"/>
                    <a:pt x="1684274" y="2141276"/>
                    <a:pt x="1678559" y="2155564"/>
                  </a:cubicBezTo>
                  <a:cubicBezTo>
                    <a:pt x="1579499" y="2392736"/>
                    <a:pt x="1481391" y="2630861"/>
                    <a:pt x="1382331" y="2868034"/>
                  </a:cubicBezTo>
                  <a:cubicBezTo>
                    <a:pt x="1379474" y="2873749"/>
                    <a:pt x="1375664" y="2879464"/>
                    <a:pt x="1374711" y="2886132"/>
                  </a:cubicBezTo>
                  <a:cubicBezTo>
                    <a:pt x="1371854" y="2909944"/>
                    <a:pt x="1362329" y="2918516"/>
                    <a:pt x="1340421" y="2912801"/>
                  </a:cubicBezTo>
                  <a:cubicBezTo>
                    <a:pt x="1328039" y="2909944"/>
                    <a:pt x="1328039" y="2919469"/>
                    <a:pt x="1325181" y="2924232"/>
                  </a:cubicBezTo>
                  <a:cubicBezTo>
                    <a:pt x="1287081" y="2982334"/>
                    <a:pt x="1281366" y="3047104"/>
                    <a:pt x="1284224" y="3113779"/>
                  </a:cubicBezTo>
                  <a:cubicBezTo>
                    <a:pt x="1285176" y="3126162"/>
                    <a:pt x="1291844" y="3125209"/>
                    <a:pt x="1300416" y="3126162"/>
                  </a:cubicBezTo>
                  <a:cubicBezTo>
                    <a:pt x="1358519" y="3129019"/>
                    <a:pt x="1417574" y="3131876"/>
                    <a:pt x="1475676" y="3136639"/>
                  </a:cubicBezTo>
                  <a:cubicBezTo>
                    <a:pt x="1493774" y="3137591"/>
                    <a:pt x="1505204" y="3136639"/>
                    <a:pt x="1504251" y="3114732"/>
                  </a:cubicBezTo>
                  <a:cubicBezTo>
                    <a:pt x="1503299" y="3102349"/>
                    <a:pt x="1507109" y="3095682"/>
                    <a:pt x="1522349" y="3101396"/>
                  </a:cubicBezTo>
                  <a:cubicBezTo>
                    <a:pt x="1580451" y="3122351"/>
                    <a:pt x="1639506" y="3139496"/>
                    <a:pt x="1700466" y="3151879"/>
                  </a:cubicBezTo>
                  <a:cubicBezTo>
                    <a:pt x="1755711" y="3159499"/>
                    <a:pt x="1810004" y="3159499"/>
                    <a:pt x="1864296" y="3148069"/>
                  </a:cubicBezTo>
                  <a:cubicBezTo>
                    <a:pt x="1888109" y="3141401"/>
                    <a:pt x="1911921" y="3135687"/>
                    <a:pt x="1930971" y="3117589"/>
                  </a:cubicBezTo>
                  <a:cubicBezTo>
                    <a:pt x="1956689" y="3093776"/>
                    <a:pt x="1952879" y="3069964"/>
                    <a:pt x="1919541" y="3057582"/>
                  </a:cubicBezTo>
                  <a:cubicBezTo>
                    <a:pt x="1896681" y="3049009"/>
                    <a:pt x="1872869" y="3049009"/>
                    <a:pt x="1849056" y="3047104"/>
                  </a:cubicBezTo>
                  <a:cubicBezTo>
                    <a:pt x="1810004" y="3045199"/>
                    <a:pt x="1769999" y="3044246"/>
                    <a:pt x="1731899" y="3031864"/>
                  </a:cubicBezTo>
                  <a:cubicBezTo>
                    <a:pt x="1694751" y="3019482"/>
                    <a:pt x="1670939" y="2994716"/>
                    <a:pt x="1653794" y="2957569"/>
                  </a:cubicBezTo>
                  <a:cubicBezTo>
                    <a:pt x="1682369" y="2965189"/>
                    <a:pt x="1707134" y="2969951"/>
                    <a:pt x="1731899" y="2977571"/>
                  </a:cubicBezTo>
                  <a:cubicBezTo>
                    <a:pt x="1747139" y="2982334"/>
                    <a:pt x="1752854" y="2978524"/>
                    <a:pt x="1758569" y="2964236"/>
                  </a:cubicBezTo>
                  <a:cubicBezTo>
                    <a:pt x="1853819" y="2726111"/>
                    <a:pt x="1950021" y="2488939"/>
                    <a:pt x="2045271" y="2250814"/>
                  </a:cubicBezTo>
                  <a:cubicBezTo>
                    <a:pt x="2066226" y="2199379"/>
                    <a:pt x="2071941" y="2146039"/>
                    <a:pt x="2063369" y="2090794"/>
                  </a:cubicBezTo>
                  <a:cubicBezTo>
                    <a:pt x="2050986" y="2016499"/>
                    <a:pt x="2020506" y="1949824"/>
                    <a:pt x="1989074" y="1882196"/>
                  </a:cubicBezTo>
                  <a:cubicBezTo>
                    <a:pt x="1967166" y="1835524"/>
                    <a:pt x="1943354" y="1788851"/>
                    <a:pt x="1919541" y="1741226"/>
                  </a:cubicBezTo>
                  <a:cubicBezTo>
                    <a:pt x="1970976" y="1748846"/>
                    <a:pt x="1970976" y="1748846"/>
                    <a:pt x="1962404" y="1698364"/>
                  </a:cubicBezTo>
                  <a:cubicBezTo>
                    <a:pt x="1960499" y="1685981"/>
                    <a:pt x="1957641" y="1674551"/>
                    <a:pt x="1955736" y="1662169"/>
                  </a:cubicBezTo>
                  <a:cubicBezTo>
                    <a:pt x="1934781" y="1553584"/>
                    <a:pt x="1914779" y="1445951"/>
                    <a:pt x="1892871" y="1337366"/>
                  </a:cubicBezTo>
                  <a:cubicBezTo>
                    <a:pt x="1890014" y="1324031"/>
                    <a:pt x="1892871" y="1316411"/>
                    <a:pt x="1904301" y="1308791"/>
                  </a:cubicBezTo>
                  <a:cubicBezTo>
                    <a:pt x="1996694" y="1244021"/>
                    <a:pt x="2089086" y="1179251"/>
                    <a:pt x="2181479" y="1113529"/>
                  </a:cubicBezTo>
                  <a:cubicBezTo>
                    <a:pt x="2191956" y="1105909"/>
                    <a:pt x="2196719" y="1106861"/>
                    <a:pt x="2204339" y="1116386"/>
                  </a:cubicBezTo>
                  <a:cubicBezTo>
                    <a:pt x="2235771" y="1154486"/>
                    <a:pt x="2270061" y="1190681"/>
                    <a:pt x="2305304" y="1225924"/>
                  </a:cubicBezTo>
                  <a:cubicBezTo>
                    <a:pt x="2390076" y="1311649"/>
                    <a:pt x="2488184" y="1374514"/>
                    <a:pt x="2608199" y="1395469"/>
                  </a:cubicBezTo>
                  <a:cubicBezTo>
                    <a:pt x="2706306" y="1412614"/>
                    <a:pt x="2805367" y="1422139"/>
                    <a:pt x="2902521" y="1445951"/>
                  </a:cubicBezTo>
                  <a:cubicBezTo>
                    <a:pt x="2913951" y="1448809"/>
                    <a:pt x="2912999" y="1442141"/>
                    <a:pt x="2912999" y="1435474"/>
                  </a:cubicBezTo>
                  <a:cubicBezTo>
                    <a:pt x="2919667" y="1369751"/>
                    <a:pt x="2926334" y="1304029"/>
                    <a:pt x="2933954" y="1239259"/>
                  </a:cubicBezTo>
                  <a:cubicBezTo>
                    <a:pt x="2933954" y="1224019"/>
                    <a:pt x="2929192" y="1220209"/>
                    <a:pt x="2916809" y="1216399"/>
                  </a:cubicBezTo>
                  <a:close/>
                  <a:moveTo>
                    <a:pt x="1512824" y="846829"/>
                  </a:moveTo>
                  <a:cubicBezTo>
                    <a:pt x="1523301" y="812539"/>
                    <a:pt x="1546161" y="784916"/>
                    <a:pt x="1561401" y="754436"/>
                  </a:cubicBezTo>
                  <a:cubicBezTo>
                    <a:pt x="1581404" y="713479"/>
                    <a:pt x="1608074" y="690619"/>
                    <a:pt x="1658556" y="705859"/>
                  </a:cubicBezTo>
                  <a:cubicBezTo>
                    <a:pt x="1609979" y="754436"/>
                    <a:pt x="1568069" y="806824"/>
                    <a:pt x="1512824" y="84682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4"/>
            <p:cNvSpPr/>
            <p:nvPr/>
          </p:nvSpPr>
          <p:spPr>
            <a:xfrm>
              <a:off x="7053949" y="956501"/>
              <a:ext cx="290823" cy="225153"/>
            </a:xfrm>
            <a:custGeom>
              <a:avLst/>
              <a:gdLst>
                <a:gd name="connsiteX0" fmla="*/ 266000 w 295275"/>
                <a:gd name="connsiteY0" fmla="*/ 66170 h 228600"/>
                <a:gd name="connsiteX1" fmla="*/ 286002 w 295275"/>
                <a:gd name="connsiteY1" fmla="*/ 146180 h 228600"/>
                <a:gd name="connsiteX2" fmla="*/ 200277 w 295275"/>
                <a:gd name="connsiteY2" fmla="*/ 226190 h 228600"/>
                <a:gd name="connsiteX3" fmla="*/ 135507 w 295275"/>
                <a:gd name="connsiteY3" fmla="*/ 219523 h 228600"/>
                <a:gd name="connsiteX4" fmla="*/ 101217 w 295275"/>
                <a:gd name="connsiteY4" fmla="*/ 211903 h 228600"/>
                <a:gd name="connsiteX5" fmla="*/ 5014 w 295275"/>
                <a:gd name="connsiteY5" fmla="*/ 191900 h 228600"/>
                <a:gd name="connsiteX6" fmla="*/ 252 w 295275"/>
                <a:gd name="connsiteY6" fmla="*/ 175708 h 228600"/>
                <a:gd name="connsiteX7" fmla="*/ 6920 w 295275"/>
                <a:gd name="connsiteY7" fmla="*/ 72838 h 228600"/>
                <a:gd name="connsiteX8" fmla="*/ 21207 w 295275"/>
                <a:gd name="connsiteY8" fmla="*/ 53788 h 228600"/>
                <a:gd name="connsiteX9" fmla="*/ 112647 w 295275"/>
                <a:gd name="connsiteY9" fmla="*/ 18545 h 228600"/>
                <a:gd name="connsiteX10" fmla="*/ 259332 w 295275"/>
                <a:gd name="connsiteY10" fmla="*/ 12830 h 228600"/>
                <a:gd name="connsiteX11" fmla="*/ 266000 w 295275"/>
                <a:gd name="connsiteY11" fmla="*/ 6617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5275" h="228600">
                  <a:moveTo>
                    <a:pt x="266000" y="66170"/>
                  </a:moveTo>
                  <a:cubicBezTo>
                    <a:pt x="305052" y="85220"/>
                    <a:pt x="314577" y="102365"/>
                    <a:pt x="286002" y="146180"/>
                  </a:cubicBezTo>
                  <a:cubicBezTo>
                    <a:pt x="264095" y="180470"/>
                    <a:pt x="235520" y="208093"/>
                    <a:pt x="200277" y="226190"/>
                  </a:cubicBezTo>
                  <a:cubicBezTo>
                    <a:pt x="180275" y="236668"/>
                    <a:pt x="153604" y="239525"/>
                    <a:pt x="135507" y="219523"/>
                  </a:cubicBezTo>
                  <a:cubicBezTo>
                    <a:pt x="124077" y="207140"/>
                    <a:pt x="115504" y="205235"/>
                    <a:pt x="101217" y="211903"/>
                  </a:cubicBezTo>
                  <a:cubicBezTo>
                    <a:pt x="64070" y="230953"/>
                    <a:pt x="35495" y="205235"/>
                    <a:pt x="5014" y="191900"/>
                  </a:cubicBezTo>
                  <a:cubicBezTo>
                    <a:pt x="-1653" y="189043"/>
                    <a:pt x="252" y="182375"/>
                    <a:pt x="252" y="175708"/>
                  </a:cubicBezTo>
                  <a:cubicBezTo>
                    <a:pt x="3109" y="141418"/>
                    <a:pt x="5014" y="107128"/>
                    <a:pt x="6920" y="72838"/>
                  </a:cubicBezTo>
                  <a:cubicBezTo>
                    <a:pt x="7872" y="63313"/>
                    <a:pt x="8825" y="51883"/>
                    <a:pt x="21207" y="53788"/>
                  </a:cubicBezTo>
                  <a:cubicBezTo>
                    <a:pt x="58354" y="59503"/>
                    <a:pt x="85977" y="35690"/>
                    <a:pt x="112647" y="18545"/>
                  </a:cubicBezTo>
                  <a:cubicBezTo>
                    <a:pt x="162177" y="-13840"/>
                    <a:pt x="210754" y="4258"/>
                    <a:pt x="259332" y="12830"/>
                  </a:cubicBezTo>
                  <a:cubicBezTo>
                    <a:pt x="286002" y="17593"/>
                    <a:pt x="287907" y="43310"/>
                    <a:pt x="266000" y="66170"/>
                  </a:cubicBezTo>
                  <a:close/>
                </a:path>
              </a:pathLst>
            </a:custGeom>
            <a:solidFill>
              <a:srgbClr val="FDC68E"/>
            </a:solidFill>
            <a:ln w="75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en-US"/>
            </a:p>
          </p:txBody>
        </p:sp>
        <p:sp>
          <p:nvSpPr>
            <p:cNvPr id="15" name="Freeform: Shape 15"/>
            <p:cNvSpPr/>
            <p:nvPr/>
          </p:nvSpPr>
          <p:spPr>
            <a:xfrm>
              <a:off x="7001683" y="984748"/>
              <a:ext cx="65670" cy="187630"/>
            </a:xfrm>
            <a:custGeom>
              <a:avLst/>
              <a:gdLst>
                <a:gd name="connsiteX0" fmla="*/ 28732 w 66675"/>
                <a:gd name="connsiteY0" fmla="*/ 0 h 190500"/>
                <a:gd name="connsiteX1" fmla="*/ 74849 w 66675"/>
                <a:gd name="connsiteY1" fmla="*/ 7183 h 190500"/>
                <a:gd name="connsiteX2" fmla="*/ 46118 w 66675"/>
                <a:gd name="connsiteY2" fmla="*/ 191651 h 190500"/>
                <a:gd name="connsiteX3" fmla="*/ 0 w 66675"/>
                <a:gd name="connsiteY3" fmla="*/ 18446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90500">
                  <a:moveTo>
                    <a:pt x="28732" y="0"/>
                  </a:moveTo>
                  <a:lnTo>
                    <a:pt x="74849" y="7183"/>
                  </a:lnTo>
                  <a:lnTo>
                    <a:pt x="46118" y="191651"/>
                  </a:lnTo>
                  <a:lnTo>
                    <a:pt x="0" y="184469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6"/>
            <p:cNvSpPr/>
            <p:nvPr/>
          </p:nvSpPr>
          <p:spPr>
            <a:xfrm>
              <a:off x="6426741" y="-16067"/>
              <a:ext cx="422162" cy="394017"/>
            </a:xfrm>
            <a:custGeom>
              <a:avLst/>
              <a:gdLst>
                <a:gd name="connsiteX0" fmla="*/ 9123 w 428625"/>
                <a:gd name="connsiteY0" fmla="*/ 188526 h 400050"/>
                <a:gd name="connsiteX1" fmla="*/ 108183 w 428625"/>
                <a:gd name="connsiteY1" fmla="*/ 147568 h 400050"/>
                <a:gd name="connsiteX2" fmla="*/ 125328 w 428625"/>
                <a:gd name="connsiteY2" fmla="*/ 111373 h 400050"/>
                <a:gd name="connsiteX3" fmla="*/ 168190 w 428625"/>
                <a:gd name="connsiteY3" fmla="*/ 62796 h 400050"/>
                <a:gd name="connsiteX4" fmla="*/ 202480 w 428625"/>
                <a:gd name="connsiteY4" fmla="*/ 79941 h 400050"/>
                <a:gd name="connsiteX5" fmla="*/ 209148 w 428625"/>
                <a:gd name="connsiteY5" fmla="*/ 126613 h 400050"/>
                <a:gd name="connsiteX6" fmla="*/ 224388 w 428625"/>
                <a:gd name="connsiteY6" fmla="*/ 143758 h 400050"/>
                <a:gd name="connsiteX7" fmla="*/ 247248 w 428625"/>
                <a:gd name="connsiteY7" fmla="*/ 132328 h 400050"/>
                <a:gd name="connsiteX8" fmla="*/ 306303 w 428625"/>
                <a:gd name="connsiteY8" fmla="*/ 66606 h 400050"/>
                <a:gd name="connsiteX9" fmla="*/ 314876 w 428625"/>
                <a:gd name="connsiteY9" fmla="*/ 48508 h 400050"/>
                <a:gd name="connsiteX10" fmla="*/ 364405 w 428625"/>
                <a:gd name="connsiteY10" fmla="*/ 1836 h 400050"/>
                <a:gd name="connsiteX11" fmla="*/ 423460 w 428625"/>
                <a:gd name="connsiteY11" fmla="*/ 10408 h 400050"/>
                <a:gd name="connsiteX12" fmla="*/ 419651 w 428625"/>
                <a:gd name="connsiteY12" fmla="*/ 61843 h 400050"/>
                <a:gd name="connsiteX13" fmla="*/ 408221 w 428625"/>
                <a:gd name="connsiteY13" fmla="*/ 128518 h 400050"/>
                <a:gd name="connsiteX14" fmla="*/ 412030 w 428625"/>
                <a:gd name="connsiteY14" fmla="*/ 173286 h 400050"/>
                <a:gd name="connsiteX15" fmla="*/ 429176 w 428625"/>
                <a:gd name="connsiteY15" fmla="*/ 219006 h 400050"/>
                <a:gd name="connsiteX16" fmla="*/ 411078 w 428625"/>
                <a:gd name="connsiteY16" fmla="*/ 241866 h 400050"/>
                <a:gd name="connsiteX17" fmla="*/ 389171 w 428625"/>
                <a:gd name="connsiteY17" fmla="*/ 259963 h 400050"/>
                <a:gd name="connsiteX18" fmla="*/ 388218 w 428625"/>
                <a:gd name="connsiteY18" fmla="*/ 261868 h 400050"/>
                <a:gd name="connsiteX19" fmla="*/ 351071 w 428625"/>
                <a:gd name="connsiteY19" fmla="*/ 321876 h 400050"/>
                <a:gd name="connsiteX20" fmla="*/ 339640 w 428625"/>
                <a:gd name="connsiteY20" fmla="*/ 359023 h 400050"/>
                <a:gd name="connsiteX21" fmla="*/ 286301 w 428625"/>
                <a:gd name="connsiteY21" fmla="*/ 392361 h 400050"/>
                <a:gd name="connsiteX22" fmla="*/ 175810 w 428625"/>
                <a:gd name="connsiteY22" fmla="*/ 389503 h 400050"/>
                <a:gd name="connsiteX23" fmla="*/ 116755 w 428625"/>
                <a:gd name="connsiteY23" fmla="*/ 404743 h 400050"/>
                <a:gd name="connsiteX24" fmla="*/ 96753 w 428625"/>
                <a:gd name="connsiteY24" fmla="*/ 380931 h 400050"/>
                <a:gd name="connsiteX25" fmla="*/ 6265 w 428625"/>
                <a:gd name="connsiteY25" fmla="*/ 215196 h 400050"/>
                <a:gd name="connsiteX26" fmla="*/ 9123 w 428625"/>
                <a:gd name="connsiteY26" fmla="*/ 188526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28625" h="400050">
                  <a:moveTo>
                    <a:pt x="9123" y="188526"/>
                  </a:moveTo>
                  <a:cubicBezTo>
                    <a:pt x="44365" y="179953"/>
                    <a:pt x="76751" y="163761"/>
                    <a:pt x="108183" y="147568"/>
                  </a:cubicBezTo>
                  <a:cubicBezTo>
                    <a:pt x="122471" y="139948"/>
                    <a:pt x="124376" y="125661"/>
                    <a:pt x="125328" y="111373"/>
                  </a:cubicBezTo>
                  <a:cubicBezTo>
                    <a:pt x="128185" y="85656"/>
                    <a:pt x="144378" y="71368"/>
                    <a:pt x="168190" y="62796"/>
                  </a:cubicBezTo>
                  <a:cubicBezTo>
                    <a:pt x="186288" y="57081"/>
                    <a:pt x="195813" y="62796"/>
                    <a:pt x="202480" y="79941"/>
                  </a:cubicBezTo>
                  <a:cubicBezTo>
                    <a:pt x="207243" y="95181"/>
                    <a:pt x="207243" y="110421"/>
                    <a:pt x="209148" y="126613"/>
                  </a:cubicBezTo>
                  <a:cubicBezTo>
                    <a:pt x="210101" y="136138"/>
                    <a:pt x="212005" y="143758"/>
                    <a:pt x="224388" y="143758"/>
                  </a:cubicBezTo>
                  <a:cubicBezTo>
                    <a:pt x="234865" y="143758"/>
                    <a:pt x="244390" y="145663"/>
                    <a:pt x="247248" y="132328"/>
                  </a:cubicBezTo>
                  <a:cubicBezTo>
                    <a:pt x="255821" y="99943"/>
                    <a:pt x="272965" y="76131"/>
                    <a:pt x="306303" y="66606"/>
                  </a:cubicBezTo>
                  <a:cubicBezTo>
                    <a:pt x="315828" y="63748"/>
                    <a:pt x="313923" y="55176"/>
                    <a:pt x="314876" y="48508"/>
                  </a:cubicBezTo>
                  <a:cubicBezTo>
                    <a:pt x="319638" y="15171"/>
                    <a:pt x="331068" y="2788"/>
                    <a:pt x="364405" y="1836"/>
                  </a:cubicBezTo>
                  <a:cubicBezTo>
                    <a:pt x="384408" y="883"/>
                    <a:pt x="405363" y="-4832"/>
                    <a:pt x="423460" y="10408"/>
                  </a:cubicBezTo>
                  <a:cubicBezTo>
                    <a:pt x="415840" y="26601"/>
                    <a:pt x="419651" y="44698"/>
                    <a:pt x="419651" y="61843"/>
                  </a:cubicBezTo>
                  <a:cubicBezTo>
                    <a:pt x="418698" y="84703"/>
                    <a:pt x="420603" y="107563"/>
                    <a:pt x="408221" y="128518"/>
                  </a:cubicBezTo>
                  <a:cubicBezTo>
                    <a:pt x="398696" y="143758"/>
                    <a:pt x="407268" y="158998"/>
                    <a:pt x="412030" y="173286"/>
                  </a:cubicBezTo>
                  <a:cubicBezTo>
                    <a:pt x="417746" y="188526"/>
                    <a:pt x="424413" y="203766"/>
                    <a:pt x="429176" y="219006"/>
                  </a:cubicBezTo>
                  <a:cubicBezTo>
                    <a:pt x="432985" y="232341"/>
                    <a:pt x="430128" y="244723"/>
                    <a:pt x="411078" y="241866"/>
                  </a:cubicBezTo>
                  <a:cubicBezTo>
                    <a:pt x="397743" y="239961"/>
                    <a:pt x="388218" y="243771"/>
                    <a:pt x="389171" y="259963"/>
                  </a:cubicBezTo>
                  <a:cubicBezTo>
                    <a:pt x="389171" y="260916"/>
                    <a:pt x="389171" y="261868"/>
                    <a:pt x="388218" y="261868"/>
                  </a:cubicBezTo>
                  <a:cubicBezTo>
                    <a:pt x="372978" y="279966"/>
                    <a:pt x="360596" y="299968"/>
                    <a:pt x="351071" y="321876"/>
                  </a:cubicBezTo>
                  <a:cubicBezTo>
                    <a:pt x="346308" y="334258"/>
                    <a:pt x="339640" y="345688"/>
                    <a:pt x="339640" y="359023"/>
                  </a:cubicBezTo>
                  <a:cubicBezTo>
                    <a:pt x="337735" y="396171"/>
                    <a:pt x="316780" y="411411"/>
                    <a:pt x="286301" y="392361"/>
                  </a:cubicBezTo>
                  <a:cubicBezTo>
                    <a:pt x="248201" y="369501"/>
                    <a:pt x="212958" y="379026"/>
                    <a:pt x="175810" y="389503"/>
                  </a:cubicBezTo>
                  <a:cubicBezTo>
                    <a:pt x="156760" y="395218"/>
                    <a:pt x="138663" y="406648"/>
                    <a:pt x="116755" y="404743"/>
                  </a:cubicBezTo>
                  <a:cubicBezTo>
                    <a:pt x="105326" y="400933"/>
                    <a:pt x="102468" y="389503"/>
                    <a:pt x="96753" y="380931"/>
                  </a:cubicBezTo>
                  <a:cubicBezTo>
                    <a:pt x="65321" y="325686"/>
                    <a:pt x="33888" y="271393"/>
                    <a:pt x="6265" y="215196"/>
                  </a:cubicBezTo>
                  <a:cubicBezTo>
                    <a:pt x="2455" y="207576"/>
                    <a:pt x="-7070" y="197098"/>
                    <a:pt x="9123" y="188526"/>
                  </a:cubicBezTo>
                  <a:close/>
                </a:path>
              </a:pathLst>
            </a:custGeom>
            <a:solidFill>
              <a:srgbClr val="FDC68E"/>
            </a:solidFill>
            <a:ln w="75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en-US"/>
            </a:p>
          </p:txBody>
        </p:sp>
        <p:sp>
          <p:nvSpPr>
            <p:cNvPr id="17" name="Freeform: Shape 17"/>
            <p:cNvSpPr/>
            <p:nvPr/>
          </p:nvSpPr>
          <p:spPr>
            <a:xfrm>
              <a:off x="6374982" y="157532"/>
              <a:ext cx="150103" cy="497214"/>
            </a:xfrm>
            <a:custGeom>
              <a:avLst/>
              <a:gdLst>
                <a:gd name="connsiteX0" fmla="*/ 49530 w 152400"/>
                <a:gd name="connsiteY0" fmla="*/ 116 h 504825"/>
                <a:gd name="connsiteX1" fmla="*/ 57150 w 152400"/>
                <a:gd name="connsiteY1" fmla="*/ 35359 h 504825"/>
                <a:gd name="connsiteX2" fmla="*/ 158115 w 152400"/>
                <a:gd name="connsiteY2" fmla="*/ 218239 h 504825"/>
                <a:gd name="connsiteX3" fmla="*/ 153353 w 152400"/>
                <a:gd name="connsiteY3" fmla="*/ 223002 h 504825"/>
                <a:gd name="connsiteX4" fmla="*/ 136208 w 152400"/>
                <a:gd name="connsiteY4" fmla="*/ 240146 h 504825"/>
                <a:gd name="connsiteX5" fmla="*/ 103823 w 152400"/>
                <a:gd name="connsiteY5" fmla="*/ 273484 h 504825"/>
                <a:gd name="connsiteX6" fmla="*/ 122873 w 152400"/>
                <a:gd name="connsiteY6" fmla="*/ 312536 h 504825"/>
                <a:gd name="connsiteX7" fmla="*/ 108585 w 152400"/>
                <a:gd name="connsiteY7" fmla="*/ 397309 h 504825"/>
                <a:gd name="connsiteX8" fmla="*/ 0 w 152400"/>
                <a:gd name="connsiteY8" fmla="*/ 512561 h 504825"/>
                <a:gd name="connsiteX9" fmla="*/ 44768 w 152400"/>
                <a:gd name="connsiteY9" fmla="*/ 346827 h 504825"/>
                <a:gd name="connsiteX10" fmla="*/ 58103 w 152400"/>
                <a:gd name="connsiteY10" fmla="*/ 96319 h 504825"/>
                <a:gd name="connsiteX11" fmla="*/ 34290 w 152400"/>
                <a:gd name="connsiteY11" fmla="*/ 19166 h 504825"/>
                <a:gd name="connsiteX12" fmla="*/ 49530 w 152400"/>
                <a:gd name="connsiteY12" fmla="*/ 116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2400" h="504825">
                  <a:moveTo>
                    <a:pt x="49530" y="116"/>
                  </a:moveTo>
                  <a:cubicBezTo>
                    <a:pt x="39053" y="14404"/>
                    <a:pt x="51435" y="24881"/>
                    <a:pt x="57150" y="35359"/>
                  </a:cubicBezTo>
                  <a:cubicBezTo>
                    <a:pt x="90488" y="96319"/>
                    <a:pt x="123825" y="157279"/>
                    <a:pt x="158115" y="218239"/>
                  </a:cubicBezTo>
                  <a:cubicBezTo>
                    <a:pt x="156210" y="220144"/>
                    <a:pt x="155258" y="221096"/>
                    <a:pt x="153353" y="223002"/>
                  </a:cubicBezTo>
                  <a:cubicBezTo>
                    <a:pt x="147638" y="228717"/>
                    <a:pt x="141923" y="234431"/>
                    <a:pt x="136208" y="240146"/>
                  </a:cubicBezTo>
                  <a:cubicBezTo>
                    <a:pt x="124778" y="251577"/>
                    <a:pt x="109538" y="260149"/>
                    <a:pt x="103823" y="273484"/>
                  </a:cubicBezTo>
                  <a:cubicBezTo>
                    <a:pt x="98108" y="287771"/>
                    <a:pt x="119063" y="298249"/>
                    <a:pt x="122873" y="312536"/>
                  </a:cubicBezTo>
                  <a:cubicBezTo>
                    <a:pt x="130493" y="343017"/>
                    <a:pt x="122873" y="370639"/>
                    <a:pt x="108585" y="397309"/>
                  </a:cubicBezTo>
                  <a:cubicBezTo>
                    <a:pt x="83820" y="445886"/>
                    <a:pt x="40005" y="477319"/>
                    <a:pt x="0" y="512561"/>
                  </a:cubicBezTo>
                  <a:cubicBezTo>
                    <a:pt x="20003" y="458269"/>
                    <a:pt x="36195" y="403977"/>
                    <a:pt x="44768" y="346827"/>
                  </a:cubicBezTo>
                  <a:cubicBezTo>
                    <a:pt x="57150" y="263959"/>
                    <a:pt x="68580" y="181091"/>
                    <a:pt x="58103" y="96319"/>
                  </a:cubicBezTo>
                  <a:cubicBezTo>
                    <a:pt x="55245" y="68696"/>
                    <a:pt x="47625" y="42979"/>
                    <a:pt x="34290" y="19166"/>
                  </a:cubicBezTo>
                  <a:cubicBezTo>
                    <a:pt x="26670" y="3927"/>
                    <a:pt x="34290" y="-836"/>
                    <a:pt x="49530" y="116"/>
                  </a:cubicBezTo>
                  <a:close/>
                </a:path>
              </a:pathLst>
            </a:custGeom>
            <a:solidFill>
              <a:srgbClr val="FDFD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8"/>
            <p:cNvSpPr/>
            <p:nvPr/>
          </p:nvSpPr>
          <p:spPr>
            <a:xfrm>
              <a:off x="5349699" y="779290"/>
              <a:ext cx="318967" cy="356494"/>
            </a:xfrm>
            <a:custGeom>
              <a:avLst/>
              <a:gdLst>
                <a:gd name="connsiteX0" fmla="*/ 230378 w 323850"/>
                <a:gd name="connsiteY0" fmla="*/ 180370 h 361950"/>
                <a:gd name="connsiteX1" fmla="*/ 212280 w 323850"/>
                <a:gd name="connsiteY1" fmla="*/ 280383 h 361950"/>
                <a:gd name="connsiteX2" fmla="*/ 175133 w 323850"/>
                <a:gd name="connsiteY2" fmla="*/ 337533 h 361950"/>
                <a:gd name="connsiteX3" fmla="*/ 151320 w 323850"/>
                <a:gd name="connsiteY3" fmla="*/ 348963 h 361950"/>
                <a:gd name="connsiteX4" fmla="*/ 101790 w 323850"/>
                <a:gd name="connsiteY4" fmla="*/ 359441 h 361950"/>
                <a:gd name="connsiteX5" fmla="*/ 74168 w 323850"/>
                <a:gd name="connsiteY5" fmla="*/ 357535 h 361950"/>
                <a:gd name="connsiteX6" fmla="*/ 73215 w 323850"/>
                <a:gd name="connsiteY6" fmla="*/ 321341 h 361950"/>
                <a:gd name="connsiteX7" fmla="*/ 44640 w 323850"/>
                <a:gd name="connsiteY7" fmla="*/ 270858 h 361950"/>
                <a:gd name="connsiteX8" fmla="*/ 63690 w 323850"/>
                <a:gd name="connsiteY8" fmla="*/ 184180 h 361950"/>
                <a:gd name="connsiteX9" fmla="*/ 47497 w 323850"/>
                <a:gd name="connsiteY9" fmla="*/ 221328 h 361950"/>
                <a:gd name="connsiteX10" fmla="*/ 15113 w 323850"/>
                <a:gd name="connsiteY10" fmla="*/ 236568 h 361950"/>
                <a:gd name="connsiteX11" fmla="*/ 2730 w 323850"/>
                <a:gd name="connsiteY11" fmla="*/ 203230 h 361950"/>
                <a:gd name="connsiteX12" fmla="*/ 78930 w 323850"/>
                <a:gd name="connsiteY12" fmla="*/ 12730 h 361950"/>
                <a:gd name="connsiteX13" fmla="*/ 100838 w 323850"/>
                <a:gd name="connsiteY13" fmla="*/ 2253 h 361950"/>
                <a:gd name="connsiteX14" fmla="*/ 234188 w 323850"/>
                <a:gd name="connsiteY14" fmla="*/ 60355 h 361950"/>
                <a:gd name="connsiteX15" fmla="*/ 269430 w 323850"/>
                <a:gd name="connsiteY15" fmla="*/ 114648 h 361950"/>
                <a:gd name="connsiteX16" fmla="*/ 313245 w 323850"/>
                <a:gd name="connsiteY16" fmla="*/ 218470 h 361950"/>
                <a:gd name="connsiteX17" fmla="*/ 322770 w 323850"/>
                <a:gd name="connsiteY17" fmla="*/ 248950 h 361950"/>
                <a:gd name="connsiteX18" fmla="*/ 284670 w 323850"/>
                <a:gd name="connsiteY18" fmla="*/ 246093 h 361950"/>
                <a:gd name="connsiteX19" fmla="*/ 254190 w 323850"/>
                <a:gd name="connsiteY19" fmla="*/ 210850 h 361950"/>
                <a:gd name="connsiteX20" fmla="*/ 230378 w 323850"/>
                <a:gd name="connsiteY20" fmla="*/ 18037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23850" h="361950">
                  <a:moveTo>
                    <a:pt x="230378" y="180370"/>
                  </a:moveTo>
                  <a:cubicBezTo>
                    <a:pt x="223710" y="215613"/>
                    <a:pt x="223710" y="248950"/>
                    <a:pt x="212280" y="280383"/>
                  </a:cubicBezTo>
                  <a:cubicBezTo>
                    <a:pt x="204660" y="302291"/>
                    <a:pt x="193230" y="322293"/>
                    <a:pt x="175133" y="337533"/>
                  </a:cubicBezTo>
                  <a:cubicBezTo>
                    <a:pt x="168465" y="343248"/>
                    <a:pt x="157988" y="351820"/>
                    <a:pt x="151320" y="348963"/>
                  </a:cubicBezTo>
                  <a:cubicBezTo>
                    <a:pt x="131318" y="339438"/>
                    <a:pt x="117030" y="348010"/>
                    <a:pt x="101790" y="359441"/>
                  </a:cubicBezTo>
                  <a:cubicBezTo>
                    <a:pt x="94170" y="365155"/>
                    <a:pt x="82740" y="365155"/>
                    <a:pt x="74168" y="357535"/>
                  </a:cubicBezTo>
                  <a:cubicBezTo>
                    <a:pt x="61785" y="346105"/>
                    <a:pt x="70358" y="333723"/>
                    <a:pt x="73215" y="321341"/>
                  </a:cubicBezTo>
                  <a:cubicBezTo>
                    <a:pt x="39878" y="313720"/>
                    <a:pt x="33210" y="303243"/>
                    <a:pt x="44640" y="270858"/>
                  </a:cubicBezTo>
                  <a:cubicBezTo>
                    <a:pt x="54165" y="243235"/>
                    <a:pt x="67500" y="216566"/>
                    <a:pt x="63690" y="184180"/>
                  </a:cubicBezTo>
                  <a:cubicBezTo>
                    <a:pt x="52260" y="194658"/>
                    <a:pt x="54165" y="210850"/>
                    <a:pt x="47497" y="221328"/>
                  </a:cubicBezTo>
                  <a:cubicBezTo>
                    <a:pt x="39878" y="233710"/>
                    <a:pt x="31305" y="243235"/>
                    <a:pt x="15113" y="236568"/>
                  </a:cubicBezTo>
                  <a:cubicBezTo>
                    <a:pt x="-128" y="230853"/>
                    <a:pt x="-2985" y="217518"/>
                    <a:pt x="2730" y="203230"/>
                  </a:cubicBezTo>
                  <a:cubicBezTo>
                    <a:pt x="27495" y="139413"/>
                    <a:pt x="37972" y="69880"/>
                    <a:pt x="78930" y="12730"/>
                  </a:cubicBezTo>
                  <a:cubicBezTo>
                    <a:pt x="84645" y="5110"/>
                    <a:pt x="86550" y="-4415"/>
                    <a:pt x="100838" y="2253"/>
                  </a:cubicBezTo>
                  <a:cubicBezTo>
                    <a:pt x="145605" y="21303"/>
                    <a:pt x="191325" y="37495"/>
                    <a:pt x="234188" y="60355"/>
                  </a:cubicBezTo>
                  <a:cubicBezTo>
                    <a:pt x="256095" y="71785"/>
                    <a:pt x="269430" y="87025"/>
                    <a:pt x="269430" y="114648"/>
                  </a:cubicBezTo>
                  <a:cubicBezTo>
                    <a:pt x="268478" y="154653"/>
                    <a:pt x="284670" y="189895"/>
                    <a:pt x="313245" y="218470"/>
                  </a:cubicBezTo>
                  <a:cubicBezTo>
                    <a:pt x="320865" y="226091"/>
                    <a:pt x="336105" y="235616"/>
                    <a:pt x="322770" y="248950"/>
                  </a:cubicBezTo>
                  <a:cubicBezTo>
                    <a:pt x="311340" y="261333"/>
                    <a:pt x="297053" y="254666"/>
                    <a:pt x="284670" y="246093"/>
                  </a:cubicBezTo>
                  <a:cubicBezTo>
                    <a:pt x="271335" y="237520"/>
                    <a:pt x="262763" y="223233"/>
                    <a:pt x="254190" y="210850"/>
                  </a:cubicBezTo>
                  <a:cubicBezTo>
                    <a:pt x="247522" y="201325"/>
                    <a:pt x="243713" y="189895"/>
                    <a:pt x="230378" y="180370"/>
                  </a:cubicBezTo>
                  <a:close/>
                </a:path>
              </a:pathLst>
            </a:custGeom>
            <a:solidFill>
              <a:srgbClr val="FDC68E"/>
            </a:solidFill>
            <a:ln w="75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en-US"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955298" y="2278682"/>
            <a:ext cx="10376440" cy="2632730"/>
            <a:chOff x="968172" y="1851670"/>
            <a:chExt cx="7200800" cy="2161848"/>
          </a:xfrm>
        </p:grpSpPr>
        <p:sp>
          <p:nvSpPr>
            <p:cNvPr id="20" name="Rectangle 20"/>
            <p:cNvSpPr/>
            <p:nvPr/>
          </p:nvSpPr>
          <p:spPr>
            <a:xfrm>
              <a:off x="968172" y="3581470"/>
              <a:ext cx="1440160" cy="43204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anose="020B0604020202020204" pitchFamily="34" charset="0"/>
                </a:rPr>
                <a:t>Sales</a:t>
              </a:r>
              <a:endParaRPr lang="en-US" altLang="ko-KR" sz="14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1" name="Rectangle 21"/>
            <p:cNvSpPr/>
            <p:nvPr/>
          </p:nvSpPr>
          <p:spPr>
            <a:xfrm>
              <a:off x="2408332" y="3149020"/>
              <a:ext cx="1440160" cy="4320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anose="020B0604020202020204" pitchFamily="34" charset="0"/>
                </a:rPr>
                <a:t>Profits</a:t>
              </a:r>
              <a:endParaRPr lang="ko-KR" altLang="en-US" sz="14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2" name="Rectangle 22"/>
            <p:cNvSpPr/>
            <p:nvPr/>
          </p:nvSpPr>
          <p:spPr>
            <a:xfrm>
              <a:off x="3848492" y="2716570"/>
              <a:ext cx="1440160" cy="4320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anose="020B0604020202020204" pitchFamily="34" charset="0"/>
                </a:rPr>
                <a:t>Market Value</a:t>
              </a:r>
              <a:endParaRPr lang="en-US" altLang="ko-KR" sz="14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3" name="Rectangle 23"/>
            <p:cNvSpPr/>
            <p:nvPr/>
          </p:nvSpPr>
          <p:spPr>
            <a:xfrm>
              <a:off x="5288652" y="2284120"/>
              <a:ext cx="1440160" cy="4320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anose="020B0604020202020204" pitchFamily="34" charset="0"/>
                </a:rPr>
                <a:t>Slaes per Year</a:t>
              </a:r>
              <a:endParaRPr lang="en-US" altLang="ko-KR" sz="14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4" name="Rectangle 24"/>
            <p:cNvSpPr/>
            <p:nvPr/>
          </p:nvSpPr>
          <p:spPr>
            <a:xfrm>
              <a:off x="6728812" y="1851670"/>
              <a:ext cx="1440160" cy="4320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anose="020B0604020202020204" pitchFamily="34" charset="0"/>
                </a:rPr>
                <a:t>Sales per Country</a:t>
              </a:r>
              <a:endParaRPr lang="en-US" altLang="ko-KR" sz="14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898525" y="4992370"/>
            <a:ext cx="216154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The Financials sector has the highest sales revenue, indicating its strong market position and revenue generation.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The Utilities sector has relatively lower sales revenue, suggesting comparatively lower market demand within this sector. 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19755" y="4427855"/>
            <a:ext cx="1926590" cy="1537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The Major Banks industry has the highest profit, indicating strong financial performance within this industry.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The Utilities sector has the lowest profit, suggesting comparatively lower profitab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ility within this sector.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94935" y="3969385"/>
            <a:ext cx="189801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The Major Banks industry has the highest market value, indicating its significant market presence and valuation.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The Utilities sector has a comparatively lower market value, suggesting relatively lower market valuation within this sector.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70750" y="3400425"/>
            <a:ext cx="189801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The year 2015 had the highest sales revenue, indicating a strong sales performance and market demand in that particular year.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The year 2017 demonstrates slightly lower sales revenue, suggesting a moderate decline in sales compared to the preceding years.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346565" y="2931795"/>
            <a:ext cx="189801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The United States has the highest sales revenue among the listed countries, indicating a strong market presence and revenue generation.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Russia has the lowest sales revenue among the listed countries, suggesting relatively lower market demand within this country.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Insights</a:t>
            </a:r>
            <a:endParaRPr 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1670685" y="4873625"/>
            <a:ext cx="10342880" cy="1459230"/>
            <a:chOff x="924448" y="5068642"/>
            <a:chExt cx="10343104" cy="1065465"/>
          </a:xfrm>
        </p:grpSpPr>
        <p:sp>
          <p:nvSpPr>
            <p:cNvPr id="4" name="Rectangle 2"/>
            <p:cNvSpPr/>
            <p:nvPr/>
          </p:nvSpPr>
          <p:spPr>
            <a:xfrm>
              <a:off x="924448" y="5369958"/>
              <a:ext cx="10343104" cy="76414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Trapezoid 6"/>
            <p:cNvSpPr/>
            <p:nvPr/>
          </p:nvSpPr>
          <p:spPr>
            <a:xfrm>
              <a:off x="924448" y="5068642"/>
              <a:ext cx="10343104" cy="305660"/>
            </a:xfrm>
            <a:prstGeom prst="trapezoid">
              <a:avLst>
                <a:gd name="adj" fmla="val 29565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260725" y="3713480"/>
            <a:ext cx="8494395" cy="1566545"/>
            <a:chOff x="2099801" y="4001567"/>
            <a:chExt cx="7992399" cy="1069809"/>
          </a:xfrm>
        </p:grpSpPr>
        <p:sp>
          <p:nvSpPr>
            <p:cNvPr id="7" name="Rectangle 3"/>
            <p:cNvSpPr/>
            <p:nvPr/>
          </p:nvSpPr>
          <p:spPr>
            <a:xfrm>
              <a:off x="2099801" y="4307227"/>
              <a:ext cx="7992399" cy="7641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Trapezoid 7"/>
            <p:cNvSpPr/>
            <p:nvPr/>
          </p:nvSpPr>
          <p:spPr>
            <a:xfrm>
              <a:off x="2099801" y="4001567"/>
              <a:ext cx="7992399" cy="305660"/>
            </a:xfrm>
            <a:prstGeom prst="trapezoid">
              <a:avLst>
                <a:gd name="adj" fmla="val 296156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4371340" y="2636520"/>
            <a:ext cx="6817995" cy="1518285"/>
            <a:chOff x="3275153" y="2938569"/>
            <a:chExt cx="5641693" cy="1069848"/>
          </a:xfrm>
        </p:grpSpPr>
        <p:sp>
          <p:nvSpPr>
            <p:cNvPr id="10" name="Rectangle 4"/>
            <p:cNvSpPr/>
            <p:nvPr/>
          </p:nvSpPr>
          <p:spPr>
            <a:xfrm>
              <a:off x="3275153" y="3244268"/>
              <a:ext cx="5641693" cy="76414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Trapezoid 8"/>
            <p:cNvSpPr/>
            <p:nvPr/>
          </p:nvSpPr>
          <p:spPr>
            <a:xfrm>
              <a:off x="3275153" y="2938569"/>
              <a:ext cx="5641693" cy="305660"/>
            </a:xfrm>
            <a:prstGeom prst="trapezoid">
              <a:avLst>
                <a:gd name="adj" fmla="val 29615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5581650" y="1637665"/>
            <a:ext cx="5107305" cy="1485265"/>
            <a:chOff x="4450506" y="1870124"/>
            <a:chExt cx="3307362" cy="1069809"/>
          </a:xfrm>
        </p:grpSpPr>
        <p:sp>
          <p:nvSpPr>
            <p:cNvPr id="13" name="Rectangle 5"/>
            <p:cNvSpPr/>
            <p:nvPr/>
          </p:nvSpPr>
          <p:spPr>
            <a:xfrm>
              <a:off x="4450506" y="2175784"/>
              <a:ext cx="3290988" cy="76414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Trapezoid 9"/>
            <p:cNvSpPr/>
            <p:nvPr/>
          </p:nvSpPr>
          <p:spPr>
            <a:xfrm>
              <a:off x="4466880" y="1870124"/>
              <a:ext cx="3290988" cy="305660"/>
            </a:xfrm>
            <a:prstGeom prst="trapezoid">
              <a:avLst>
                <a:gd name="adj" fmla="val 24841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369820" y="5510530"/>
            <a:ext cx="93853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anose="020B0604020202020204" pitchFamily="34" charset="0"/>
              </a:rPr>
              <a:t>The Major Banks industry has the highest market value, indicating its significant market presence and valuation.</a:t>
            </a:r>
            <a:endParaRPr lang="en-US" altLang="ko-KR" sz="12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anose="020B0604020202020204" pitchFamily="34" charset="0"/>
              </a:rPr>
              <a:t>The Telecommunications services industry has a comparatively lower market value, suggesting relatively lower market valuation within this industry.</a:t>
            </a:r>
            <a:endParaRPr lang="en-US" altLang="ko-KR" sz="12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02660" y="4401185"/>
            <a:ext cx="80003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anose="020B0604020202020204" pitchFamily="34" charset="0"/>
              </a:rPr>
              <a:t>The Major Banks industry has the highest profit, indicating strong financial performance within this industry.</a:t>
            </a:r>
            <a:endParaRPr lang="en-US" altLang="ko-KR" sz="12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anose="020B0604020202020204" pitchFamily="34" charset="0"/>
              </a:rPr>
              <a:t>The Telecommunications services industry has relatively lower profit, suggesting comparatively lower profitability within this industry.  </a:t>
            </a:r>
            <a:endParaRPr lang="en-US" altLang="ko-KR" sz="12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23435" y="3200400"/>
            <a:ext cx="65068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anose="020B0604020202020204" pitchFamily="34" charset="0"/>
              </a:rPr>
              <a:t>The Oil &amp; Gas Operations industry has the highest sales revenue, indicating its significant market presence and revenue generation.</a:t>
            </a:r>
            <a:endParaRPr lang="en-US" altLang="ko-KR" sz="12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anose="020B0604020202020204" pitchFamily="34" charset="0"/>
              </a:rPr>
              <a:t>The Regional Banks industry has relatively lower sales revenue, suggesting comparatively lower market demand within this industry.</a:t>
            </a:r>
            <a:endParaRPr lang="en-US" altLang="ko-KR" sz="12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17540" y="2092960"/>
            <a:ext cx="486092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anose="020B0604020202020204" pitchFamily="34" charset="0"/>
              </a:rPr>
              <a:t>The Financials sector has the highest sales revenue, indicating its strong market position and revenue generation.</a:t>
            </a:r>
            <a:endParaRPr lang="en-US" altLang="ko-KR" sz="12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anose="020B0604020202020204" pitchFamily="34" charset="0"/>
              </a:rPr>
              <a:t>The Telecommunication Services sector has the lowest sales revenue, suggesting comparatively lower market demand within this sector. </a:t>
            </a:r>
            <a:endParaRPr lang="en-US" altLang="ko-KR" sz="12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60725" y="1539875"/>
            <a:ext cx="2686050" cy="39878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/>
                </a:solidFill>
                <a:cs typeface="Arial" panose="020B0604020202020204" pitchFamily="34" charset="0"/>
              </a:rPr>
              <a:t>Sales per Sector</a:t>
            </a:r>
            <a:endParaRPr lang="en-US" altLang="ko-KR" sz="2000" b="1" dirty="0">
              <a:solidFill>
                <a:schemeClr val="accent4"/>
              </a:solidFill>
              <a:cs typeface="Arial" panose="020B0604020202020204" pitchFamily="34" charset="0"/>
            </a:endParaRPr>
          </a:p>
        </p:txBody>
      </p:sp>
      <p:sp>
        <p:nvSpPr>
          <p:cNvPr id="31" name="TextBox 29"/>
          <p:cNvSpPr txBox="1"/>
          <p:nvPr/>
        </p:nvSpPr>
        <p:spPr>
          <a:xfrm>
            <a:off x="2249170" y="2508250"/>
            <a:ext cx="2686050" cy="39878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/>
                </a:solidFill>
                <a:cs typeface="Arial" panose="020B0604020202020204" pitchFamily="34" charset="0"/>
              </a:rPr>
              <a:t>Sales per Industry</a:t>
            </a:r>
            <a:endParaRPr lang="en-US" altLang="ko-KR" sz="2000" b="1" dirty="0">
              <a:solidFill>
                <a:schemeClr val="accent4"/>
              </a:solidFill>
              <a:cs typeface="Arial" panose="020B0604020202020204" pitchFamily="34" charset="0"/>
            </a:endParaRPr>
          </a:p>
        </p:txBody>
      </p:sp>
      <p:sp>
        <p:nvSpPr>
          <p:cNvPr id="32" name="TextBox 29"/>
          <p:cNvSpPr txBox="1"/>
          <p:nvPr/>
        </p:nvSpPr>
        <p:spPr>
          <a:xfrm>
            <a:off x="1242695" y="3538220"/>
            <a:ext cx="2686050" cy="39878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/>
                </a:solidFill>
                <a:cs typeface="Arial" panose="020B0604020202020204" pitchFamily="34" charset="0"/>
              </a:rPr>
              <a:t>Profit per Industry</a:t>
            </a:r>
            <a:endParaRPr lang="en-US" altLang="ko-KR" sz="2000" b="1" dirty="0">
              <a:solidFill>
                <a:schemeClr val="accent4"/>
              </a:solidFill>
              <a:cs typeface="Arial" panose="020B0604020202020204" pitchFamily="34" charset="0"/>
            </a:endParaRPr>
          </a:p>
        </p:txBody>
      </p:sp>
      <p:sp>
        <p:nvSpPr>
          <p:cNvPr id="33" name="TextBox 29"/>
          <p:cNvSpPr txBox="1"/>
          <p:nvPr/>
        </p:nvSpPr>
        <p:spPr>
          <a:xfrm>
            <a:off x="0" y="4524375"/>
            <a:ext cx="3694430" cy="39878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/>
                </a:solidFill>
                <a:cs typeface="Arial" panose="020B0604020202020204" pitchFamily="34" charset="0"/>
              </a:rPr>
              <a:t>Market Vlue per Industry</a:t>
            </a:r>
            <a:endParaRPr lang="en-US" altLang="ko-KR" sz="2000" b="1" dirty="0">
              <a:solidFill>
                <a:schemeClr val="accent4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Company Insights</a:t>
            </a:r>
            <a:endParaRPr lang="en-US" dirty="0"/>
          </a:p>
        </p:txBody>
      </p:sp>
      <p:sp>
        <p:nvSpPr>
          <p:cNvPr id="4" name="Rectangle 16"/>
          <p:cNvSpPr/>
          <p:nvPr/>
        </p:nvSpPr>
        <p:spPr>
          <a:xfrm rot="2700000">
            <a:off x="990631" y="5374329"/>
            <a:ext cx="320981" cy="57545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" name="Rectangle 9"/>
          <p:cNvSpPr/>
          <p:nvPr/>
        </p:nvSpPr>
        <p:spPr>
          <a:xfrm>
            <a:off x="419516" y="3580422"/>
            <a:ext cx="397680" cy="372265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-1" fmla="*/ 833935 w 3239999"/>
              <a:gd name="connsiteY0-2" fmla="*/ 22 h 3032924"/>
              <a:gd name="connsiteX1-3" fmla="*/ 1576606 w 3239999"/>
              <a:gd name="connsiteY1-4" fmla="*/ 402054 h 3032924"/>
              <a:gd name="connsiteX2-5" fmla="*/ 1576606 w 3239999"/>
              <a:gd name="connsiteY2-6" fmla="*/ 430441 h 3032924"/>
              <a:gd name="connsiteX3-7" fmla="*/ 1576606 w 3239999"/>
              <a:gd name="connsiteY3-8" fmla="*/ 526981 h 3032924"/>
              <a:gd name="connsiteX4-9" fmla="*/ 1576606 w 3239999"/>
              <a:gd name="connsiteY4-10" fmla="*/ 2765302 h 3032924"/>
              <a:gd name="connsiteX5-11" fmla="*/ 378630 w 3239999"/>
              <a:gd name="connsiteY5-12" fmla="*/ 2472117 h 3032924"/>
              <a:gd name="connsiteX6-13" fmla="*/ 384918 w 3239999"/>
              <a:gd name="connsiteY6-14" fmla="*/ 526981 h 3032924"/>
              <a:gd name="connsiteX7-15" fmla="*/ 239143 w 3239999"/>
              <a:gd name="connsiteY7-16" fmla="*/ 526981 h 3032924"/>
              <a:gd name="connsiteX8-17" fmla="*/ 239143 w 3239999"/>
              <a:gd name="connsiteY8-18" fmla="*/ 2776423 h 3032924"/>
              <a:gd name="connsiteX9-19" fmla="*/ 1576606 w 3239999"/>
              <a:gd name="connsiteY9-20" fmla="*/ 2776423 h 3032924"/>
              <a:gd name="connsiteX10-21" fmla="*/ 1576606 w 3239999"/>
              <a:gd name="connsiteY10-22" fmla="*/ 2778202 h 3032924"/>
              <a:gd name="connsiteX11-23" fmla="*/ 1663394 w 3239999"/>
              <a:gd name="connsiteY11-24" fmla="*/ 2778202 h 3032924"/>
              <a:gd name="connsiteX12-25" fmla="*/ 1663394 w 3239999"/>
              <a:gd name="connsiteY12-26" fmla="*/ 2776423 h 3032924"/>
              <a:gd name="connsiteX13-27" fmla="*/ 3000856 w 3239999"/>
              <a:gd name="connsiteY13-28" fmla="*/ 2776423 h 3032924"/>
              <a:gd name="connsiteX14-29" fmla="*/ 3000856 w 3239999"/>
              <a:gd name="connsiteY14-30" fmla="*/ 526981 h 3032924"/>
              <a:gd name="connsiteX15-31" fmla="*/ 2855082 w 3239999"/>
              <a:gd name="connsiteY15-32" fmla="*/ 526981 h 3032924"/>
              <a:gd name="connsiteX16-33" fmla="*/ 2861369 w 3239999"/>
              <a:gd name="connsiteY16-34" fmla="*/ 2472117 h 3032924"/>
              <a:gd name="connsiteX17-35" fmla="*/ 1663394 w 3239999"/>
              <a:gd name="connsiteY17-36" fmla="*/ 2765302 h 3032924"/>
              <a:gd name="connsiteX18-37" fmla="*/ 1663394 w 3239999"/>
              <a:gd name="connsiteY18-38" fmla="*/ 526981 h 3032924"/>
              <a:gd name="connsiteX19-39" fmla="*/ 1663394 w 3239999"/>
              <a:gd name="connsiteY19-40" fmla="*/ 430441 h 3032924"/>
              <a:gd name="connsiteX20-41" fmla="*/ 1663394 w 3239999"/>
              <a:gd name="connsiteY20-42" fmla="*/ 402054 h 3032924"/>
              <a:gd name="connsiteX21-43" fmla="*/ 2406065 w 3239999"/>
              <a:gd name="connsiteY21-44" fmla="*/ 22 h 3032924"/>
              <a:gd name="connsiteX22-45" fmla="*/ 2853673 w 3239999"/>
              <a:gd name="connsiteY22-46" fmla="*/ 91100 h 3032924"/>
              <a:gd name="connsiteX23-47" fmla="*/ 2854770 w 3239999"/>
              <a:gd name="connsiteY23-48" fmla="*/ 430441 h 3032924"/>
              <a:gd name="connsiteX24-49" fmla="*/ 3120669 w 3239999"/>
              <a:gd name="connsiteY24-50" fmla="*/ 428517 h 3032924"/>
              <a:gd name="connsiteX25-51" fmla="*/ 3120669 w 3239999"/>
              <a:gd name="connsiteY25-52" fmla="*/ 738345 h 3032924"/>
              <a:gd name="connsiteX26-53" fmla="*/ 3239999 w 3239999"/>
              <a:gd name="connsiteY26-54" fmla="*/ 738345 h 3032924"/>
              <a:gd name="connsiteX27-55" fmla="*/ 3239999 w 3239999"/>
              <a:gd name="connsiteY27-56" fmla="*/ 3032924 h 3032924"/>
              <a:gd name="connsiteX28-57" fmla="*/ 0 w 3239999"/>
              <a:gd name="connsiteY28-58" fmla="*/ 3032924 h 3032924"/>
              <a:gd name="connsiteX29-59" fmla="*/ 0 w 3239999"/>
              <a:gd name="connsiteY29-60" fmla="*/ 738345 h 3032924"/>
              <a:gd name="connsiteX30-61" fmla="*/ 102477 w 3239999"/>
              <a:gd name="connsiteY30-62" fmla="*/ 738345 h 3032924"/>
              <a:gd name="connsiteX31-63" fmla="*/ 102477 w 3239999"/>
              <a:gd name="connsiteY31-64" fmla="*/ 428517 h 3032924"/>
              <a:gd name="connsiteX32-65" fmla="*/ 385229 w 3239999"/>
              <a:gd name="connsiteY32-66" fmla="*/ 430441 h 3032924"/>
              <a:gd name="connsiteX33-67" fmla="*/ 386326 w 3239999"/>
              <a:gd name="connsiteY33-68" fmla="*/ 91100 h 3032924"/>
              <a:gd name="connsiteX34-69" fmla="*/ 833935 w 3239999"/>
              <a:gd name="connsiteY34-70" fmla="*/ 22 h 3032924"/>
              <a:gd name="connsiteX0-71" fmla="*/ 833935 w 3239999"/>
              <a:gd name="connsiteY0-72" fmla="*/ 22 h 3032924"/>
              <a:gd name="connsiteX1-73" fmla="*/ 1576606 w 3239999"/>
              <a:gd name="connsiteY1-74" fmla="*/ 402054 h 3032924"/>
              <a:gd name="connsiteX2-75" fmla="*/ 1576606 w 3239999"/>
              <a:gd name="connsiteY2-76" fmla="*/ 430441 h 3032924"/>
              <a:gd name="connsiteX3-77" fmla="*/ 1576606 w 3239999"/>
              <a:gd name="connsiteY3-78" fmla="*/ 526981 h 3032924"/>
              <a:gd name="connsiteX4-79" fmla="*/ 1576606 w 3239999"/>
              <a:gd name="connsiteY4-80" fmla="*/ 2765302 h 3032924"/>
              <a:gd name="connsiteX5-81" fmla="*/ 378630 w 3239999"/>
              <a:gd name="connsiteY5-82" fmla="*/ 2472117 h 3032924"/>
              <a:gd name="connsiteX6-83" fmla="*/ 384918 w 3239999"/>
              <a:gd name="connsiteY6-84" fmla="*/ 526981 h 3032924"/>
              <a:gd name="connsiteX7-85" fmla="*/ 239143 w 3239999"/>
              <a:gd name="connsiteY7-86" fmla="*/ 526981 h 3032924"/>
              <a:gd name="connsiteX8-87" fmla="*/ 239143 w 3239999"/>
              <a:gd name="connsiteY8-88" fmla="*/ 2776423 h 3032924"/>
              <a:gd name="connsiteX9-89" fmla="*/ 1576606 w 3239999"/>
              <a:gd name="connsiteY9-90" fmla="*/ 2776423 h 3032924"/>
              <a:gd name="connsiteX10-91" fmla="*/ 1576606 w 3239999"/>
              <a:gd name="connsiteY10-92" fmla="*/ 2778202 h 3032924"/>
              <a:gd name="connsiteX11-93" fmla="*/ 1663394 w 3239999"/>
              <a:gd name="connsiteY11-94" fmla="*/ 2778202 h 3032924"/>
              <a:gd name="connsiteX12-95" fmla="*/ 1663394 w 3239999"/>
              <a:gd name="connsiteY12-96" fmla="*/ 2776423 h 3032924"/>
              <a:gd name="connsiteX13-97" fmla="*/ 3000856 w 3239999"/>
              <a:gd name="connsiteY13-98" fmla="*/ 2776423 h 3032924"/>
              <a:gd name="connsiteX14-99" fmla="*/ 3000856 w 3239999"/>
              <a:gd name="connsiteY14-100" fmla="*/ 526981 h 3032924"/>
              <a:gd name="connsiteX15-101" fmla="*/ 2855082 w 3239999"/>
              <a:gd name="connsiteY15-102" fmla="*/ 526981 h 3032924"/>
              <a:gd name="connsiteX16-103" fmla="*/ 2861369 w 3239999"/>
              <a:gd name="connsiteY16-104" fmla="*/ 2472117 h 3032924"/>
              <a:gd name="connsiteX17-105" fmla="*/ 1663394 w 3239999"/>
              <a:gd name="connsiteY17-106" fmla="*/ 2765302 h 3032924"/>
              <a:gd name="connsiteX18-107" fmla="*/ 1663394 w 3239999"/>
              <a:gd name="connsiteY18-108" fmla="*/ 526981 h 3032924"/>
              <a:gd name="connsiteX19-109" fmla="*/ 1663394 w 3239999"/>
              <a:gd name="connsiteY19-110" fmla="*/ 430441 h 3032924"/>
              <a:gd name="connsiteX20-111" fmla="*/ 1663394 w 3239999"/>
              <a:gd name="connsiteY20-112" fmla="*/ 402054 h 3032924"/>
              <a:gd name="connsiteX21-113" fmla="*/ 2406065 w 3239999"/>
              <a:gd name="connsiteY21-114" fmla="*/ 22 h 3032924"/>
              <a:gd name="connsiteX22-115" fmla="*/ 2853673 w 3239999"/>
              <a:gd name="connsiteY22-116" fmla="*/ 91100 h 3032924"/>
              <a:gd name="connsiteX23-117" fmla="*/ 2854770 w 3239999"/>
              <a:gd name="connsiteY23-118" fmla="*/ 430441 h 3032924"/>
              <a:gd name="connsiteX24-119" fmla="*/ 3120669 w 3239999"/>
              <a:gd name="connsiteY24-120" fmla="*/ 428517 h 3032924"/>
              <a:gd name="connsiteX25-121" fmla="*/ 3120669 w 3239999"/>
              <a:gd name="connsiteY25-122" fmla="*/ 738345 h 3032924"/>
              <a:gd name="connsiteX26-123" fmla="*/ 3239999 w 3239999"/>
              <a:gd name="connsiteY26-124" fmla="*/ 738345 h 3032924"/>
              <a:gd name="connsiteX27-125" fmla="*/ 3239999 w 3239999"/>
              <a:gd name="connsiteY27-126" fmla="*/ 3032924 h 3032924"/>
              <a:gd name="connsiteX28-127" fmla="*/ 0 w 3239999"/>
              <a:gd name="connsiteY28-128" fmla="*/ 3032924 h 3032924"/>
              <a:gd name="connsiteX29-129" fmla="*/ 0 w 3239999"/>
              <a:gd name="connsiteY29-130" fmla="*/ 738345 h 3032924"/>
              <a:gd name="connsiteX30-131" fmla="*/ 102477 w 3239999"/>
              <a:gd name="connsiteY30-132" fmla="*/ 738345 h 3032924"/>
              <a:gd name="connsiteX31-133" fmla="*/ 102477 w 3239999"/>
              <a:gd name="connsiteY31-134" fmla="*/ 428517 h 3032924"/>
              <a:gd name="connsiteX32-135" fmla="*/ 385229 w 3239999"/>
              <a:gd name="connsiteY32-136" fmla="*/ 430441 h 3032924"/>
              <a:gd name="connsiteX33-137" fmla="*/ 386326 w 3239999"/>
              <a:gd name="connsiteY33-138" fmla="*/ 91100 h 3032924"/>
              <a:gd name="connsiteX34-139" fmla="*/ 833935 w 3239999"/>
              <a:gd name="connsiteY34-140" fmla="*/ 22 h 3032924"/>
              <a:gd name="connsiteX0-141" fmla="*/ 1576606 w 3239999"/>
              <a:gd name="connsiteY0-142" fmla="*/ 2778202 h 3032924"/>
              <a:gd name="connsiteX1-143" fmla="*/ 1663394 w 3239999"/>
              <a:gd name="connsiteY1-144" fmla="*/ 2778202 h 3032924"/>
              <a:gd name="connsiteX2-145" fmla="*/ 1663394 w 3239999"/>
              <a:gd name="connsiteY2-146" fmla="*/ 2776423 h 3032924"/>
              <a:gd name="connsiteX3-147" fmla="*/ 3000856 w 3239999"/>
              <a:gd name="connsiteY3-148" fmla="*/ 2776423 h 3032924"/>
              <a:gd name="connsiteX4-149" fmla="*/ 3000856 w 3239999"/>
              <a:gd name="connsiteY4-150" fmla="*/ 526981 h 3032924"/>
              <a:gd name="connsiteX5-151" fmla="*/ 2855082 w 3239999"/>
              <a:gd name="connsiteY5-152" fmla="*/ 526981 h 3032924"/>
              <a:gd name="connsiteX6-153" fmla="*/ 2861369 w 3239999"/>
              <a:gd name="connsiteY6-154" fmla="*/ 2472117 h 3032924"/>
              <a:gd name="connsiteX7-155" fmla="*/ 1663394 w 3239999"/>
              <a:gd name="connsiteY7-156" fmla="*/ 2765302 h 3032924"/>
              <a:gd name="connsiteX8-157" fmla="*/ 1663394 w 3239999"/>
              <a:gd name="connsiteY8-158" fmla="*/ 526981 h 3032924"/>
              <a:gd name="connsiteX9-159" fmla="*/ 1663394 w 3239999"/>
              <a:gd name="connsiteY9-160" fmla="*/ 430441 h 3032924"/>
              <a:gd name="connsiteX10-161" fmla="*/ 1663394 w 3239999"/>
              <a:gd name="connsiteY10-162" fmla="*/ 402054 h 3032924"/>
              <a:gd name="connsiteX11-163" fmla="*/ 2406065 w 3239999"/>
              <a:gd name="connsiteY11-164" fmla="*/ 22 h 3032924"/>
              <a:gd name="connsiteX12-165" fmla="*/ 2853673 w 3239999"/>
              <a:gd name="connsiteY12-166" fmla="*/ 91100 h 3032924"/>
              <a:gd name="connsiteX13-167" fmla="*/ 2854770 w 3239999"/>
              <a:gd name="connsiteY13-168" fmla="*/ 430441 h 3032924"/>
              <a:gd name="connsiteX14-169" fmla="*/ 3120669 w 3239999"/>
              <a:gd name="connsiteY14-170" fmla="*/ 428517 h 3032924"/>
              <a:gd name="connsiteX15-171" fmla="*/ 3120669 w 3239999"/>
              <a:gd name="connsiteY15-172" fmla="*/ 738345 h 3032924"/>
              <a:gd name="connsiteX16-173" fmla="*/ 3239999 w 3239999"/>
              <a:gd name="connsiteY16-174" fmla="*/ 738345 h 3032924"/>
              <a:gd name="connsiteX17-175" fmla="*/ 3239999 w 3239999"/>
              <a:gd name="connsiteY17-176" fmla="*/ 3032924 h 3032924"/>
              <a:gd name="connsiteX18-177" fmla="*/ 0 w 3239999"/>
              <a:gd name="connsiteY18-178" fmla="*/ 3032924 h 3032924"/>
              <a:gd name="connsiteX19-179" fmla="*/ 0 w 3239999"/>
              <a:gd name="connsiteY19-180" fmla="*/ 738345 h 3032924"/>
              <a:gd name="connsiteX20-181" fmla="*/ 102477 w 3239999"/>
              <a:gd name="connsiteY20-182" fmla="*/ 738345 h 3032924"/>
              <a:gd name="connsiteX21-183" fmla="*/ 102477 w 3239999"/>
              <a:gd name="connsiteY21-184" fmla="*/ 428517 h 3032924"/>
              <a:gd name="connsiteX22-185" fmla="*/ 385229 w 3239999"/>
              <a:gd name="connsiteY22-186" fmla="*/ 430441 h 3032924"/>
              <a:gd name="connsiteX23-187" fmla="*/ 386326 w 3239999"/>
              <a:gd name="connsiteY23-188" fmla="*/ 91100 h 3032924"/>
              <a:gd name="connsiteX24-189" fmla="*/ 833935 w 3239999"/>
              <a:gd name="connsiteY24-190" fmla="*/ 22 h 3032924"/>
              <a:gd name="connsiteX25-191" fmla="*/ 1576606 w 3239999"/>
              <a:gd name="connsiteY25-192" fmla="*/ 402054 h 3032924"/>
              <a:gd name="connsiteX26-193" fmla="*/ 1576606 w 3239999"/>
              <a:gd name="connsiteY26-194" fmla="*/ 430441 h 3032924"/>
              <a:gd name="connsiteX27-195" fmla="*/ 1576606 w 3239999"/>
              <a:gd name="connsiteY27-196" fmla="*/ 526981 h 3032924"/>
              <a:gd name="connsiteX28-197" fmla="*/ 1576606 w 3239999"/>
              <a:gd name="connsiteY28-198" fmla="*/ 2765302 h 3032924"/>
              <a:gd name="connsiteX29-199" fmla="*/ 378630 w 3239999"/>
              <a:gd name="connsiteY29-200" fmla="*/ 2472117 h 3032924"/>
              <a:gd name="connsiteX30-201" fmla="*/ 384918 w 3239999"/>
              <a:gd name="connsiteY30-202" fmla="*/ 526981 h 3032924"/>
              <a:gd name="connsiteX31-203" fmla="*/ 239143 w 3239999"/>
              <a:gd name="connsiteY31-204" fmla="*/ 526981 h 3032924"/>
              <a:gd name="connsiteX32-205" fmla="*/ 239143 w 3239999"/>
              <a:gd name="connsiteY32-206" fmla="*/ 2776423 h 3032924"/>
              <a:gd name="connsiteX33-207" fmla="*/ 1576606 w 3239999"/>
              <a:gd name="connsiteY33-208" fmla="*/ 2776423 h 3032924"/>
              <a:gd name="connsiteX34-209" fmla="*/ 1668046 w 3239999"/>
              <a:gd name="connsiteY34-210" fmla="*/ 2869642 h 3032924"/>
              <a:gd name="connsiteX0-211" fmla="*/ 1576606 w 3239999"/>
              <a:gd name="connsiteY0-212" fmla="*/ 2778202 h 3032924"/>
              <a:gd name="connsiteX1-213" fmla="*/ 1663394 w 3239999"/>
              <a:gd name="connsiteY1-214" fmla="*/ 2778202 h 3032924"/>
              <a:gd name="connsiteX2-215" fmla="*/ 1663394 w 3239999"/>
              <a:gd name="connsiteY2-216" fmla="*/ 2776423 h 3032924"/>
              <a:gd name="connsiteX3-217" fmla="*/ 3000856 w 3239999"/>
              <a:gd name="connsiteY3-218" fmla="*/ 2776423 h 3032924"/>
              <a:gd name="connsiteX4-219" fmla="*/ 3000856 w 3239999"/>
              <a:gd name="connsiteY4-220" fmla="*/ 526981 h 3032924"/>
              <a:gd name="connsiteX5-221" fmla="*/ 2855082 w 3239999"/>
              <a:gd name="connsiteY5-222" fmla="*/ 526981 h 3032924"/>
              <a:gd name="connsiteX6-223" fmla="*/ 2861369 w 3239999"/>
              <a:gd name="connsiteY6-224" fmla="*/ 2472117 h 3032924"/>
              <a:gd name="connsiteX7-225" fmla="*/ 1663394 w 3239999"/>
              <a:gd name="connsiteY7-226" fmla="*/ 2765302 h 3032924"/>
              <a:gd name="connsiteX8-227" fmla="*/ 1663394 w 3239999"/>
              <a:gd name="connsiteY8-228" fmla="*/ 526981 h 3032924"/>
              <a:gd name="connsiteX9-229" fmla="*/ 1663394 w 3239999"/>
              <a:gd name="connsiteY9-230" fmla="*/ 430441 h 3032924"/>
              <a:gd name="connsiteX10-231" fmla="*/ 1663394 w 3239999"/>
              <a:gd name="connsiteY10-232" fmla="*/ 402054 h 3032924"/>
              <a:gd name="connsiteX11-233" fmla="*/ 2406065 w 3239999"/>
              <a:gd name="connsiteY11-234" fmla="*/ 22 h 3032924"/>
              <a:gd name="connsiteX12-235" fmla="*/ 2853673 w 3239999"/>
              <a:gd name="connsiteY12-236" fmla="*/ 91100 h 3032924"/>
              <a:gd name="connsiteX13-237" fmla="*/ 2854770 w 3239999"/>
              <a:gd name="connsiteY13-238" fmla="*/ 430441 h 3032924"/>
              <a:gd name="connsiteX14-239" fmla="*/ 3120669 w 3239999"/>
              <a:gd name="connsiteY14-240" fmla="*/ 428517 h 3032924"/>
              <a:gd name="connsiteX15-241" fmla="*/ 3120669 w 3239999"/>
              <a:gd name="connsiteY15-242" fmla="*/ 738345 h 3032924"/>
              <a:gd name="connsiteX16-243" fmla="*/ 3239999 w 3239999"/>
              <a:gd name="connsiteY16-244" fmla="*/ 738345 h 3032924"/>
              <a:gd name="connsiteX17-245" fmla="*/ 3239999 w 3239999"/>
              <a:gd name="connsiteY17-246" fmla="*/ 3032924 h 3032924"/>
              <a:gd name="connsiteX18-247" fmla="*/ 0 w 3239999"/>
              <a:gd name="connsiteY18-248" fmla="*/ 3032924 h 3032924"/>
              <a:gd name="connsiteX19-249" fmla="*/ 0 w 3239999"/>
              <a:gd name="connsiteY19-250" fmla="*/ 738345 h 3032924"/>
              <a:gd name="connsiteX20-251" fmla="*/ 102477 w 3239999"/>
              <a:gd name="connsiteY20-252" fmla="*/ 738345 h 3032924"/>
              <a:gd name="connsiteX21-253" fmla="*/ 102477 w 3239999"/>
              <a:gd name="connsiteY21-254" fmla="*/ 428517 h 3032924"/>
              <a:gd name="connsiteX22-255" fmla="*/ 385229 w 3239999"/>
              <a:gd name="connsiteY22-256" fmla="*/ 430441 h 3032924"/>
              <a:gd name="connsiteX23-257" fmla="*/ 386326 w 3239999"/>
              <a:gd name="connsiteY23-258" fmla="*/ 91100 h 3032924"/>
              <a:gd name="connsiteX24-259" fmla="*/ 833935 w 3239999"/>
              <a:gd name="connsiteY24-260" fmla="*/ 22 h 3032924"/>
              <a:gd name="connsiteX25-261" fmla="*/ 1576606 w 3239999"/>
              <a:gd name="connsiteY25-262" fmla="*/ 402054 h 3032924"/>
              <a:gd name="connsiteX26-263" fmla="*/ 1576606 w 3239999"/>
              <a:gd name="connsiteY26-264" fmla="*/ 430441 h 3032924"/>
              <a:gd name="connsiteX27-265" fmla="*/ 1576606 w 3239999"/>
              <a:gd name="connsiteY27-266" fmla="*/ 526981 h 3032924"/>
              <a:gd name="connsiteX28-267" fmla="*/ 1576606 w 3239999"/>
              <a:gd name="connsiteY28-268" fmla="*/ 2765302 h 3032924"/>
              <a:gd name="connsiteX29-269" fmla="*/ 378630 w 3239999"/>
              <a:gd name="connsiteY29-270" fmla="*/ 2472117 h 3032924"/>
              <a:gd name="connsiteX30-271" fmla="*/ 384918 w 3239999"/>
              <a:gd name="connsiteY30-272" fmla="*/ 526981 h 3032924"/>
              <a:gd name="connsiteX31-273" fmla="*/ 239143 w 3239999"/>
              <a:gd name="connsiteY31-274" fmla="*/ 526981 h 3032924"/>
              <a:gd name="connsiteX32-275" fmla="*/ 239143 w 3239999"/>
              <a:gd name="connsiteY32-276" fmla="*/ 2776423 h 3032924"/>
              <a:gd name="connsiteX33-277" fmla="*/ 1576606 w 3239999"/>
              <a:gd name="connsiteY33-278" fmla="*/ 2776423 h 3032924"/>
              <a:gd name="connsiteX34-279" fmla="*/ 1668046 w 3239999"/>
              <a:gd name="connsiteY34-280" fmla="*/ 2869642 h 3032924"/>
              <a:gd name="connsiteX0-281" fmla="*/ 1576606 w 3239999"/>
              <a:gd name="connsiteY0-282" fmla="*/ 2778202 h 3032924"/>
              <a:gd name="connsiteX1-283" fmla="*/ 1663394 w 3239999"/>
              <a:gd name="connsiteY1-284" fmla="*/ 2778202 h 3032924"/>
              <a:gd name="connsiteX2-285" fmla="*/ 1663394 w 3239999"/>
              <a:gd name="connsiteY2-286" fmla="*/ 2776423 h 3032924"/>
              <a:gd name="connsiteX3-287" fmla="*/ 3000856 w 3239999"/>
              <a:gd name="connsiteY3-288" fmla="*/ 2776423 h 3032924"/>
              <a:gd name="connsiteX4-289" fmla="*/ 3000856 w 3239999"/>
              <a:gd name="connsiteY4-290" fmla="*/ 526981 h 3032924"/>
              <a:gd name="connsiteX5-291" fmla="*/ 2855082 w 3239999"/>
              <a:gd name="connsiteY5-292" fmla="*/ 526981 h 3032924"/>
              <a:gd name="connsiteX6-293" fmla="*/ 2861369 w 3239999"/>
              <a:gd name="connsiteY6-294" fmla="*/ 2472117 h 3032924"/>
              <a:gd name="connsiteX7-295" fmla="*/ 1663394 w 3239999"/>
              <a:gd name="connsiteY7-296" fmla="*/ 2765302 h 3032924"/>
              <a:gd name="connsiteX8-297" fmla="*/ 1663394 w 3239999"/>
              <a:gd name="connsiteY8-298" fmla="*/ 526981 h 3032924"/>
              <a:gd name="connsiteX9-299" fmla="*/ 1663394 w 3239999"/>
              <a:gd name="connsiteY9-300" fmla="*/ 430441 h 3032924"/>
              <a:gd name="connsiteX10-301" fmla="*/ 1663394 w 3239999"/>
              <a:gd name="connsiteY10-302" fmla="*/ 402054 h 3032924"/>
              <a:gd name="connsiteX11-303" fmla="*/ 2406065 w 3239999"/>
              <a:gd name="connsiteY11-304" fmla="*/ 22 h 3032924"/>
              <a:gd name="connsiteX12-305" fmla="*/ 2853673 w 3239999"/>
              <a:gd name="connsiteY12-306" fmla="*/ 91100 h 3032924"/>
              <a:gd name="connsiteX13-307" fmla="*/ 2854770 w 3239999"/>
              <a:gd name="connsiteY13-308" fmla="*/ 430441 h 3032924"/>
              <a:gd name="connsiteX14-309" fmla="*/ 3120669 w 3239999"/>
              <a:gd name="connsiteY14-310" fmla="*/ 428517 h 3032924"/>
              <a:gd name="connsiteX15-311" fmla="*/ 3120669 w 3239999"/>
              <a:gd name="connsiteY15-312" fmla="*/ 738345 h 3032924"/>
              <a:gd name="connsiteX16-313" fmla="*/ 3239999 w 3239999"/>
              <a:gd name="connsiteY16-314" fmla="*/ 738345 h 3032924"/>
              <a:gd name="connsiteX17-315" fmla="*/ 3239999 w 3239999"/>
              <a:gd name="connsiteY17-316" fmla="*/ 3032924 h 3032924"/>
              <a:gd name="connsiteX18-317" fmla="*/ 0 w 3239999"/>
              <a:gd name="connsiteY18-318" fmla="*/ 3032924 h 3032924"/>
              <a:gd name="connsiteX19-319" fmla="*/ 0 w 3239999"/>
              <a:gd name="connsiteY19-320" fmla="*/ 738345 h 3032924"/>
              <a:gd name="connsiteX20-321" fmla="*/ 102477 w 3239999"/>
              <a:gd name="connsiteY20-322" fmla="*/ 738345 h 3032924"/>
              <a:gd name="connsiteX21-323" fmla="*/ 102477 w 3239999"/>
              <a:gd name="connsiteY21-324" fmla="*/ 428517 h 3032924"/>
              <a:gd name="connsiteX22-325" fmla="*/ 385229 w 3239999"/>
              <a:gd name="connsiteY22-326" fmla="*/ 430441 h 3032924"/>
              <a:gd name="connsiteX23-327" fmla="*/ 386326 w 3239999"/>
              <a:gd name="connsiteY23-328" fmla="*/ 91100 h 3032924"/>
              <a:gd name="connsiteX24-329" fmla="*/ 833935 w 3239999"/>
              <a:gd name="connsiteY24-330" fmla="*/ 22 h 3032924"/>
              <a:gd name="connsiteX25-331" fmla="*/ 1576606 w 3239999"/>
              <a:gd name="connsiteY25-332" fmla="*/ 402054 h 3032924"/>
              <a:gd name="connsiteX26-333" fmla="*/ 1576606 w 3239999"/>
              <a:gd name="connsiteY26-334" fmla="*/ 430441 h 3032924"/>
              <a:gd name="connsiteX27-335" fmla="*/ 1576606 w 3239999"/>
              <a:gd name="connsiteY27-336" fmla="*/ 526981 h 3032924"/>
              <a:gd name="connsiteX28-337" fmla="*/ 1576606 w 3239999"/>
              <a:gd name="connsiteY28-338" fmla="*/ 2765302 h 3032924"/>
              <a:gd name="connsiteX29-339" fmla="*/ 378630 w 3239999"/>
              <a:gd name="connsiteY29-340" fmla="*/ 2472117 h 3032924"/>
              <a:gd name="connsiteX30-341" fmla="*/ 384918 w 3239999"/>
              <a:gd name="connsiteY30-342" fmla="*/ 526981 h 3032924"/>
              <a:gd name="connsiteX31-343" fmla="*/ 239143 w 3239999"/>
              <a:gd name="connsiteY31-344" fmla="*/ 526981 h 3032924"/>
              <a:gd name="connsiteX32-345" fmla="*/ 239143 w 3239999"/>
              <a:gd name="connsiteY32-346" fmla="*/ 2776423 h 3032924"/>
              <a:gd name="connsiteX33-347" fmla="*/ 1576606 w 3239999"/>
              <a:gd name="connsiteY33-348" fmla="*/ 2776423 h 3032924"/>
              <a:gd name="connsiteX34-349" fmla="*/ 1668046 w 3239999"/>
              <a:gd name="connsiteY34-350" fmla="*/ 2869642 h 3032924"/>
              <a:gd name="connsiteX0-351" fmla="*/ 1576606 w 3239999"/>
              <a:gd name="connsiteY0-352" fmla="*/ 2778202 h 3032924"/>
              <a:gd name="connsiteX1-353" fmla="*/ 1663394 w 3239999"/>
              <a:gd name="connsiteY1-354" fmla="*/ 2778202 h 3032924"/>
              <a:gd name="connsiteX2-355" fmla="*/ 1663394 w 3239999"/>
              <a:gd name="connsiteY2-356" fmla="*/ 2776423 h 3032924"/>
              <a:gd name="connsiteX3-357" fmla="*/ 3000856 w 3239999"/>
              <a:gd name="connsiteY3-358" fmla="*/ 2776423 h 3032924"/>
              <a:gd name="connsiteX4-359" fmla="*/ 3000856 w 3239999"/>
              <a:gd name="connsiteY4-360" fmla="*/ 526981 h 3032924"/>
              <a:gd name="connsiteX5-361" fmla="*/ 2855082 w 3239999"/>
              <a:gd name="connsiteY5-362" fmla="*/ 526981 h 3032924"/>
              <a:gd name="connsiteX6-363" fmla="*/ 2861369 w 3239999"/>
              <a:gd name="connsiteY6-364" fmla="*/ 2472117 h 3032924"/>
              <a:gd name="connsiteX7-365" fmla="*/ 1663394 w 3239999"/>
              <a:gd name="connsiteY7-366" fmla="*/ 2765302 h 3032924"/>
              <a:gd name="connsiteX8-367" fmla="*/ 1663394 w 3239999"/>
              <a:gd name="connsiteY8-368" fmla="*/ 526981 h 3032924"/>
              <a:gd name="connsiteX9-369" fmla="*/ 1663394 w 3239999"/>
              <a:gd name="connsiteY9-370" fmla="*/ 430441 h 3032924"/>
              <a:gd name="connsiteX10-371" fmla="*/ 1663394 w 3239999"/>
              <a:gd name="connsiteY10-372" fmla="*/ 402054 h 3032924"/>
              <a:gd name="connsiteX11-373" fmla="*/ 2406065 w 3239999"/>
              <a:gd name="connsiteY11-374" fmla="*/ 22 h 3032924"/>
              <a:gd name="connsiteX12-375" fmla="*/ 2853673 w 3239999"/>
              <a:gd name="connsiteY12-376" fmla="*/ 91100 h 3032924"/>
              <a:gd name="connsiteX13-377" fmla="*/ 2854770 w 3239999"/>
              <a:gd name="connsiteY13-378" fmla="*/ 430441 h 3032924"/>
              <a:gd name="connsiteX14-379" fmla="*/ 3120669 w 3239999"/>
              <a:gd name="connsiteY14-380" fmla="*/ 428517 h 3032924"/>
              <a:gd name="connsiteX15-381" fmla="*/ 3120669 w 3239999"/>
              <a:gd name="connsiteY15-382" fmla="*/ 738345 h 3032924"/>
              <a:gd name="connsiteX16-383" fmla="*/ 3239999 w 3239999"/>
              <a:gd name="connsiteY16-384" fmla="*/ 738345 h 3032924"/>
              <a:gd name="connsiteX17-385" fmla="*/ 3239999 w 3239999"/>
              <a:gd name="connsiteY17-386" fmla="*/ 3032924 h 3032924"/>
              <a:gd name="connsiteX18-387" fmla="*/ 0 w 3239999"/>
              <a:gd name="connsiteY18-388" fmla="*/ 3032924 h 3032924"/>
              <a:gd name="connsiteX19-389" fmla="*/ 0 w 3239999"/>
              <a:gd name="connsiteY19-390" fmla="*/ 738345 h 3032924"/>
              <a:gd name="connsiteX20-391" fmla="*/ 102477 w 3239999"/>
              <a:gd name="connsiteY20-392" fmla="*/ 738345 h 3032924"/>
              <a:gd name="connsiteX21-393" fmla="*/ 102477 w 3239999"/>
              <a:gd name="connsiteY21-394" fmla="*/ 428517 h 3032924"/>
              <a:gd name="connsiteX22-395" fmla="*/ 385229 w 3239999"/>
              <a:gd name="connsiteY22-396" fmla="*/ 430441 h 3032924"/>
              <a:gd name="connsiteX23-397" fmla="*/ 386326 w 3239999"/>
              <a:gd name="connsiteY23-398" fmla="*/ 91100 h 3032924"/>
              <a:gd name="connsiteX24-399" fmla="*/ 833935 w 3239999"/>
              <a:gd name="connsiteY24-400" fmla="*/ 22 h 3032924"/>
              <a:gd name="connsiteX25-401" fmla="*/ 1576606 w 3239999"/>
              <a:gd name="connsiteY25-402" fmla="*/ 402054 h 3032924"/>
              <a:gd name="connsiteX26-403" fmla="*/ 1576606 w 3239999"/>
              <a:gd name="connsiteY26-404" fmla="*/ 430441 h 3032924"/>
              <a:gd name="connsiteX27-405" fmla="*/ 1576606 w 3239999"/>
              <a:gd name="connsiteY27-406" fmla="*/ 526981 h 3032924"/>
              <a:gd name="connsiteX28-407" fmla="*/ 1576606 w 3239999"/>
              <a:gd name="connsiteY28-408" fmla="*/ 2765302 h 3032924"/>
              <a:gd name="connsiteX29-409" fmla="*/ 378630 w 3239999"/>
              <a:gd name="connsiteY29-410" fmla="*/ 2472117 h 3032924"/>
              <a:gd name="connsiteX30-411" fmla="*/ 384918 w 3239999"/>
              <a:gd name="connsiteY30-412" fmla="*/ 526981 h 3032924"/>
              <a:gd name="connsiteX31-413" fmla="*/ 239143 w 3239999"/>
              <a:gd name="connsiteY31-414" fmla="*/ 526981 h 3032924"/>
              <a:gd name="connsiteX32-415" fmla="*/ 239143 w 3239999"/>
              <a:gd name="connsiteY32-416" fmla="*/ 2776423 h 3032924"/>
              <a:gd name="connsiteX33-417" fmla="*/ 1576606 w 3239999"/>
              <a:gd name="connsiteY33-418" fmla="*/ 2776423 h 3032924"/>
              <a:gd name="connsiteX34-419" fmla="*/ 1668046 w 3239999"/>
              <a:gd name="connsiteY34-420" fmla="*/ 2869642 h 3032924"/>
              <a:gd name="connsiteX0-421" fmla="*/ 1576606 w 3239999"/>
              <a:gd name="connsiteY0-422" fmla="*/ 2778202 h 3032924"/>
              <a:gd name="connsiteX1-423" fmla="*/ 1663394 w 3239999"/>
              <a:gd name="connsiteY1-424" fmla="*/ 2778202 h 3032924"/>
              <a:gd name="connsiteX2-425" fmla="*/ 1663394 w 3239999"/>
              <a:gd name="connsiteY2-426" fmla="*/ 2776423 h 3032924"/>
              <a:gd name="connsiteX3-427" fmla="*/ 3000856 w 3239999"/>
              <a:gd name="connsiteY3-428" fmla="*/ 2776423 h 3032924"/>
              <a:gd name="connsiteX4-429" fmla="*/ 3000856 w 3239999"/>
              <a:gd name="connsiteY4-430" fmla="*/ 526981 h 3032924"/>
              <a:gd name="connsiteX5-431" fmla="*/ 2855082 w 3239999"/>
              <a:gd name="connsiteY5-432" fmla="*/ 526981 h 3032924"/>
              <a:gd name="connsiteX6-433" fmla="*/ 2861369 w 3239999"/>
              <a:gd name="connsiteY6-434" fmla="*/ 2472117 h 3032924"/>
              <a:gd name="connsiteX7-435" fmla="*/ 1663394 w 3239999"/>
              <a:gd name="connsiteY7-436" fmla="*/ 2765302 h 3032924"/>
              <a:gd name="connsiteX8-437" fmla="*/ 1663394 w 3239999"/>
              <a:gd name="connsiteY8-438" fmla="*/ 526981 h 3032924"/>
              <a:gd name="connsiteX9-439" fmla="*/ 1663394 w 3239999"/>
              <a:gd name="connsiteY9-440" fmla="*/ 430441 h 3032924"/>
              <a:gd name="connsiteX10-441" fmla="*/ 1663394 w 3239999"/>
              <a:gd name="connsiteY10-442" fmla="*/ 402054 h 3032924"/>
              <a:gd name="connsiteX11-443" fmla="*/ 2406065 w 3239999"/>
              <a:gd name="connsiteY11-444" fmla="*/ 22 h 3032924"/>
              <a:gd name="connsiteX12-445" fmla="*/ 2853673 w 3239999"/>
              <a:gd name="connsiteY12-446" fmla="*/ 91100 h 3032924"/>
              <a:gd name="connsiteX13-447" fmla="*/ 2854770 w 3239999"/>
              <a:gd name="connsiteY13-448" fmla="*/ 430441 h 3032924"/>
              <a:gd name="connsiteX14-449" fmla="*/ 3120669 w 3239999"/>
              <a:gd name="connsiteY14-450" fmla="*/ 428517 h 3032924"/>
              <a:gd name="connsiteX15-451" fmla="*/ 3120669 w 3239999"/>
              <a:gd name="connsiteY15-452" fmla="*/ 738345 h 3032924"/>
              <a:gd name="connsiteX16-453" fmla="*/ 3239999 w 3239999"/>
              <a:gd name="connsiteY16-454" fmla="*/ 738345 h 3032924"/>
              <a:gd name="connsiteX17-455" fmla="*/ 3239999 w 3239999"/>
              <a:gd name="connsiteY17-456" fmla="*/ 3032924 h 3032924"/>
              <a:gd name="connsiteX18-457" fmla="*/ 0 w 3239999"/>
              <a:gd name="connsiteY18-458" fmla="*/ 3032924 h 3032924"/>
              <a:gd name="connsiteX19-459" fmla="*/ 0 w 3239999"/>
              <a:gd name="connsiteY19-460" fmla="*/ 738345 h 3032924"/>
              <a:gd name="connsiteX20-461" fmla="*/ 102477 w 3239999"/>
              <a:gd name="connsiteY20-462" fmla="*/ 738345 h 3032924"/>
              <a:gd name="connsiteX21-463" fmla="*/ 102477 w 3239999"/>
              <a:gd name="connsiteY21-464" fmla="*/ 428517 h 3032924"/>
              <a:gd name="connsiteX22-465" fmla="*/ 385229 w 3239999"/>
              <a:gd name="connsiteY22-466" fmla="*/ 430441 h 3032924"/>
              <a:gd name="connsiteX23-467" fmla="*/ 386326 w 3239999"/>
              <a:gd name="connsiteY23-468" fmla="*/ 91100 h 3032924"/>
              <a:gd name="connsiteX24-469" fmla="*/ 833935 w 3239999"/>
              <a:gd name="connsiteY24-470" fmla="*/ 22 h 3032924"/>
              <a:gd name="connsiteX25-471" fmla="*/ 1576606 w 3239999"/>
              <a:gd name="connsiteY25-472" fmla="*/ 402054 h 3032924"/>
              <a:gd name="connsiteX26-473" fmla="*/ 1576606 w 3239999"/>
              <a:gd name="connsiteY26-474" fmla="*/ 430441 h 3032924"/>
              <a:gd name="connsiteX27-475" fmla="*/ 1576606 w 3239999"/>
              <a:gd name="connsiteY27-476" fmla="*/ 526981 h 3032924"/>
              <a:gd name="connsiteX28-477" fmla="*/ 1576606 w 3239999"/>
              <a:gd name="connsiteY28-478" fmla="*/ 2765302 h 3032924"/>
              <a:gd name="connsiteX29-479" fmla="*/ 378630 w 3239999"/>
              <a:gd name="connsiteY29-480" fmla="*/ 2472117 h 3032924"/>
              <a:gd name="connsiteX30-481" fmla="*/ 384918 w 3239999"/>
              <a:gd name="connsiteY30-482" fmla="*/ 526981 h 3032924"/>
              <a:gd name="connsiteX31-483" fmla="*/ 239143 w 3239999"/>
              <a:gd name="connsiteY31-484" fmla="*/ 526981 h 3032924"/>
              <a:gd name="connsiteX32-485" fmla="*/ 239143 w 3239999"/>
              <a:gd name="connsiteY32-486" fmla="*/ 2776423 h 3032924"/>
              <a:gd name="connsiteX33-487" fmla="*/ 1576606 w 3239999"/>
              <a:gd name="connsiteY33-488" fmla="*/ 2776423 h 3032924"/>
              <a:gd name="connsiteX34-489" fmla="*/ 1668046 w 3239999"/>
              <a:gd name="connsiteY34-490" fmla="*/ 2869642 h 3032924"/>
              <a:gd name="connsiteX0-491" fmla="*/ 1576606 w 3239999"/>
              <a:gd name="connsiteY0-492" fmla="*/ 2778202 h 3032924"/>
              <a:gd name="connsiteX1-493" fmla="*/ 1663394 w 3239999"/>
              <a:gd name="connsiteY1-494" fmla="*/ 2778202 h 3032924"/>
              <a:gd name="connsiteX2-495" fmla="*/ 1663394 w 3239999"/>
              <a:gd name="connsiteY2-496" fmla="*/ 2776423 h 3032924"/>
              <a:gd name="connsiteX3-497" fmla="*/ 3000856 w 3239999"/>
              <a:gd name="connsiteY3-498" fmla="*/ 2776423 h 3032924"/>
              <a:gd name="connsiteX4-499" fmla="*/ 3000856 w 3239999"/>
              <a:gd name="connsiteY4-500" fmla="*/ 526981 h 3032924"/>
              <a:gd name="connsiteX5-501" fmla="*/ 2855082 w 3239999"/>
              <a:gd name="connsiteY5-502" fmla="*/ 526981 h 3032924"/>
              <a:gd name="connsiteX6-503" fmla="*/ 2861369 w 3239999"/>
              <a:gd name="connsiteY6-504" fmla="*/ 2472117 h 3032924"/>
              <a:gd name="connsiteX7-505" fmla="*/ 1663394 w 3239999"/>
              <a:gd name="connsiteY7-506" fmla="*/ 2765302 h 3032924"/>
              <a:gd name="connsiteX8-507" fmla="*/ 1663394 w 3239999"/>
              <a:gd name="connsiteY8-508" fmla="*/ 526981 h 3032924"/>
              <a:gd name="connsiteX9-509" fmla="*/ 1663394 w 3239999"/>
              <a:gd name="connsiteY9-510" fmla="*/ 430441 h 3032924"/>
              <a:gd name="connsiteX10-511" fmla="*/ 1663394 w 3239999"/>
              <a:gd name="connsiteY10-512" fmla="*/ 402054 h 3032924"/>
              <a:gd name="connsiteX11-513" fmla="*/ 2406065 w 3239999"/>
              <a:gd name="connsiteY11-514" fmla="*/ 22 h 3032924"/>
              <a:gd name="connsiteX12-515" fmla="*/ 2853673 w 3239999"/>
              <a:gd name="connsiteY12-516" fmla="*/ 91100 h 3032924"/>
              <a:gd name="connsiteX13-517" fmla="*/ 2854770 w 3239999"/>
              <a:gd name="connsiteY13-518" fmla="*/ 430441 h 3032924"/>
              <a:gd name="connsiteX14-519" fmla="*/ 3120669 w 3239999"/>
              <a:gd name="connsiteY14-520" fmla="*/ 428517 h 3032924"/>
              <a:gd name="connsiteX15-521" fmla="*/ 3120669 w 3239999"/>
              <a:gd name="connsiteY15-522" fmla="*/ 738345 h 3032924"/>
              <a:gd name="connsiteX16-523" fmla="*/ 3239999 w 3239999"/>
              <a:gd name="connsiteY16-524" fmla="*/ 738345 h 3032924"/>
              <a:gd name="connsiteX17-525" fmla="*/ 3239999 w 3239999"/>
              <a:gd name="connsiteY17-526" fmla="*/ 3032924 h 3032924"/>
              <a:gd name="connsiteX18-527" fmla="*/ 0 w 3239999"/>
              <a:gd name="connsiteY18-528" fmla="*/ 3032924 h 3032924"/>
              <a:gd name="connsiteX19-529" fmla="*/ 0 w 3239999"/>
              <a:gd name="connsiteY19-530" fmla="*/ 738345 h 3032924"/>
              <a:gd name="connsiteX20-531" fmla="*/ 102477 w 3239999"/>
              <a:gd name="connsiteY20-532" fmla="*/ 738345 h 3032924"/>
              <a:gd name="connsiteX21-533" fmla="*/ 102477 w 3239999"/>
              <a:gd name="connsiteY21-534" fmla="*/ 428517 h 3032924"/>
              <a:gd name="connsiteX22-535" fmla="*/ 385229 w 3239999"/>
              <a:gd name="connsiteY22-536" fmla="*/ 430441 h 3032924"/>
              <a:gd name="connsiteX23-537" fmla="*/ 386326 w 3239999"/>
              <a:gd name="connsiteY23-538" fmla="*/ 91100 h 3032924"/>
              <a:gd name="connsiteX24-539" fmla="*/ 833935 w 3239999"/>
              <a:gd name="connsiteY24-540" fmla="*/ 22 h 3032924"/>
              <a:gd name="connsiteX25-541" fmla="*/ 1576606 w 3239999"/>
              <a:gd name="connsiteY25-542" fmla="*/ 402054 h 3032924"/>
              <a:gd name="connsiteX26-543" fmla="*/ 1576606 w 3239999"/>
              <a:gd name="connsiteY26-544" fmla="*/ 430441 h 3032924"/>
              <a:gd name="connsiteX27-545" fmla="*/ 1576606 w 3239999"/>
              <a:gd name="connsiteY27-546" fmla="*/ 526981 h 3032924"/>
              <a:gd name="connsiteX28-547" fmla="*/ 1576606 w 3239999"/>
              <a:gd name="connsiteY28-548" fmla="*/ 2765302 h 3032924"/>
              <a:gd name="connsiteX29-549" fmla="*/ 378630 w 3239999"/>
              <a:gd name="connsiteY29-550" fmla="*/ 2472117 h 3032924"/>
              <a:gd name="connsiteX30-551" fmla="*/ 384918 w 3239999"/>
              <a:gd name="connsiteY30-552" fmla="*/ 526981 h 3032924"/>
              <a:gd name="connsiteX31-553" fmla="*/ 239143 w 3239999"/>
              <a:gd name="connsiteY31-554" fmla="*/ 526981 h 3032924"/>
              <a:gd name="connsiteX32-555" fmla="*/ 239143 w 3239999"/>
              <a:gd name="connsiteY32-556" fmla="*/ 2776423 h 3032924"/>
              <a:gd name="connsiteX33-557" fmla="*/ 1576606 w 3239999"/>
              <a:gd name="connsiteY33-558" fmla="*/ 2776423 h 3032924"/>
              <a:gd name="connsiteX34-559" fmla="*/ 1668046 w 3239999"/>
              <a:gd name="connsiteY34-560" fmla="*/ 2869642 h 3032924"/>
              <a:gd name="connsiteX0-561" fmla="*/ 1576606 w 3239999"/>
              <a:gd name="connsiteY0-562" fmla="*/ 2778202 h 3032924"/>
              <a:gd name="connsiteX1-563" fmla="*/ 1663394 w 3239999"/>
              <a:gd name="connsiteY1-564" fmla="*/ 2778202 h 3032924"/>
              <a:gd name="connsiteX2-565" fmla="*/ 1663394 w 3239999"/>
              <a:gd name="connsiteY2-566" fmla="*/ 2776423 h 3032924"/>
              <a:gd name="connsiteX3-567" fmla="*/ 3000856 w 3239999"/>
              <a:gd name="connsiteY3-568" fmla="*/ 2776423 h 3032924"/>
              <a:gd name="connsiteX4-569" fmla="*/ 3000856 w 3239999"/>
              <a:gd name="connsiteY4-570" fmla="*/ 526981 h 3032924"/>
              <a:gd name="connsiteX5-571" fmla="*/ 2855082 w 3239999"/>
              <a:gd name="connsiteY5-572" fmla="*/ 526981 h 3032924"/>
              <a:gd name="connsiteX6-573" fmla="*/ 2861369 w 3239999"/>
              <a:gd name="connsiteY6-574" fmla="*/ 2472117 h 3032924"/>
              <a:gd name="connsiteX7-575" fmla="*/ 1663394 w 3239999"/>
              <a:gd name="connsiteY7-576" fmla="*/ 2765302 h 3032924"/>
              <a:gd name="connsiteX8-577" fmla="*/ 1663394 w 3239999"/>
              <a:gd name="connsiteY8-578" fmla="*/ 526981 h 3032924"/>
              <a:gd name="connsiteX9-579" fmla="*/ 1663394 w 3239999"/>
              <a:gd name="connsiteY9-580" fmla="*/ 430441 h 3032924"/>
              <a:gd name="connsiteX10-581" fmla="*/ 1663394 w 3239999"/>
              <a:gd name="connsiteY10-582" fmla="*/ 402054 h 3032924"/>
              <a:gd name="connsiteX11-583" fmla="*/ 2406065 w 3239999"/>
              <a:gd name="connsiteY11-584" fmla="*/ 22 h 3032924"/>
              <a:gd name="connsiteX12-585" fmla="*/ 2853673 w 3239999"/>
              <a:gd name="connsiteY12-586" fmla="*/ 91100 h 3032924"/>
              <a:gd name="connsiteX13-587" fmla="*/ 2854770 w 3239999"/>
              <a:gd name="connsiteY13-588" fmla="*/ 430441 h 3032924"/>
              <a:gd name="connsiteX14-589" fmla="*/ 3120669 w 3239999"/>
              <a:gd name="connsiteY14-590" fmla="*/ 428517 h 3032924"/>
              <a:gd name="connsiteX15-591" fmla="*/ 3120669 w 3239999"/>
              <a:gd name="connsiteY15-592" fmla="*/ 738345 h 3032924"/>
              <a:gd name="connsiteX16-593" fmla="*/ 3239999 w 3239999"/>
              <a:gd name="connsiteY16-594" fmla="*/ 738345 h 3032924"/>
              <a:gd name="connsiteX17-595" fmla="*/ 3239999 w 3239999"/>
              <a:gd name="connsiteY17-596" fmla="*/ 3032924 h 3032924"/>
              <a:gd name="connsiteX18-597" fmla="*/ 0 w 3239999"/>
              <a:gd name="connsiteY18-598" fmla="*/ 3032924 h 3032924"/>
              <a:gd name="connsiteX19-599" fmla="*/ 0 w 3239999"/>
              <a:gd name="connsiteY19-600" fmla="*/ 738345 h 3032924"/>
              <a:gd name="connsiteX20-601" fmla="*/ 102477 w 3239999"/>
              <a:gd name="connsiteY20-602" fmla="*/ 738345 h 3032924"/>
              <a:gd name="connsiteX21-603" fmla="*/ 102477 w 3239999"/>
              <a:gd name="connsiteY21-604" fmla="*/ 428517 h 3032924"/>
              <a:gd name="connsiteX22-605" fmla="*/ 385229 w 3239999"/>
              <a:gd name="connsiteY22-606" fmla="*/ 430441 h 3032924"/>
              <a:gd name="connsiteX23-607" fmla="*/ 386326 w 3239999"/>
              <a:gd name="connsiteY23-608" fmla="*/ 91100 h 3032924"/>
              <a:gd name="connsiteX24-609" fmla="*/ 833935 w 3239999"/>
              <a:gd name="connsiteY24-610" fmla="*/ 22 h 3032924"/>
              <a:gd name="connsiteX25-611" fmla="*/ 1576606 w 3239999"/>
              <a:gd name="connsiteY25-612" fmla="*/ 402054 h 3032924"/>
              <a:gd name="connsiteX26-613" fmla="*/ 1576606 w 3239999"/>
              <a:gd name="connsiteY26-614" fmla="*/ 430441 h 3032924"/>
              <a:gd name="connsiteX27-615" fmla="*/ 1576606 w 3239999"/>
              <a:gd name="connsiteY27-616" fmla="*/ 526981 h 3032924"/>
              <a:gd name="connsiteX28-617" fmla="*/ 1576606 w 3239999"/>
              <a:gd name="connsiteY28-618" fmla="*/ 2765302 h 3032924"/>
              <a:gd name="connsiteX29-619" fmla="*/ 378630 w 3239999"/>
              <a:gd name="connsiteY29-620" fmla="*/ 2472117 h 3032924"/>
              <a:gd name="connsiteX30-621" fmla="*/ 384918 w 3239999"/>
              <a:gd name="connsiteY30-622" fmla="*/ 526981 h 3032924"/>
              <a:gd name="connsiteX31-623" fmla="*/ 239143 w 3239999"/>
              <a:gd name="connsiteY31-624" fmla="*/ 526981 h 3032924"/>
              <a:gd name="connsiteX32-625" fmla="*/ 239143 w 3239999"/>
              <a:gd name="connsiteY32-626" fmla="*/ 2776423 h 3032924"/>
              <a:gd name="connsiteX33-627" fmla="*/ 1576606 w 3239999"/>
              <a:gd name="connsiteY33-628" fmla="*/ 2776423 h 3032924"/>
              <a:gd name="connsiteX34-629" fmla="*/ 1668046 w 3239999"/>
              <a:gd name="connsiteY34-630" fmla="*/ 2869642 h 3032924"/>
              <a:gd name="connsiteX0-631" fmla="*/ 1576606 w 3239999"/>
              <a:gd name="connsiteY0-632" fmla="*/ 2778202 h 3032924"/>
              <a:gd name="connsiteX1-633" fmla="*/ 1663394 w 3239999"/>
              <a:gd name="connsiteY1-634" fmla="*/ 2778202 h 3032924"/>
              <a:gd name="connsiteX2-635" fmla="*/ 1663394 w 3239999"/>
              <a:gd name="connsiteY2-636" fmla="*/ 2776423 h 3032924"/>
              <a:gd name="connsiteX3-637" fmla="*/ 3000856 w 3239999"/>
              <a:gd name="connsiteY3-638" fmla="*/ 2776423 h 3032924"/>
              <a:gd name="connsiteX4-639" fmla="*/ 3000856 w 3239999"/>
              <a:gd name="connsiteY4-640" fmla="*/ 526981 h 3032924"/>
              <a:gd name="connsiteX5-641" fmla="*/ 2855082 w 3239999"/>
              <a:gd name="connsiteY5-642" fmla="*/ 526981 h 3032924"/>
              <a:gd name="connsiteX6-643" fmla="*/ 2861369 w 3239999"/>
              <a:gd name="connsiteY6-644" fmla="*/ 2472117 h 3032924"/>
              <a:gd name="connsiteX7-645" fmla="*/ 1663394 w 3239999"/>
              <a:gd name="connsiteY7-646" fmla="*/ 2765302 h 3032924"/>
              <a:gd name="connsiteX8-647" fmla="*/ 1663394 w 3239999"/>
              <a:gd name="connsiteY8-648" fmla="*/ 526981 h 3032924"/>
              <a:gd name="connsiteX9-649" fmla="*/ 1663394 w 3239999"/>
              <a:gd name="connsiteY9-650" fmla="*/ 430441 h 3032924"/>
              <a:gd name="connsiteX10-651" fmla="*/ 1663394 w 3239999"/>
              <a:gd name="connsiteY10-652" fmla="*/ 402054 h 3032924"/>
              <a:gd name="connsiteX11-653" fmla="*/ 2406065 w 3239999"/>
              <a:gd name="connsiteY11-654" fmla="*/ 22 h 3032924"/>
              <a:gd name="connsiteX12-655" fmla="*/ 2853673 w 3239999"/>
              <a:gd name="connsiteY12-656" fmla="*/ 91100 h 3032924"/>
              <a:gd name="connsiteX13-657" fmla="*/ 2854770 w 3239999"/>
              <a:gd name="connsiteY13-658" fmla="*/ 430441 h 3032924"/>
              <a:gd name="connsiteX14-659" fmla="*/ 3120669 w 3239999"/>
              <a:gd name="connsiteY14-660" fmla="*/ 428517 h 3032924"/>
              <a:gd name="connsiteX15-661" fmla="*/ 3120669 w 3239999"/>
              <a:gd name="connsiteY15-662" fmla="*/ 738345 h 3032924"/>
              <a:gd name="connsiteX16-663" fmla="*/ 3239999 w 3239999"/>
              <a:gd name="connsiteY16-664" fmla="*/ 738345 h 3032924"/>
              <a:gd name="connsiteX17-665" fmla="*/ 3239999 w 3239999"/>
              <a:gd name="connsiteY17-666" fmla="*/ 3032924 h 3032924"/>
              <a:gd name="connsiteX18-667" fmla="*/ 0 w 3239999"/>
              <a:gd name="connsiteY18-668" fmla="*/ 3032924 h 3032924"/>
              <a:gd name="connsiteX19-669" fmla="*/ 0 w 3239999"/>
              <a:gd name="connsiteY19-670" fmla="*/ 738345 h 3032924"/>
              <a:gd name="connsiteX20-671" fmla="*/ 102477 w 3239999"/>
              <a:gd name="connsiteY20-672" fmla="*/ 738345 h 3032924"/>
              <a:gd name="connsiteX21-673" fmla="*/ 102477 w 3239999"/>
              <a:gd name="connsiteY21-674" fmla="*/ 428517 h 3032924"/>
              <a:gd name="connsiteX22-675" fmla="*/ 385229 w 3239999"/>
              <a:gd name="connsiteY22-676" fmla="*/ 430441 h 3032924"/>
              <a:gd name="connsiteX23-677" fmla="*/ 386326 w 3239999"/>
              <a:gd name="connsiteY23-678" fmla="*/ 91100 h 3032924"/>
              <a:gd name="connsiteX24-679" fmla="*/ 833935 w 3239999"/>
              <a:gd name="connsiteY24-680" fmla="*/ 22 h 3032924"/>
              <a:gd name="connsiteX25-681" fmla="*/ 1576606 w 3239999"/>
              <a:gd name="connsiteY25-682" fmla="*/ 402054 h 3032924"/>
              <a:gd name="connsiteX26-683" fmla="*/ 1576606 w 3239999"/>
              <a:gd name="connsiteY26-684" fmla="*/ 430441 h 3032924"/>
              <a:gd name="connsiteX27-685" fmla="*/ 1576606 w 3239999"/>
              <a:gd name="connsiteY27-686" fmla="*/ 526981 h 3032924"/>
              <a:gd name="connsiteX28-687" fmla="*/ 1576606 w 3239999"/>
              <a:gd name="connsiteY28-688" fmla="*/ 2765302 h 3032924"/>
              <a:gd name="connsiteX29-689" fmla="*/ 378630 w 3239999"/>
              <a:gd name="connsiteY29-690" fmla="*/ 2472117 h 3032924"/>
              <a:gd name="connsiteX30-691" fmla="*/ 384918 w 3239999"/>
              <a:gd name="connsiteY30-692" fmla="*/ 526981 h 3032924"/>
              <a:gd name="connsiteX31-693" fmla="*/ 239143 w 3239999"/>
              <a:gd name="connsiteY31-694" fmla="*/ 526981 h 3032924"/>
              <a:gd name="connsiteX32-695" fmla="*/ 239143 w 3239999"/>
              <a:gd name="connsiteY32-696" fmla="*/ 2776423 h 3032924"/>
              <a:gd name="connsiteX33-697" fmla="*/ 1576606 w 3239999"/>
              <a:gd name="connsiteY33-698" fmla="*/ 2776423 h 3032924"/>
              <a:gd name="connsiteX34-699" fmla="*/ 1668046 w 3239999"/>
              <a:gd name="connsiteY34-700" fmla="*/ 2869642 h 3032924"/>
              <a:gd name="connsiteX0-701" fmla="*/ 1576606 w 3239999"/>
              <a:gd name="connsiteY0-702" fmla="*/ 2778202 h 3032924"/>
              <a:gd name="connsiteX1-703" fmla="*/ 1663394 w 3239999"/>
              <a:gd name="connsiteY1-704" fmla="*/ 2778202 h 3032924"/>
              <a:gd name="connsiteX2-705" fmla="*/ 1663394 w 3239999"/>
              <a:gd name="connsiteY2-706" fmla="*/ 2776423 h 3032924"/>
              <a:gd name="connsiteX3-707" fmla="*/ 3000856 w 3239999"/>
              <a:gd name="connsiteY3-708" fmla="*/ 2776423 h 3032924"/>
              <a:gd name="connsiteX4-709" fmla="*/ 3000856 w 3239999"/>
              <a:gd name="connsiteY4-710" fmla="*/ 526981 h 3032924"/>
              <a:gd name="connsiteX5-711" fmla="*/ 2855082 w 3239999"/>
              <a:gd name="connsiteY5-712" fmla="*/ 526981 h 3032924"/>
              <a:gd name="connsiteX6-713" fmla="*/ 2861369 w 3239999"/>
              <a:gd name="connsiteY6-714" fmla="*/ 2472117 h 3032924"/>
              <a:gd name="connsiteX7-715" fmla="*/ 1663394 w 3239999"/>
              <a:gd name="connsiteY7-716" fmla="*/ 2765302 h 3032924"/>
              <a:gd name="connsiteX8-717" fmla="*/ 1663394 w 3239999"/>
              <a:gd name="connsiteY8-718" fmla="*/ 526981 h 3032924"/>
              <a:gd name="connsiteX9-719" fmla="*/ 1663394 w 3239999"/>
              <a:gd name="connsiteY9-720" fmla="*/ 430441 h 3032924"/>
              <a:gd name="connsiteX10-721" fmla="*/ 1663394 w 3239999"/>
              <a:gd name="connsiteY10-722" fmla="*/ 402054 h 3032924"/>
              <a:gd name="connsiteX11-723" fmla="*/ 2406065 w 3239999"/>
              <a:gd name="connsiteY11-724" fmla="*/ 22 h 3032924"/>
              <a:gd name="connsiteX12-725" fmla="*/ 2853673 w 3239999"/>
              <a:gd name="connsiteY12-726" fmla="*/ 91100 h 3032924"/>
              <a:gd name="connsiteX13-727" fmla="*/ 2854770 w 3239999"/>
              <a:gd name="connsiteY13-728" fmla="*/ 430441 h 3032924"/>
              <a:gd name="connsiteX14-729" fmla="*/ 3120669 w 3239999"/>
              <a:gd name="connsiteY14-730" fmla="*/ 428517 h 3032924"/>
              <a:gd name="connsiteX15-731" fmla="*/ 3120669 w 3239999"/>
              <a:gd name="connsiteY15-732" fmla="*/ 738345 h 3032924"/>
              <a:gd name="connsiteX16-733" fmla="*/ 3239999 w 3239999"/>
              <a:gd name="connsiteY16-734" fmla="*/ 738345 h 3032924"/>
              <a:gd name="connsiteX17-735" fmla="*/ 3239999 w 3239999"/>
              <a:gd name="connsiteY17-736" fmla="*/ 3032924 h 3032924"/>
              <a:gd name="connsiteX18-737" fmla="*/ 0 w 3239999"/>
              <a:gd name="connsiteY18-738" fmla="*/ 3032924 h 3032924"/>
              <a:gd name="connsiteX19-739" fmla="*/ 0 w 3239999"/>
              <a:gd name="connsiteY19-740" fmla="*/ 738345 h 3032924"/>
              <a:gd name="connsiteX20-741" fmla="*/ 102477 w 3239999"/>
              <a:gd name="connsiteY20-742" fmla="*/ 738345 h 3032924"/>
              <a:gd name="connsiteX21-743" fmla="*/ 102477 w 3239999"/>
              <a:gd name="connsiteY21-744" fmla="*/ 428517 h 3032924"/>
              <a:gd name="connsiteX22-745" fmla="*/ 385229 w 3239999"/>
              <a:gd name="connsiteY22-746" fmla="*/ 430441 h 3032924"/>
              <a:gd name="connsiteX23-747" fmla="*/ 386326 w 3239999"/>
              <a:gd name="connsiteY23-748" fmla="*/ 91100 h 3032924"/>
              <a:gd name="connsiteX24-749" fmla="*/ 833935 w 3239999"/>
              <a:gd name="connsiteY24-750" fmla="*/ 22 h 3032924"/>
              <a:gd name="connsiteX25-751" fmla="*/ 1576606 w 3239999"/>
              <a:gd name="connsiteY25-752" fmla="*/ 402054 h 3032924"/>
              <a:gd name="connsiteX26-753" fmla="*/ 1576606 w 3239999"/>
              <a:gd name="connsiteY26-754" fmla="*/ 430441 h 3032924"/>
              <a:gd name="connsiteX27-755" fmla="*/ 1576606 w 3239999"/>
              <a:gd name="connsiteY27-756" fmla="*/ 526981 h 3032924"/>
              <a:gd name="connsiteX28-757" fmla="*/ 1576606 w 3239999"/>
              <a:gd name="connsiteY28-758" fmla="*/ 2765302 h 3032924"/>
              <a:gd name="connsiteX29-759" fmla="*/ 378630 w 3239999"/>
              <a:gd name="connsiteY29-760" fmla="*/ 2472117 h 3032924"/>
              <a:gd name="connsiteX30-761" fmla="*/ 384918 w 3239999"/>
              <a:gd name="connsiteY30-762" fmla="*/ 526981 h 3032924"/>
              <a:gd name="connsiteX31-763" fmla="*/ 239143 w 3239999"/>
              <a:gd name="connsiteY31-764" fmla="*/ 526981 h 3032924"/>
              <a:gd name="connsiteX32-765" fmla="*/ 239143 w 3239999"/>
              <a:gd name="connsiteY32-766" fmla="*/ 2776423 h 3032924"/>
              <a:gd name="connsiteX33-767" fmla="*/ 1576606 w 3239999"/>
              <a:gd name="connsiteY33-768" fmla="*/ 2776423 h 3032924"/>
              <a:gd name="connsiteX34-769" fmla="*/ 1668046 w 3239999"/>
              <a:gd name="connsiteY34-770" fmla="*/ 2869642 h 3032924"/>
              <a:gd name="connsiteX0-771" fmla="*/ 1576606 w 3239999"/>
              <a:gd name="connsiteY0-772" fmla="*/ 2778202 h 3032924"/>
              <a:gd name="connsiteX1-773" fmla="*/ 1663394 w 3239999"/>
              <a:gd name="connsiteY1-774" fmla="*/ 2778202 h 3032924"/>
              <a:gd name="connsiteX2-775" fmla="*/ 1663394 w 3239999"/>
              <a:gd name="connsiteY2-776" fmla="*/ 2776423 h 3032924"/>
              <a:gd name="connsiteX3-777" fmla="*/ 3000856 w 3239999"/>
              <a:gd name="connsiteY3-778" fmla="*/ 2776423 h 3032924"/>
              <a:gd name="connsiteX4-779" fmla="*/ 3000856 w 3239999"/>
              <a:gd name="connsiteY4-780" fmla="*/ 526981 h 3032924"/>
              <a:gd name="connsiteX5-781" fmla="*/ 2855082 w 3239999"/>
              <a:gd name="connsiteY5-782" fmla="*/ 526981 h 3032924"/>
              <a:gd name="connsiteX6-783" fmla="*/ 2861369 w 3239999"/>
              <a:gd name="connsiteY6-784" fmla="*/ 2472117 h 3032924"/>
              <a:gd name="connsiteX7-785" fmla="*/ 1663394 w 3239999"/>
              <a:gd name="connsiteY7-786" fmla="*/ 2765302 h 3032924"/>
              <a:gd name="connsiteX8-787" fmla="*/ 1663394 w 3239999"/>
              <a:gd name="connsiteY8-788" fmla="*/ 526981 h 3032924"/>
              <a:gd name="connsiteX9-789" fmla="*/ 1663394 w 3239999"/>
              <a:gd name="connsiteY9-790" fmla="*/ 430441 h 3032924"/>
              <a:gd name="connsiteX10-791" fmla="*/ 1663394 w 3239999"/>
              <a:gd name="connsiteY10-792" fmla="*/ 402054 h 3032924"/>
              <a:gd name="connsiteX11-793" fmla="*/ 2406065 w 3239999"/>
              <a:gd name="connsiteY11-794" fmla="*/ 22 h 3032924"/>
              <a:gd name="connsiteX12-795" fmla="*/ 2853673 w 3239999"/>
              <a:gd name="connsiteY12-796" fmla="*/ 91100 h 3032924"/>
              <a:gd name="connsiteX13-797" fmla="*/ 2854770 w 3239999"/>
              <a:gd name="connsiteY13-798" fmla="*/ 430441 h 3032924"/>
              <a:gd name="connsiteX14-799" fmla="*/ 3120669 w 3239999"/>
              <a:gd name="connsiteY14-800" fmla="*/ 428517 h 3032924"/>
              <a:gd name="connsiteX15-801" fmla="*/ 3120669 w 3239999"/>
              <a:gd name="connsiteY15-802" fmla="*/ 738345 h 3032924"/>
              <a:gd name="connsiteX16-803" fmla="*/ 3239999 w 3239999"/>
              <a:gd name="connsiteY16-804" fmla="*/ 738345 h 3032924"/>
              <a:gd name="connsiteX17-805" fmla="*/ 3239999 w 3239999"/>
              <a:gd name="connsiteY17-806" fmla="*/ 3032924 h 3032924"/>
              <a:gd name="connsiteX18-807" fmla="*/ 0 w 3239999"/>
              <a:gd name="connsiteY18-808" fmla="*/ 3032924 h 3032924"/>
              <a:gd name="connsiteX19-809" fmla="*/ 0 w 3239999"/>
              <a:gd name="connsiteY19-810" fmla="*/ 738345 h 3032924"/>
              <a:gd name="connsiteX20-811" fmla="*/ 102477 w 3239999"/>
              <a:gd name="connsiteY20-812" fmla="*/ 738345 h 3032924"/>
              <a:gd name="connsiteX21-813" fmla="*/ 102477 w 3239999"/>
              <a:gd name="connsiteY21-814" fmla="*/ 428517 h 3032924"/>
              <a:gd name="connsiteX22-815" fmla="*/ 385229 w 3239999"/>
              <a:gd name="connsiteY22-816" fmla="*/ 430441 h 3032924"/>
              <a:gd name="connsiteX23-817" fmla="*/ 386326 w 3239999"/>
              <a:gd name="connsiteY23-818" fmla="*/ 91100 h 3032924"/>
              <a:gd name="connsiteX24-819" fmla="*/ 833935 w 3239999"/>
              <a:gd name="connsiteY24-820" fmla="*/ 22 h 3032924"/>
              <a:gd name="connsiteX25-821" fmla="*/ 1576606 w 3239999"/>
              <a:gd name="connsiteY25-822" fmla="*/ 402054 h 3032924"/>
              <a:gd name="connsiteX26-823" fmla="*/ 1576606 w 3239999"/>
              <a:gd name="connsiteY26-824" fmla="*/ 430441 h 3032924"/>
              <a:gd name="connsiteX27-825" fmla="*/ 1576606 w 3239999"/>
              <a:gd name="connsiteY27-826" fmla="*/ 526981 h 3032924"/>
              <a:gd name="connsiteX28-827" fmla="*/ 1576606 w 3239999"/>
              <a:gd name="connsiteY28-828" fmla="*/ 2765302 h 3032924"/>
              <a:gd name="connsiteX29-829" fmla="*/ 378630 w 3239999"/>
              <a:gd name="connsiteY29-830" fmla="*/ 2472117 h 3032924"/>
              <a:gd name="connsiteX30-831" fmla="*/ 384918 w 3239999"/>
              <a:gd name="connsiteY30-832" fmla="*/ 526981 h 3032924"/>
              <a:gd name="connsiteX31-833" fmla="*/ 239143 w 3239999"/>
              <a:gd name="connsiteY31-834" fmla="*/ 526981 h 3032924"/>
              <a:gd name="connsiteX32-835" fmla="*/ 239143 w 3239999"/>
              <a:gd name="connsiteY32-836" fmla="*/ 2776423 h 3032924"/>
              <a:gd name="connsiteX33-837" fmla="*/ 1576606 w 3239999"/>
              <a:gd name="connsiteY33-838" fmla="*/ 2776423 h 3032924"/>
              <a:gd name="connsiteX34-839" fmla="*/ 1668046 w 3239999"/>
              <a:gd name="connsiteY34-840" fmla="*/ 2869642 h 3032924"/>
              <a:gd name="connsiteX0-841" fmla="*/ 1576606 w 3239999"/>
              <a:gd name="connsiteY0-842" fmla="*/ 2778202 h 3032924"/>
              <a:gd name="connsiteX1-843" fmla="*/ 1663394 w 3239999"/>
              <a:gd name="connsiteY1-844" fmla="*/ 2778202 h 3032924"/>
              <a:gd name="connsiteX2-845" fmla="*/ 1663394 w 3239999"/>
              <a:gd name="connsiteY2-846" fmla="*/ 2776423 h 3032924"/>
              <a:gd name="connsiteX3-847" fmla="*/ 3000856 w 3239999"/>
              <a:gd name="connsiteY3-848" fmla="*/ 2776423 h 3032924"/>
              <a:gd name="connsiteX4-849" fmla="*/ 3000856 w 3239999"/>
              <a:gd name="connsiteY4-850" fmla="*/ 526981 h 3032924"/>
              <a:gd name="connsiteX5-851" fmla="*/ 2855082 w 3239999"/>
              <a:gd name="connsiteY5-852" fmla="*/ 526981 h 3032924"/>
              <a:gd name="connsiteX6-853" fmla="*/ 2861369 w 3239999"/>
              <a:gd name="connsiteY6-854" fmla="*/ 2472117 h 3032924"/>
              <a:gd name="connsiteX7-855" fmla="*/ 1663394 w 3239999"/>
              <a:gd name="connsiteY7-856" fmla="*/ 2765302 h 3032924"/>
              <a:gd name="connsiteX8-857" fmla="*/ 1663394 w 3239999"/>
              <a:gd name="connsiteY8-858" fmla="*/ 526981 h 3032924"/>
              <a:gd name="connsiteX9-859" fmla="*/ 1663394 w 3239999"/>
              <a:gd name="connsiteY9-860" fmla="*/ 430441 h 3032924"/>
              <a:gd name="connsiteX10-861" fmla="*/ 1663394 w 3239999"/>
              <a:gd name="connsiteY10-862" fmla="*/ 402054 h 3032924"/>
              <a:gd name="connsiteX11-863" fmla="*/ 2406065 w 3239999"/>
              <a:gd name="connsiteY11-864" fmla="*/ 22 h 3032924"/>
              <a:gd name="connsiteX12-865" fmla="*/ 2853673 w 3239999"/>
              <a:gd name="connsiteY12-866" fmla="*/ 91100 h 3032924"/>
              <a:gd name="connsiteX13-867" fmla="*/ 2854770 w 3239999"/>
              <a:gd name="connsiteY13-868" fmla="*/ 430441 h 3032924"/>
              <a:gd name="connsiteX14-869" fmla="*/ 3120669 w 3239999"/>
              <a:gd name="connsiteY14-870" fmla="*/ 428517 h 3032924"/>
              <a:gd name="connsiteX15-871" fmla="*/ 3120669 w 3239999"/>
              <a:gd name="connsiteY15-872" fmla="*/ 738345 h 3032924"/>
              <a:gd name="connsiteX16-873" fmla="*/ 3239999 w 3239999"/>
              <a:gd name="connsiteY16-874" fmla="*/ 738345 h 3032924"/>
              <a:gd name="connsiteX17-875" fmla="*/ 3239999 w 3239999"/>
              <a:gd name="connsiteY17-876" fmla="*/ 3032924 h 3032924"/>
              <a:gd name="connsiteX18-877" fmla="*/ 0 w 3239999"/>
              <a:gd name="connsiteY18-878" fmla="*/ 3032924 h 3032924"/>
              <a:gd name="connsiteX19-879" fmla="*/ 0 w 3239999"/>
              <a:gd name="connsiteY19-880" fmla="*/ 738345 h 3032924"/>
              <a:gd name="connsiteX20-881" fmla="*/ 102477 w 3239999"/>
              <a:gd name="connsiteY20-882" fmla="*/ 738345 h 3032924"/>
              <a:gd name="connsiteX21-883" fmla="*/ 102477 w 3239999"/>
              <a:gd name="connsiteY21-884" fmla="*/ 428517 h 3032924"/>
              <a:gd name="connsiteX22-885" fmla="*/ 385229 w 3239999"/>
              <a:gd name="connsiteY22-886" fmla="*/ 430441 h 3032924"/>
              <a:gd name="connsiteX23-887" fmla="*/ 386326 w 3239999"/>
              <a:gd name="connsiteY23-888" fmla="*/ 91100 h 3032924"/>
              <a:gd name="connsiteX24-889" fmla="*/ 833935 w 3239999"/>
              <a:gd name="connsiteY24-890" fmla="*/ 22 h 3032924"/>
              <a:gd name="connsiteX25-891" fmla="*/ 1576606 w 3239999"/>
              <a:gd name="connsiteY25-892" fmla="*/ 402054 h 3032924"/>
              <a:gd name="connsiteX26-893" fmla="*/ 1576606 w 3239999"/>
              <a:gd name="connsiteY26-894" fmla="*/ 430441 h 3032924"/>
              <a:gd name="connsiteX27-895" fmla="*/ 1576606 w 3239999"/>
              <a:gd name="connsiteY27-896" fmla="*/ 526981 h 3032924"/>
              <a:gd name="connsiteX28-897" fmla="*/ 1576606 w 3239999"/>
              <a:gd name="connsiteY28-898" fmla="*/ 2765302 h 3032924"/>
              <a:gd name="connsiteX29-899" fmla="*/ 378630 w 3239999"/>
              <a:gd name="connsiteY29-900" fmla="*/ 2472117 h 3032924"/>
              <a:gd name="connsiteX30-901" fmla="*/ 384918 w 3239999"/>
              <a:gd name="connsiteY30-902" fmla="*/ 526981 h 3032924"/>
              <a:gd name="connsiteX31-903" fmla="*/ 239143 w 3239999"/>
              <a:gd name="connsiteY31-904" fmla="*/ 526981 h 3032924"/>
              <a:gd name="connsiteX32-905" fmla="*/ 239143 w 3239999"/>
              <a:gd name="connsiteY32-906" fmla="*/ 2776423 h 3032924"/>
              <a:gd name="connsiteX33-907" fmla="*/ 1576606 w 3239999"/>
              <a:gd name="connsiteY33-908" fmla="*/ 2776423 h 3032924"/>
              <a:gd name="connsiteX34-909" fmla="*/ 1668046 w 3239999"/>
              <a:gd name="connsiteY34-910" fmla="*/ 2869642 h 3032924"/>
              <a:gd name="connsiteX0-911" fmla="*/ 1576606 w 3239999"/>
              <a:gd name="connsiteY0-912" fmla="*/ 2778202 h 3032924"/>
              <a:gd name="connsiteX1-913" fmla="*/ 1663394 w 3239999"/>
              <a:gd name="connsiteY1-914" fmla="*/ 2778202 h 3032924"/>
              <a:gd name="connsiteX2-915" fmla="*/ 1663394 w 3239999"/>
              <a:gd name="connsiteY2-916" fmla="*/ 2776423 h 3032924"/>
              <a:gd name="connsiteX3-917" fmla="*/ 3000856 w 3239999"/>
              <a:gd name="connsiteY3-918" fmla="*/ 2776423 h 3032924"/>
              <a:gd name="connsiteX4-919" fmla="*/ 3000856 w 3239999"/>
              <a:gd name="connsiteY4-920" fmla="*/ 526981 h 3032924"/>
              <a:gd name="connsiteX5-921" fmla="*/ 2855082 w 3239999"/>
              <a:gd name="connsiteY5-922" fmla="*/ 526981 h 3032924"/>
              <a:gd name="connsiteX6-923" fmla="*/ 2861369 w 3239999"/>
              <a:gd name="connsiteY6-924" fmla="*/ 2472117 h 3032924"/>
              <a:gd name="connsiteX7-925" fmla="*/ 1663394 w 3239999"/>
              <a:gd name="connsiteY7-926" fmla="*/ 2765302 h 3032924"/>
              <a:gd name="connsiteX8-927" fmla="*/ 1663394 w 3239999"/>
              <a:gd name="connsiteY8-928" fmla="*/ 526981 h 3032924"/>
              <a:gd name="connsiteX9-929" fmla="*/ 1663394 w 3239999"/>
              <a:gd name="connsiteY9-930" fmla="*/ 430441 h 3032924"/>
              <a:gd name="connsiteX10-931" fmla="*/ 1663394 w 3239999"/>
              <a:gd name="connsiteY10-932" fmla="*/ 402054 h 3032924"/>
              <a:gd name="connsiteX11-933" fmla="*/ 2406065 w 3239999"/>
              <a:gd name="connsiteY11-934" fmla="*/ 22 h 3032924"/>
              <a:gd name="connsiteX12-935" fmla="*/ 2853673 w 3239999"/>
              <a:gd name="connsiteY12-936" fmla="*/ 91100 h 3032924"/>
              <a:gd name="connsiteX13-937" fmla="*/ 2854770 w 3239999"/>
              <a:gd name="connsiteY13-938" fmla="*/ 430441 h 3032924"/>
              <a:gd name="connsiteX14-939" fmla="*/ 3120669 w 3239999"/>
              <a:gd name="connsiteY14-940" fmla="*/ 428517 h 3032924"/>
              <a:gd name="connsiteX15-941" fmla="*/ 3120669 w 3239999"/>
              <a:gd name="connsiteY15-942" fmla="*/ 738345 h 3032924"/>
              <a:gd name="connsiteX16-943" fmla="*/ 3239999 w 3239999"/>
              <a:gd name="connsiteY16-944" fmla="*/ 738345 h 3032924"/>
              <a:gd name="connsiteX17-945" fmla="*/ 3239999 w 3239999"/>
              <a:gd name="connsiteY17-946" fmla="*/ 3032924 h 3032924"/>
              <a:gd name="connsiteX18-947" fmla="*/ 0 w 3239999"/>
              <a:gd name="connsiteY18-948" fmla="*/ 3032924 h 3032924"/>
              <a:gd name="connsiteX19-949" fmla="*/ 0 w 3239999"/>
              <a:gd name="connsiteY19-950" fmla="*/ 738345 h 3032924"/>
              <a:gd name="connsiteX20-951" fmla="*/ 102477 w 3239999"/>
              <a:gd name="connsiteY20-952" fmla="*/ 738345 h 3032924"/>
              <a:gd name="connsiteX21-953" fmla="*/ 102477 w 3239999"/>
              <a:gd name="connsiteY21-954" fmla="*/ 428517 h 3032924"/>
              <a:gd name="connsiteX22-955" fmla="*/ 385229 w 3239999"/>
              <a:gd name="connsiteY22-956" fmla="*/ 430441 h 3032924"/>
              <a:gd name="connsiteX23-957" fmla="*/ 386326 w 3239999"/>
              <a:gd name="connsiteY23-958" fmla="*/ 91100 h 3032924"/>
              <a:gd name="connsiteX24-959" fmla="*/ 833935 w 3239999"/>
              <a:gd name="connsiteY24-960" fmla="*/ 22 h 3032924"/>
              <a:gd name="connsiteX25-961" fmla="*/ 1576606 w 3239999"/>
              <a:gd name="connsiteY25-962" fmla="*/ 402054 h 3032924"/>
              <a:gd name="connsiteX26-963" fmla="*/ 1576606 w 3239999"/>
              <a:gd name="connsiteY26-964" fmla="*/ 430441 h 3032924"/>
              <a:gd name="connsiteX27-965" fmla="*/ 1576606 w 3239999"/>
              <a:gd name="connsiteY27-966" fmla="*/ 526981 h 3032924"/>
              <a:gd name="connsiteX28-967" fmla="*/ 1576606 w 3239999"/>
              <a:gd name="connsiteY28-968" fmla="*/ 2765302 h 3032924"/>
              <a:gd name="connsiteX29-969" fmla="*/ 378630 w 3239999"/>
              <a:gd name="connsiteY29-970" fmla="*/ 2472117 h 3032924"/>
              <a:gd name="connsiteX30-971" fmla="*/ 384918 w 3239999"/>
              <a:gd name="connsiteY30-972" fmla="*/ 526981 h 3032924"/>
              <a:gd name="connsiteX31-973" fmla="*/ 239143 w 3239999"/>
              <a:gd name="connsiteY31-974" fmla="*/ 526981 h 3032924"/>
              <a:gd name="connsiteX32-975" fmla="*/ 239143 w 3239999"/>
              <a:gd name="connsiteY32-976" fmla="*/ 2776423 h 3032924"/>
              <a:gd name="connsiteX33-977" fmla="*/ 1576606 w 3239999"/>
              <a:gd name="connsiteY33-978" fmla="*/ 2776423 h 3032924"/>
              <a:gd name="connsiteX34-979" fmla="*/ 1668046 w 3239999"/>
              <a:gd name="connsiteY34-980" fmla="*/ 2869642 h 3032924"/>
              <a:gd name="connsiteX0-981" fmla="*/ 1576606 w 3239999"/>
              <a:gd name="connsiteY0-982" fmla="*/ 2778202 h 3032924"/>
              <a:gd name="connsiteX1-983" fmla="*/ 1663394 w 3239999"/>
              <a:gd name="connsiteY1-984" fmla="*/ 2778202 h 3032924"/>
              <a:gd name="connsiteX2-985" fmla="*/ 1663394 w 3239999"/>
              <a:gd name="connsiteY2-986" fmla="*/ 2776423 h 3032924"/>
              <a:gd name="connsiteX3-987" fmla="*/ 3000856 w 3239999"/>
              <a:gd name="connsiteY3-988" fmla="*/ 2776423 h 3032924"/>
              <a:gd name="connsiteX4-989" fmla="*/ 3000856 w 3239999"/>
              <a:gd name="connsiteY4-990" fmla="*/ 526981 h 3032924"/>
              <a:gd name="connsiteX5-991" fmla="*/ 2855082 w 3239999"/>
              <a:gd name="connsiteY5-992" fmla="*/ 526981 h 3032924"/>
              <a:gd name="connsiteX6-993" fmla="*/ 2861369 w 3239999"/>
              <a:gd name="connsiteY6-994" fmla="*/ 2472117 h 3032924"/>
              <a:gd name="connsiteX7-995" fmla="*/ 1663394 w 3239999"/>
              <a:gd name="connsiteY7-996" fmla="*/ 2765302 h 3032924"/>
              <a:gd name="connsiteX8-997" fmla="*/ 1663394 w 3239999"/>
              <a:gd name="connsiteY8-998" fmla="*/ 526981 h 3032924"/>
              <a:gd name="connsiteX9-999" fmla="*/ 1663394 w 3239999"/>
              <a:gd name="connsiteY9-1000" fmla="*/ 430441 h 3032924"/>
              <a:gd name="connsiteX10-1001" fmla="*/ 1663394 w 3239999"/>
              <a:gd name="connsiteY10-1002" fmla="*/ 402054 h 3032924"/>
              <a:gd name="connsiteX11-1003" fmla="*/ 2406065 w 3239999"/>
              <a:gd name="connsiteY11-1004" fmla="*/ 22 h 3032924"/>
              <a:gd name="connsiteX12-1005" fmla="*/ 2853673 w 3239999"/>
              <a:gd name="connsiteY12-1006" fmla="*/ 91100 h 3032924"/>
              <a:gd name="connsiteX13-1007" fmla="*/ 2854770 w 3239999"/>
              <a:gd name="connsiteY13-1008" fmla="*/ 430441 h 3032924"/>
              <a:gd name="connsiteX14-1009" fmla="*/ 3120669 w 3239999"/>
              <a:gd name="connsiteY14-1010" fmla="*/ 428517 h 3032924"/>
              <a:gd name="connsiteX15-1011" fmla="*/ 3120669 w 3239999"/>
              <a:gd name="connsiteY15-1012" fmla="*/ 738345 h 3032924"/>
              <a:gd name="connsiteX16-1013" fmla="*/ 3239999 w 3239999"/>
              <a:gd name="connsiteY16-1014" fmla="*/ 738345 h 3032924"/>
              <a:gd name="connsiteX17-1015" fmla="*/ 3239999 w 3239999"/>
              <a:gd name="connsiteY17-1016" fmla="*/ 3032924 h 3032924"/>
              <a:gd name="connsiteX18-1017" fmla="*/ 0 w 3239999"/>
              <a:gd name="connsiteY18-1018" fmla="*/ 3032924 h 3032924"/>
              <a:gd name="connsiteX19-1019" fmla="*/ 0 w 3239999"/>
              <a:gd name="connsiteY19-1020" fmla="*/ 738345 h 3032924"/>
              <a:gd name="connsiteX20-1021" fmla="*/ 102477 w 3239999"/>
              <a:gd name="connsiteY20-1022" fmla="*/ 738345 h 3032924"/>
              <a:gd name="connsiteX21-1023" fmla="*/ 102477 w 3239999"/>
              <a:gd name="connsiteY21-1024" fmla="*/ 428517 h 3032924"/>
              <a:gd name="connsiteX22-1025" fmla="*/ 385229 w 3239999"/>
              <a:gd name="connsiteY22-1026" fmla="*/ 430441 h 3032924"/>
              <a:gd name="connsiteX23-1027" fmla="*/ 386326 w 3239999"/>
              <a:gd name="connsiteY23-1028" fmla="*/ 91100 h 3032924"/>
              <a:gd name="connsiteX24-1029" fmla="*/ 833935 w 3239999"/>
              <a:gd name="connsiteY24-1030" fmla="*/ 22 h 3032924"/>
              <a:gd name="connsiteX25-1031" fmla="*/ 1576606 w 3239999"/>
              <a:gd name="connsiteY25-1032" fmla="*/ 402054 h 3032924"/>
              <a:gd name="connsiteX26-1033" fmla="*/ 1576606 w 3239999"/>
              <a:gd name="connsiteY26-1034" fmla="*/ 430441 h 3032924"/>
              <a:gd name="connsiteX27-1035" fmla="*/ 1576606 w 3239999"/>
              <a:gd name="connsiteY27-1036" fmla="*/ 526981 h 3032924"/>
              <a:gd name="connsiteX28-1037" fmla="*/ 1576606 w 3239999"/>
              <a:gd name="connsiteY28-1038" fmla="*/ 2765302 h 3032924"/>
              <a:gd name="connsiteX29-1039" fmla="*/ 378630 w 3239999"/>
              <a:gd name="connsiteY29-1040" fmla="*/ 2472117 h 3032924"/>
              <a:gd name="connsiteX30-1041" fmla="*/ 384918 w 3239999"/>
              <a:gd name="connsiteY30-1042" fmla="*/ 526981 h 3032924"/>
              <a:gd name="connsiteX31-1043" fmla="*/ 239143 w 3239999"/>
              <a:gd name="connsiteY31-1044" fmla="*/ 526981 h 3032924"/>
              <a:gd name="connsiteX32-1045" fmla="*/ 239143 w 3239999"/>
              <a:gd name="connsiteY32-1046" fmla="*/ 2776423 h 3032924"/>
              <a:gd name="connsiteX33-1047" fmla="*/ 1576606 w 3239999"/>
              <a:gd name="connsiteY33-1048" fmla="*/ 2776423 h 3032924"/>
              <a:gd name="connsiteX34-1049" fmla="*/ 1668046 w 3239999"/>
              <a:gd name="connsiteY34-1050" fmla="*/ 2869642 h 3032924"/>
              <a:gd name="connsiteX0-1051" fmla="*/ 1576606 w 3239999"/>
              <a:gd name="connsiteY0-1052" fmla="*/ 2778202 h 3032924"/>
              <a:gd name="connsiteX1-1053" fmla="*/ 1663394 w 3239999"/>
              <a:gd name="connsiteY1-1054" fmla="*/ 2778202 h 3032924"/>
              <a:gd name="connsiteX2-1055" fmla="*/ 1663394 w 3239999"/>
              <a:gd name="connsiteY2-1056" fmla="*/ 2776423 h 3032924"/>
              <a:gd name="connsiteX3-1057" fmla="*/ 3000856 w 3239999"/>
              <a:gd name="connsiteY3-1058" fmla="*/ 2776423 h 3032924"/>
              <a:gd name="connsiteX4-1059" fmla="*/ 3000856 w 3239999"/>
              <a:gd name="connsiteY4-1060" fmla="*/ 526981 h 3032924"/>
              <a:gd name="connsiteX5-1061" fmla="*/ 2855082 w 3239999"/>
              <a:gd name="connsiteY5-1062" fmla="*/ 526981 h 3032924"/>
              <a:gd name="connsiteX6-1063" fmla="*/ 2861369 w 3239999"/>
              <a:gd name="connsiteY6-1064" fmla="*/ 2472117 h 3032924"/>
              <a:gd name="connsiteX7-1065" fmla="*/ 1663394 w 3239999"/>
              <a:gd name="connsiteY7-1066" fmla="*/ 2765302 h 3032924"/>
              <a:gd name="connsiteX8-1067" fmla="*/ 1663394 w 3239999"/>
              <a:gd name="connsiteY8-1068" fmla="*/ 526981 h 3032924"/>
              <a:gd name="connsiteX9-1069" fmla="*/ 1663394 w 3239999"/>
              <a:gd name="connsiteY9-1070" fmla="*/ 430441 h 3032924"/>
              <a:gd name="connsiteX10-1071" fmla="*/ 1663394 w 3239999"/>
              <a:gd name="connsiteY10-1072" fmla="*/ 402054 h 3032924"/>
              <a:gd name="connsiteX11-1073" fmla="*/ 2406065 w 3239999"/>
              <a:gd name="connsiteY11-1074" fmla="*/ 22 h 3032924"/>
              <a:gd name="connsiteX12-1075" fmla="*/ 2853673 w 3239999"/>
              <a:gd name="connsiteY12-1076" fmla="*/ 91100 h 3032924"/>
              <a:gd name="connsiteX13-1077" fmla="*/ 2854770 w 3239999"/>
              <a:gd name="connsiteY13-1078" fmla="*/ 430441 h 3032924"/>
              <a:gd name="connsiteX14-1079" fmla="*/ 3120669 w 3239999"/>
              <a:gd name="connsiteY14-1080" fmla="*/ 428517 h 3032924"/>
              <a:gd name="connsiteX15-1081" fmla="*/ 3120669 w 3239999"/>
              <a:gd name="connsiteY15-1082" fmla="*/ 738345 h 3032924"/>
              <a:gd name="connsiteX16-1083" fmla="*/ 3239999 w 3239999"/>
              <a:gd name="connsiteY16-1084" fmla="*/ 738345 h 3032924"/>
              <a:gd name="connsiteX17-1085" fmla="*/ 3239999 w 3239999"/>
              <a:gd name="connsiteY17-1086" fmla="*/ 3032924 h 3032924"/>
              <a:gd name="connsiteX18-1087" fmla="*/ 0 w 3239999"/>
              <a:gd name="connsiteY18-1088" fmla="*/ 3032924 h 3032924"/>
              <a:gd name="connsiteX19-1089" fmla="*/ 0 w 3239999"/>
              <a:gd name="connsiteY19-1090" fmla="*/ 738345 h 3032924"/>
              <a:gd name="connsiteX20-1091" fmla="*/ 102477 w 3239999"/>
              <a:gd name="connsiteY20-1092" fmla="*/ 738345 h 3032924"/>
              <a:gd name="connsiteX21-1093" fmla="*/ 102477 w 3239999"/>
              <a:gd name="connsiteY21-1094" fmla="*/ 428517 h 3032924"/>
              <a:gd name="connsiteX22-1095" fmla="*/ 385229 w 3239999"/>
              <a:gd name="connsiteY22-1096" fmla="*/ 430441 h 3032924"/>
              <a:gd name="connsiteX23-1097" fmla="*/ 386326 w 3239999"/>
              <a:gd name="connsiteY23-1098" fmla="*/ 91100 h 3032924"/>
              <a:gd name="connsiteX24-1099" fmla="*/ 833935 w 3239999"/>
              <a:gd name="connsiteY24-1100" fmla="*/ 22 h 3032924"/>
              <a:gd name="connsiteX25-1101" fmla="*/ 1576606 w 3239999"/>
              <a:gd name="connsiteY25-1102" fmla="*/ 402054 h 3032924"/>
              <a:gd name="connsiteX26-1103" fmla="*/ 1576606 w 3239999"/>
              <a:gd name="connsiteY26-1104" fmla="*/ 430441 h 3032924"/>
              <a:gd name="connsiteX27-1105" fmla="*/ 1576606 w 3239999"/>
              <a:gd name="connsiteY27-1106" fmla="*/ 526981 h 3032924"/>
              <a:gd name="connsiteX28-1107" fmla="*/ 1576606 w 3239999"/>
              <a:gd name="connsiteY28-1108" fmla="*/ 2765302 h 3032924"/>
              <a:gd name="connsiteX29-1109" fmla="*/ 378630 w 3239999"/>
              <a:gd name="connsiteY29-1110" fmla="*/ 2472117 h 3032924"/>
              <a:gd name="connsiteX30-1111" fmla="*/ 384918 w 3239999"/>
              <a:gd name="connsiteY30-1112" fmla="*/ 526981 h 3032924"/>
              <a:gd name="connsiteX31-1113" fmla="*/ 239143 w 3239999"/>
              <a:gd name="connsiteY31-1114" fmla="*/ 526981 h 3032924"/>
              <a:gd name="connsiteX32-1115" fmla="*/ 239143 w 3239999"/>
              <a:gd name="connsiteY32-1116" fmla="*/ 2776423 h 3032924"/>
              <a:gd name="connsiteX33-1117" fmla="*/ 1576606 w 3239999"/>
              <a:gd name="connsiteY33-1118" fmla="*/ 2776423 h 3032924"/>
              <a:gd name="connsiteX0-1119" fmla="*/ 1576606 w 3239999"/>
              <a:gd name="connsiteY0-1120" fmla="*/ 2778202 h 3032924"/>
              <a:gd name="connsiteX1-1121" fmla="*/ 1663394 w 3239999"/>
              <a:gd name="connsiteY1-1122" fmla="*/ 2778202 h 3032924"/>
              <a:gd name="connsiteX2-1123" fmla="*/ 1663394 w 3239999"/>
              <a:gd name="connsiteY2-1124" fmla="*/ 2776423 h 3032924"/>
              <a:gd name="connsiteX3-1125" fmla="*/ 3000856 w 3239999"/>
              <a:gd name="connsiteY3-1126" fmla="*/ 2776423 h 3032924"/>
              <a:gd name="connsiteX4-1127" fmla="*/ 3000856 w 3239999"/>
              <a:gd name="connsiteY4-1128" fmla="*/ 526981 h 3032924"/>
              <a:gd name="connsiteX5-1129" fmla="*/ 2855082 w 3239999"/>
              <a:gd name="connsiteY5-1130" fmla="*/ 526981 h 3032924"/>
              <a:gd name="connsiteX6-1131" fmla="*/ 2861369 w 3239999"/>
              <a:gd name="connsiteY6-1132" fmla="*/ 2472117 h 3032924"/>
              <a:gd name="connsiteX7-1133" fmla="*/ 1663394 w 3239999"/>
              <a:gd name="connsiteY7-1134" fmla="*/ 2765302 h 3032924"/>
              <a:gd name="connsiteX8-1135" fmla="*/ 1663394 w 3239999"/>
              <a:gd name="connsiteY8-1136" fmla="*/ 526981 h 3032924"/>
              <a:gd name="connsiteX9-1137" fmla="*/ 1663394 w 3239999"/>
              <a:gd name="connsiteY9-1138" fmla="*/ 430441 h 3032924"/>
              <a:gd name="connsiteX10-1139" fmla="*/ 1663394 w 3239999"/>
              <a:gd name="connsiteY10-1140" fmla="*/ 402054 h 3032924"/>
              <a:gd name="connsiteX11-1141" fmla="*/ 2406065 w 3239999"/>
              <a:gd name="connsiteY11-1142" fmla="*/ 22 h 3032924"/>
              <a:gd name="connsiteX12-1143" fmla="*/ 2853673 w 3239999"/>
              <a:gd name="connsiteY12-1144" fmla="*/ 91100 h 3032924"/>
              <a:gd name="connsiteX13-1145" fmla="*/ 2854770 w 3239999"/>
              <a:gd name="connsiteY13-1146" fmla="*/ 430441 h 3032924"/>
              <a:gd name="connsiteX14-1147" fmla="*/ 3120669 w 3239999"/>
              <a:gd name="connsiteY14-1148" fmla="*/ 428517 h 3032924"/>
              <a:gd name="connsiteX15-1149" fmla="*/ 3120669 w 3239999"/>
              <a:gd name="connsiteY15-1150" fmla="*/ 738345 h 3032924"/>
              <a:gd name="connsiteX16-1151" fmla="*/ 3239999 w 3239999"/>
              <a:gd name="connsiteY16-1152" fmla="*/ 738345 h 3032924"/>
              <a:gd name="connsiteX17-1153" fmla="*/ 3239999 w 3239999"/>
              <a:gd name="connsiteY17-1154" fmla="*/ 3032924 h 3032924"/>
              <a:gd name="connsiteX18-1155" fmla="*/ 0 w 3239999"/>
              <a:gd name="connsiteY18-1156" fmla="*/ 3032924 h 3032924"/>
              <a:gd name="connsiteX19-1157" fmla="*/ 0 w 3239999"/>
              <a:gd name="connsiteY19-1158" fmla="*/ 738345 h 3032924"/>
              <a:gd name="connsiteX20-1159" fmla="*/ 102477 w 3239999"/>
              <a:gd name="connsiteY20-1160" fmla="*/ 738345 h 3032924"/>
              <a:gd name="connsiteX21-1161" fmla="*/ 102477 w 3239999"/>
              <a:gd name="connsiteY21-1162" fmla="*/ 428517 h 3032924"/>
              <a:gd name="connsiteX22-1163" fmla="*/ 385229 w 3239999"/>
              <a:gd name="connsiteY22-1164" fmla="*/ 430441 h 3032924"/>
              <a:gd name="connsiteX23-1165" fmla="*/ 386326 w 3239999"/>
              <a:gd name="connsiteY23-1166" fmla="*/ 91100 h 3032924"/>
              <a:gd name="connsiteX24-1167" fmla="*/ 833935 w 3239999"/>
              <a:gd name="connsiteY24-1168" fmla="*/ 22 h 3032924"/>
              <a:gd name="connsiteX25-1169" fmla="*/ 1576606 w 3239999"/>
              <a:gd name="connsiteY25-1170" fmla="*/ 402054 h 3032924"/>
              <a:gd name="connsiteX26-1171" fmla="*/ 1576606 w 3239999"/>
              <a:gd name="connsiteY26-1172" fmla="*/ 430441 h 3032924"/>
              <a:gd name="connsiteX27-1173" fmla="*/ 1576606 w 3239999"/>
              <a:gd name="connsiteY27-1174" fmla="*/ 526981 h 3032924"/>
              <a:gd name="connsiteX28-1175" fmla="*/ 1576606 w 3239999"/>
              <a:gd name="connsiteY28-1176" fmla="*/ 2765302 h 3032924"/>
              <a:gd name="connsiteX29-1177" fmla="*/ 378630 w 3239999"/>
              <a:gd name="connsiteY29-1178" fmla="*/ 2472117 h 3032924"/>
              <a:gd name="connsiteX30-1179" fmla="*/ 384918 w 3239999"/>
              <a:gd name="connsiteY30-1180" fmla="*/ 526981 h 3032924"/>
              <a:gd name="connsiteX31-1181" fmla="*/ 239143 w 3239999"/>
              <a:gd name="connsiteY31-1182" fmla="*/ 526981 h 3032924"/>
              <a:gd name="connsiteX32-1183" fmla="*/ 239143 w 3239999"/>
              <a:gd name="connsiteY32-1184" fmla="*/ 2776423 h 3032924"/>
              <a:gd name="connsiteX33-1185" fmla="*/ 1576606 w 3239999"/>
              <a:gd name="connsiteY33-1186" fmla="*/ 2776423 h 3032924"/>
              <a:gd name="connsiteX0-1187" fmla="*/ 1576606 w 3239999"/>
              <a:gd name="connsiteY0-1188" fmla="*/ 2778202 h 3032924"/>
              <a:gd name="connsiteX1-1189" fmla="*/ 1663394 w 3239999"/>
              <a:gd name="connsiteY1-1190" fmla="*/ 2778202 h 3032924"/>
              <a:gd name="connsiteX2-1191" fmla="*/ 1663394 w 3239999"/>
              <a:gd name="connsiteY2-1192" fmla="*/ 2776423 h 3032924"/>
              <a:gd name="connsiteX3-1193" fmla="*/ 3000856 w 3239999"/>
              <a:gd name="connsiteY3-1194" fmla="*/ 2776423 h 3032924"/>
              <a:gd name="connsiteX4-1195" fmla="*/ 3000856 w 3239999"/>
              <a:gd name="connsiteY4-1196" fmla="*/ 526981 h 3032924"/>
              <a:gd name="connsiteX5-1197" fmla="*/ 2855082 w 3239999"/>
              <a:gd name="connsiteY5-1198" fmla="*/ 526981 h 3032924"/>
              <a:gd name="connsiteX6-1199" fmla="*/ 2861369 w 3239999"/>
              <a:gd name="connsiteY6-1200" fmla="*/ 2472117 h 3032924"/>
              <a:gd name="connsiteX7-1201" fmla="*/ 1663394 w 3239999"/>
              <a:gd name="connsiteY7-1202" fmla="*/ 2765302 h 3032924"/>
              <a:gd name="connsiteX8-1203" fmla="*/ 1663394 w 3239999"/>
              <a:gd name="connsiteY8-1204" fmla="*/ 526981 h 3032924"/>
              <a:gd name="connsiteX9-1205" fmla="*/ 1663394 w 3239999"/>
              <a:gd name="connsiteY9-1206" fmla="*/ 430441 h 3032924"/>
              <a:gd name="connsiteX10-1207" fmla="*/ 1663394 w 3239999"/>
              <a:gd name="connsiteY10-1208" fmla="*/ 402054 h 3032924"/>
              <a:gd name="connsiteX11-1209" fmla="*/ 2406065 w 3239999"/>
              <a:gd name="connsiteY11-1210" fmla="*/ 22 h 3032924"/>
              <a:gd name="connsiteX12-1211" fmla="*/ 2853673 w 3239999"/>
              <a:gd name="connsiteY12-1212" fmla="*/ 91100 h 3032924"/>
              <a:gd name="connsiteX13-1213" fmla="*/ 2854770 w 3239999"/>
              <a:gd name="connsiteY13-1214" fmla="*/ 430441 h 3032924"/>
              <a:gd name="connsiteX14-1215" fmla="*/ 3120669 w 3239999"/>
              <a:gd name="connsiteY14-1216" fmla="*/ 428517 h 3032924"/>
              <a:gd name="connsiteX15-1217" fmla="*/ 3120669 w 3239999"/>
              <a:gd name="connsiteY15-1218" fmla="*/ 738345 h 3032924"/>
              <a:gd name="connsiteX16-1219" fmla="*/ 3239999 w 3239999"/>
              <a:gd name="connsiteY16-1220" fmla="*/ 738345 h 3032924"/>
              <a:gd name="connsiteX17-1221" fmla="*/ 3239999 w 3239999"/>
              <a:gd name="connsiteY17-1222" fmla="*/ 3032924 h 3032924"/>
              <a:gd name="connsiteX18-1223" fmla="*/ 0 w 3239999"/>
              <a:gd name="connsiteY18-1224" fmla="*/ 3032924 h 3032924"/>
              <a:gd name="connsiteX19-1225" fmla="*/ 0 w 3239999"/>
              <a:gd name="connsiteY19-1226" fmla="*/ 738345 h 3032924"/>
              <a:gd name="connsiteX20-1227" fmla="*/ 102477 w 3239999"/>
              <a:gd name="connsiteY20-1228" fmla="*/ 738345 h 3032924"/>
              <a:gd name="connsiteX21-1229" fmla="*/ 102477 w 3239999"/>
              <a:gd name="connsiteY21-1230" fmla="*/ 428517 h 3032924"/>
              <a:gd name="connsiteX22-1231" fmla="*/ 385229 w 3239999"/>
              <a:gd name="connsiteY22-1232" fmla="*/ 430441 h 3032924"/>
              <a:gd name="connsiteX23-1233" fmla="*/ 386326 w 3239999"/>
              <a:gd name="connsiteY23-1234" fmla="*/ 91100 h 3032924"/>
              <a:gd name="connsiteX24-1235" fmla="*/ 833935 w 3239999"/>
              <a:gd name="connsiteY24-1236" fmla="*/ 22 h 3032924"/>
              <a:gd name="connsiteX25-1237" fmla="*/ 1576606 w 3239999"/>
              <a:gd name="connsiteY25-1238" fmla="*/ 402054 h 3032924"/>
              <a:gd name="connsiteX26-1239" fmla="*/ 1576606 w 3239999"/>
              <a:gd name="connsiteY26-1240" fmla="*/ 430441 h 3032924"/>
              <a:gd name="connsiteX27-1241" fmla="*/ 1576606 w 3239999"/>
              <a:gd name="connsiteY27-1242" fmla="*/ 526981 h 3032924"/>
              <a:gd name="connsiteX28-1243" fmla="*/ 1576606 w 3239999"/>
              <a:gd name="connsiteY28-1244" fmla="*/ 2765302 h 3032924"/>
              <a:gd name="connsiteX29-1245" fmla="*/ 378630 w 3239999"/>
              <a:gd name="connsiteY29-1246" fmla="*/ 2472117 h 3032924"/>
              <a:gd name="connsiteX30-1247" fmla="*/ 384918 w 3239999"/>
              <a:gd name="connsiteY30-1248" fmla="*/ 526981 h 3032924"/>
              <a:gd name="connsiteX31-1249" fmla="*/ 239143 w 3239999"/>
              <a:gd name="connsiteY31-1250" fmla="*/ 526981 h 3032924"/>
              <a:gd name="connsiteX32-1251" fmla="*/ 239143 w 3239999"/>
              <a:gd name="connsiteY32-1252" fmla="*/ 2776423 h 3032924"/>
              <a:gd name="connsiteX33-1253" fmla="*/ 1576606 w 3239999"/>
              <a:gd name="connsiteY33-1254" fmla="*/ 2776423 h 3032924"/>
              <a:gd name="connsiteX0-1255" fmla="*/ 1576606 w 3239999"/>
              <a:gd name="connsiteY0-1256" fmla="*/ 2778202 h 3032924"/>
              <a:gd name="connsiteX1-1257" fmla="*/ 1663394 w 3239999"/>
              <a:gd name="connsiteY1-1258" fmla="*/ 2778202 h 3032924"/>
              <a:gd name="connsiteX2-1259" fmla="*/ 1663394 w 3239999"/>
              <a:gd name="connsiteY2-1260" fmla="*/ 2776423 h 3032924"/>
              <a:gd name="connsiteX3-1261" fmla="*/ 3000856 w 3239999"/>
              <a:gd name="connsiteY3-1262" fmla="*/ 2776423 h 3032924"/>
              <a:gd name="connsiteX4-1263" fmla="*/ 3000856 w 3239999"/>
              <a:gd name="connsiteY4-1264" fmla="*/ 526981 h 3032924"/>
              <a:gd name="connsiteX5-1265" fmla="*/ 2855082 w 3239999"/>
              <a:gd name="connsiteY5-1266" fmla="*/ 526981 h 3032924"/>
              <a:gd name="connsiteX6-1267" fmla="*/ 2861369 w 3239999"/>
              <a:gd name="connsiteY6-1268" fmla="*/ 2472117 h 3032924"/>
              <a:gd name="connsiteX7-1269" fmla="*/ 1663394 w 3239999"/>
              <a:gd name="connsiteY7-1270" fmla="*/ 2765302 h 3032924"/>
              <a:gd name="connsiteX8-1271" fmla="*/ 1663394 w 3239999"/>
              <a:gd name="connsiteY8-1272" fmla="*/ 526981 h 3032924"/>
              <a:gd name="connsiteX9-1273" fmla="*/ 1663394 w 3239999"/>
              <a:gd name="connsiteY9-1274" fmla="*/ 430441 h 3032924"/>
              <a:gd name="connsiteX10-1275" fmla="*/ 1663394 w 3239999"/>
              <a:gd name="connsiteY10-1276" fmla="*/ 402054 h 3032924"/>
              <a:gd name="connsiteX11-1277" fmla="*/ 2406065 w 3239999"/>
              <a:gd name="connsiteY11-1278" fmla="*/ 22 h 3032924"/>
              <a:gd name="connsiteX12-1279" fmla="*/ 2853673 w 3239999"/>
              <a:gd name="connsiteY12-1280" fmla="*/ 91100 h 3032924"/>
              <a:gd name="connsiteX13-1281" fmla="*/ 2854770 w 3239999"/>
              <a:gd name="connsiteY13-1282" fmla="*/ 430441 h 3032924"/>
              <a:gd name="connsiteX14-1283" fmla="*/ 3120669 w 3239999"/>
              <a:gd name="connsiteY14-1284" fmla="*/ 428517 h 3032924"/>
              <a:gd name="connsiteX15-1285" fmla="*/ 3120669 w 3239999"/>
              <a:gd name="connsiteY15-1286" fmla="*/ 738345 h 3032924"/>
              <a:gd name="connsiteX16-1287" fmla="*/ 3239999 w 3239999"/>
              <a:gd name="connsiteY16-1288" fmla="*/ 738345 h 3032924"/>
              <a:gd name="connsiteX17-1289" fmla="*/ 3239999 w 3239999"/>
              <a:gd name="connsiteY17-1290" fmla="*/ 3032924 h 3032924"/>
              <a:gd name="connsiteX18-1291" fmla="*/ 0 w 3239999"/>
              <a:gd name="connsiteY18-1292" fmla="*/ 3032924 h 3032924"/>
              <a:gd name="connsiteX19-1293" fmla="*/ 0 w 3239999"/>
              <a:gd name="connsiteY19-1294" fmla="*/ 738345 h 3032924"/>
              <a:gd name="connsiteX20-1295" fmla="*/ 102477 w 3239999"/>
              <a:gd name="connsiteY20-1296" fmla="*/ 738345 h 3032924"/>
              <a:gd name="connsiteX21-1297" fmla="*/ 102477 w 3239999"/>
              <a:gd name="connsiteY21-1298" fmla="*/ 428517 h 3032924"/>
              <a:gd name="connsiteX22-1299" fmla="*/ 385229 w 3239999"/>
              <a:gd name="connsiteY22-1300" fmla="*/ 430441 h 3032924"/>
              <a:gd name="connsiteX23-1301" fmla="*/ 386326 w 3239999"/>
              <a:gd name="connsiteY23-1302" fmla="*/ 91100 h 3032924"/>
              <a:gd name="connsiteX24-1303" fmla="*/ 833935 w 3239999"/>
              <a:gd name="connsiteY24-1304" fmla="*/ 22 h 3032924"/>
              <a:gd name="connsiteX25-1305" fmla="*/ 1576606 w 3239999"/>
              <a:gd name="connsiteY25-1306" fmla="*/ 402054 h 3032924"/>
              <a:gd name="connsiteX26-1307" fmla="*/ 1576606 w 3239999"/>
              <a:gd name="connsiteY26-1308" fmla="*/ 430441 h 3032924"/>
              <a:gd name="connsiteX27-1309" fmla="*/ 1576606 w 3239999"/>
              <a:gd name="connsiteY27-1310" fmla="*/ 526981 h 3032924"/>
              <a:gd name="connsiteX28-1311" fmla="*/ 1576606 w 3239999"/>
              <a:gd name="connsiteY28-1312" fmla="*/ 2765302 h 3032924"/>
              <a:gd name="connsiteX29-1313" fmla="*/ 378630 w 3239999"/>
              <a:gd name="connsiteY29-1314" fmla="*/ 2472117 h 3032924"/>
              <a:gd name="connsiteX30-1315" fmla="*/ 384918 w 3239999"/>
              <a:gd name="connsiteY30-1316" fmla="*/ 526981 h 3032924"/>
              <a:gd name="connsiteX31-1317" fmla="*/ 239143 w 3239999"/>
              <a:gd name="connsiteY31-1318" fmla="*/ 526981 h 3032924"/>
              <a:gd name="connsiteX32-1319" fmla="*/ 239143 w 3239999"/>
              <a:gd name="connsiteY32-1320" fmla="*/ 2776423 h 3032924"/>
              <a:gd name="connsiteX33-1321" fmla="*/ 1576606 w 3239999"/>
              <a:gd name="connsiteY33-1322" fmla="*/ 2776423 h 3032924"/>
              <a:gd name="connsiteX0-1323" fmla="*/ 1576606 w 3239999"/>
              <a:gd name="connsiteY0-1324" fmla="*/ 2778202 h 3032924"/>
              <a:gd name="connsiteX1-1325" fmla="*/ 1663394 w 3239999"/>
              <a:gd name="connsiteY1-1326" fmla="*/ 2778202 h 3032924"/>
              <a:gd name="connsiteX2-1327" fmla="*/ 1663394 w 3239999"/>
              <a:gd name="connsiteY2-1328" fmla="*/ 2776423 h 3032924"/>
              <a:gd name="connsiteX3-1329" fmla="*/ 3000856 w 3239999"/>
              <a:gd name="connsiteY3-1330" fmla="*/ 2776423 h 3032924"/>
              <a:gd name="connsiteX4-1331" fmla="*/ 3000856 w 3239999"/>
              <a:gd name="connsiteY4-1332" fmla="*/ 526981 h 3032924"/>
              <a:gd name="connsiteX5-1333" fmla="*/ 2855082 w 3239999"/>
              <a:gd name="connsiteY5-1334" fmla="*/ 526981 h 3032924"/>
              <a:gd name="connsiteX6-1335" fmla="*/ 2861369 w 3239999"/>
              <a:gd name="connsiteY6-1336" fmla="*/ 2472117 h 3032924"/>
              <a:gd name="connsiteX7-1337" fmla="*/ 1663394 w 3239999"/>
              <a:gd name="connsiteY7-1338" fmla="*/ 2765302 h 3032924"/>
              <a:gd name="connsiteX8-1339" fmla="*/ 1663394 w 3239999"/>
              <a:gd name="connsiteY8-1340" fmla="*/ 526981 h 3032924"/>
              <a:gd name="connsiteX9-1341" fmla="*/ 1663394 w 3239999"/>
              <a:gd name="connsiteY9-1342" fmla="*/ 430441 h 3032924"/>
              <a:gd name="connsiteX10-1343" fmla="*/ 1663394 w 3239999"/>
              <a:gd name="connsiteY10-1344" fmla="*/ 402054 h 3032924"/>
              <a:gd name="connsiteX11-1345" fmla="*/ 2406065 w 3239999"/>
              <a:gd name="connsiteY11-1346" fmla="*/ 22 h 3032924"/>
              <a:gd name="connsiteX12-1347" fmla="*/ 2853673 w 3239999"/>
              <a:gd name="connsiteY12-1348" fmla="*/ 91100 h 3032924"/>
              <a:gd name="connsiteX13-1349" fmla="*/ 2854770 w 3239999"/>
              <a:gd name="connsiteY13-1350" fmla="*/ 430441 h 3032924"/>
              <a:gd name="connsiteX14-1351" fmla="*/ 3120669 w 3239999"/>
              <a:gd name="connsiteY14-1352" fmla="*/ 428517 h 3032924"/>
              <a:gd name="connsiteX15-1353" fmla="*/ 3120669 w 3239999"/>
              <a:gd name="connsiteY15-1354" fmla="*/ 738345 h 3032924"/>
              <a:gd name="connsiteX16-1355" fmla="*/ 3239999 w 3239999"/>
              <a:gd name="connsiteY16-1356" fmla="*/ 738345 h 3032924"/>
              <a:gd name="connsiteX17-1357" fmla="*/ 3239999 w 3239999"/>
              <a:gd name="connsiteY17-1358" fmla="*/ 3032924 h 3032924"/>
              <a:gd name="connsiteX18-1359" fmla="*/ 0 w 3239999"/>
              <a:gd name="connsiteY18-1360" fmla="*/ 3032924 h 3032924"/>
              <a:gd name="connsiteX19-1361" fmla="*/ 0 w 3239999"/>
              <a:gd name="connsiteY19-1362" fmla="*/ 738345 h 3032924"/>
              <a:gd name="connsiteX20-1363" fmla="*/ 102477 w 3239999"/>
              <a:gd name="connsiteY20-1364" fmla="*/ 738345 h 3032924"/>
              <a:gd name="connsiteX21-1365" fmla="*/ 102477 w 3239999"/>
              <a:gd name="connsiteY21-1366" fmla="*/ 428517 h 3032924"/>
              <a:gd name="connsiteX22-1367" fmla="*/ 385229 w 3239999"/>
              <a:gd name="connsiteY22-1368" fmla="*/ 430441 h 3032924"/>
              <a:gd name="connsiteX23-1369" fmla="*/ 386326 w 3239999"/>
              <a:gd name="connsiteY23-1370" fmla="*/ 91100 h 3032924"/>
              <a:gd name="connsiteX24-1371" fmla="*/ 833935 w 3239999"/>
              <a:gd name="connsiteY24-1372" fmla="*/ 22 h 3032924"/>
              <a:gd name="connsiteX25-1373" fmla="*/ 1576606 w 3239999"/>
              <a:gd name="connsiteY25-1374" fmla="*/ 402054 h 3032924"/>
              <a:gd name="connsiteX26-1375" fmla="*/ 1576606 w 3239999"/>
              <a:gd name="connsiteY26-1376" fmla="*/ 430441 h 3032924"/>
              <a:gd name="connsiteX27-1377" fmla="*/ 1576606 w 3239999"/>
              <a:gd name="connsiteY27-1378" fmla="*/ 526981 h 3032924"/>
              <a:gd name="connsiteX28-1379" fmla="*/ 1576606 w 3239999"/>
              <a:gd name="connsiteY28-1380" fmla="*/ 2765302 h 3032924"/>
              <a:gd name="connsiteX29-1381" fmla="*/ 378630 w 3239999"/>
              <a:gd name="connsiteY29-1382" fmla="*/ 2472117 h 3032924"/>
              <a:gd name="connsiteX30-1383" fmla="*/ 384918 w 3239999"/>
              <a:gd name="connsiteY30-1384" fmla="*/ 526981 h 3032924"/>
              <a:gd name="connsiteX31-1385" fmla="*/ 239143 w 3239999"/>
              <a:gd name="connsiteY31-1386" fmla="*/ 526981 h 3032924"/>
              <a:gd name="connsiteX32-1387" fmla="*/ 229618 w 3239999"/>
              <a:gd name="connsiteY32-1388" fmla="*/ 2690698 h 3032924"/>
              <a:gd name="connsiteX33-1389" fmla="*/ 1576606 w 3239999"/>
              <a:gd name="connsiteY33-1390" fmla="*/ 2776423 h 3032924"/>
              <a:gd name="connsiteX0-1391" fmla="*/ 1576606 w 3239999"/>
              <a:gd name="connsiteY0-1392" fmla="*/ 2778202 h 3032924"/>
              <a:gd name="connsiteX1-1393" fmla="*/ 1663394 w 3239999"/>
              <a:gd name="connsiteY1-1394" fmla="*/ 2778202 h 3032924"/>
              <a:gd name="connsiteX2-1395" fmla="*/ 1663394 w 3239999"/>
              <a:gd name="connsiteY2-1396" fmla="*/ 2776423 h 3032924"/>
              <a:gd name="connsiteX3-1397" fmla="*/ 2991331 w 3239999"/>
              <a:gd name="connsiteY3-1398" fmla="*/ 2709748 h 3032924"/>
              <a:gd name="connsiteX4-1399" fmla="*/ 3000856 w 3239999"/>
              <a:gd name="connsiteY4-1400" fmla="*/ 526981 h 3032924"/>
              <a:gd name="connsiteX5-1401" fmla="*/ 2855082 w 3239999"/>
              <a:gd name="connsiteY5-1402" fmla="*/ 526981 h 3032924"/>
              <a:gd name="connsiteX6-1403" fmla="*/ 2861369 w 3239999"/>
              <a:gd name="connsiteY6-1404" fmla="*/ 2472117 h 3032924"/>
              <a:gd name="connsiteX7-1405" fmla="*/ 1663394 w 3239999"/>
              <a:gd name="connsiteY7-1406" fmla="*/ 2765302 h 3032924"/>
              <a:gd name="connsiteX8-1407" fmla="*/ 1663394 w 3239999"/>
              <a:gd name="connsiteY8-1408" fmla="*/ 526981 h 3032924"/>
              <a:gd name="connsiteX9-1409" fmla="*/ 1663394 w 3239999"/>
              <a:gd name="connsiteY9-1410" fmla="*/ 430441 h 3032924"/>
              <a:gd name="connsiteX10-1411" fmla="*/ 1663394 w 3239999"/>
              <a:gd name="connsiteY10-1412" fmla="*/ 402054 h 3032924"/>
              <a:gd name="connsiteX11-1413" fmla="*/ 2406065 w 3239999"/>
              <a:gd name="connsiteY11-1414" fmla="*/ 22 h 3032924"/>
              <a:gd name="connsiteX12-1415" fmla="*/ 2853673 w 3239999"/>
              <a:gd name="connsiteY12-1416" fmla="*/ 91100 h 3032924"/>
              <a:gd name="connsiteX13-1417" fmla="*/ 2854770 w 3239999"/>
              <a:gd name="connsiteY13-1418" fmla="*/ 430441 h 3032924"/>
              <a:gd name="connsiteX14-1419" fmla="*/ 3120669 w 3239999"/>
              <a:gd name="connsiteY14-1420" fmla="*/ 428517 h 3032924"/>
              <a:gd name="connsiteX15-1421" fmla="*/ 3120669 w 3239999"/>
              <a:gd name="connsiteY15-1422" fmla="*/ 738345 h 3032924"/>
              <a:gd name="connsiteX16-1423" fmla="*/ 3239999 w 3239999"/>
              <a:gd name="connsiteY16-1424" fmla="*/ 738345 h 3032924"/>
              <a:gd name="connsiteX17-1425" fmla="*/ 3239999 w 3239999"/>
              <a:gd name="connsiteY17-1426" fmla="*/ 3032924 h 3032924"/>
              <a:gd name="connsiteX18-1427" fmla="*/ 0 w 3239999"/>
              <a:gd name="connsiteY18-1428" fmla="*/ 3032924 h 3032924"/>
              <a:gd name="connsiteX19-1429" fmla="*/ 0 w 3239999"/>
              <a:gd name="connsiteY19-1430" fmla="*/ 738345 h 3032924"/>
              <a:gd name="connsiteX20-1431" fmla="*/ 102477 w 3239999"/>
              <a:gd name="connsiteY20-1432" fmla="*/ 738345 h 3032924"/>
              <a:gd name="connsiteX21-1433" fmla="*/ 102477 w 3239999"/>
              <a:gd name="connsiteY21-1434" fmla="*/ 428517 h 3032924"/>
              <a:gd name="connsiteX22-1435" fmla="*/ 385229 w 3239999"/>
              <a:gd name="connsiteY22-1436" fmla="*/ 430441 h 3032924"/>
              <a:gd name="connsiteX23-1437" fmla="*/ 386326 w 3239999"/>
              <a:gd name="connsiteY23-1438" fmla="*/ 91100 h 3032924"/>
              <a:gd name="connsiteX24-1439" fmla="*/ 833935 w 3239999"/>
              <a:gd name="connsiteY24-1440" fmla="*/ 22 h 3032924"/>
              <a:gd name="connsiteX25-1441" fmla="*/ 1576606 w 3239999"/>
              <a:gd name="connsiteY25-1442" fmla="*/ 402054 h 3032924"/>
              <a:gd name="connsiteX26-1443" fmla="*/ 1576606 w 3239999"/>
              <a:gd name="connsiteY26-1444" fmla="*/ 430441 h 3032924"/>
              <a:gd name="connsiteX27-1445" fmla="*/ 1576606 w 3239999"/>
              <a:gd name="connsiteY27-1446" fmla="*/ 526981 h 3032924"/>
              <a:gd name="connsiteX28-1447" fmla="*/ 1576606 w 3239999"/>
              <a:gd name="connsiteY28-1448" fmla="*/ 2765302 h 3032924"/>
              <a:gd name="connsiteX29-1449" fmla="*/ 378630 w 3239999"/>
              <a:gd name="connsiteY29-1450" fmla="*/ 2472117 h 3032924"/>
              <a:gd name="connsiteX30-1451" fmla="*/ 384918 w 3239999"/>
              <a:gd name="connsiteY30-1452" fmla="*/ 526981 h 3032924"/>
              <a:gd name="connsiteX31-1453" fmla="*/ 239143 w 3239999"/>
              <a:gd name="connsiteY31-1454" fmla="*/ 526981 h 3032924"/>
              <a:gd name="connsiteX32-1455" fmla="*/ 229618 w 3239999"/>
              <a:gd name="connsiteY32-1456" fmla="*/ 2690698 h 3032924"/>
              <a:gd name="connsiteX33-1457" fmla="*/ 1576606 w 3239999"/>
              <a:gd name="connsiteY33-1458" fmla="*/ 2776423 h 30329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" name="Rectangle 36"/>
          <p:cNvSpPr/>
          <p:nvPr/>
        </p:nvSpPr>
        <p:spPr>
          <a:xfrm>
            <a:off x="11604106" y="3897142"/>
            <a:ext cx="469992" cy="39287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" name="Oval 21"/>
          <p:cNvSpPr>
            <a:spLocks noChangeAspect="1"/>
          </p:cNvSpPr>
          <p:nvPr/>
        </p:nvSpPr>
        <p:spPr>
          <a:xfrm>
            <a:off x="10879556" y="5446214"/>
            <a:ext cx="428113" cy="431689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57275" y="3509645"/>
            <a:ext cx="289941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Exxon Mobil follows with a significant market value, highlighting its presence in the energy sector.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01470" y="5248275"/>
            <a:ext cx="289941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Synovus Financial holds the highest rank among the listed companies, indicating its strong performance and position within the dataset.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08035" y="3566160"/>
            <a:ext cx="289941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TechnipFMC has the lowest asset value, indicating relatively lower total assets compared to other companies in the dataset.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34935" y="5370830"/>
            <a:ext cx="289941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Fannie Mae has the highest asset value, indicating a substantial amount of total assets and financial strength.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48939" y="1920395"/>
            <a:ext cx="322250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Apple has the highest market value, indicating its strong market position and high valuation.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73013" y="1905155"/>
            <a:ext cx="3222509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BMCE Bank follows closely behind, demonstrating a competitive ranking within the dataset.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8" name="Group 239"/>
          <p:cNvGrpSpPr/>
          <p:nvPr/>
        </p:nvGrpSpPr>
        <p:grpSpPr>
          <a:xfrm>
            <a:off x="5018410" y="1474835"/>
            <a:ext cx="2314137" cy="5043656"/>
            <a:chOff x="2158202" y="277708"/>
            <a:chExt cx="1111725" cy="2423002"/>
          </a:xfrm>
        </p:grpSpPr>
        <p:sp>
          <p:nvSpPr>
            <p:cNvPr id="29" name="Freeform: Shape 240"/>
            <p:cNvSpPr/>
            <p:nvPr/>
          </p:nvSpPr>
          <p:spPr>
            <a:xfrm>
              <a:off x="2506740" y="277708"/>
              <a:ext cx="265549" cy="257669"/>
            </a:xfrm>
            <a:custGeom>
              <a:avLst/>
              <a:gdLst>
                <a:gd name="connsiteX0" fmla="*/ 330535 w 457961"/>
                <a:gd name="connsiteY0" fmla="*/ 38606 h 444372"/>
                <a:gd name="connsiteX1" fmla="*/ 411688 w 457961"/>
                <a:gd name="connsiteY1" fmla="*/ 107713 h 444372"/>
                <a:gd name="connsiteX2" fmla="*/ 452265 w 457961"/>
                <a:gd name="connsiteY2" fmla="*/ 262412 h 444372"/>
                <a:gd name="connsiteX3" fmla="*/ 369843 w 457961"/>
                <a:gd name="connsiteY3" fmla="*/ 444372 h 444372"/>
                <a:gd name="connsiteX4" fmla="*/ 293762 w 457961"/>
                <a:gd name="connsiteY4" fmla="*/ 432326 h 444372"/>
                <a:gd name="connsiteX5" fmla="*/ 269670 w 457961"/>
                <a:gd name="connsiteY5" fmla="*/ 425352 h 444372"/>
                <a:gd name="connsiteX6" fmla="*/ 187883 w 457961"/>
                <a:gd name="connsiteY6" fmla="*/ 386678 h 444372"/>
                <a:gd name="connsiteX7" fmla="*/ 125750 w 457961"/>
                <a:gd name="connsiteY7" fmla="*/ 313766 h 444372"/>
                <a:gd name="connsiteX8" fmla="*/ 112436 w 457961"/>
                <a:gd name="connsiteY8" fmla="*/ 258608 h 444372"/>
                <a:gd name="connsiteX9" fmla="*/ 94049 w 457961"/>
                <a:gd name="connsiteY9" fmla="*/ 239587 h 444372"/>
                <a:gd name="connsiteX10" fmla="*/ 79467 w 457961"/>
                <a:gd name="connsiteY10" fmla="*/ 261144 h 444372"/>
                <a:gd name="connsiteX11" fmla="*/ 72493 w 457961"/>
                <a:gd name="connsiteY11" fmla="*/ 308060 h 444372"/>
                <a:gd name="connsiteX12" fmla="*/ 49035 w 457961"/>
                <a:gd name="connsiteY12" fmla="*/ 333421 h 444372"/>
                <a:gd name="connsiteX13" fmla="*/ 30648 w 457961"/>
                <a:gd name="connsiteY13" fmla="*/ 307426 h 444372"/>
                <a:gd name="connsiteX14" fmla="*/ 10360 w 457961"/>
                <a:gd name="connsiteY14" fmla="*/ 280798 h 444372"/>
                <a:gd name="connsiteX15" fmla="*/ 216 w 457961"/>
                <a:gd name="connsiteY15" fmla="*/ 262412 h 444372"/>
                <a:gd name="connsiteX16" fmla="*/ 24942 w 457961"/>
                <a:gd name="connsiteY16" fmla="*/ 153362 h 444372"/>
                <a:gd name="connsiteX17" fmla="*/ 43328 w 457961"/>
                <a:gd name="connsiteY17" fmla="*/ 114054 h 444372"/>
                <a:gd name="connsiteX18" fmla="*/ 194857 w 457961"/>
                <a:gd name="connsiteY18" fmla="*/ 5004 h 444372"/>
                <a:gd name="connsiteX19" fmla="*/ 330535 w 457961"/>
                <a:gd name="connsiteY19" fmla="*/ 38606 h 444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57961" h="444372">
                  <a:moveTo>
                    <a:pt x="330535" y="38606"/>
                  </a:moveTo>
                  <a:cubicBezTo>
                    <a:pt x="357163" y="62699"/>
                    <a:pt x="388230" y="80451"/>
                    <a:pt x="411688" y="107713"/>
                  </a:cubicBezTo>
                  <a:cubicBezTo>
                    <a:pt x="451631" y="152728"/>
                    <a:pt x="467481" y="203449"/>
                    <a:pt x="452265" y="262412"/>
                  </a:cubicBezTo>
                  <a:cubicBezTo>
                    <a:pt x="435780" y="328349"/>
                    <a:pt x="407884" y="388580"/>
                    <a:pt x="369843" y="444372"/>
                  </a:cubicBezTo>
                  <a:cubicBezTo>
                    <a:pt x="345117" y="434862"/>
                    <a:pt x="321025" y="425986"/>
                    <a:pt x="293762" y="432326"/>
                  </a:cubicBezTo>
                  <a:cubicBezTo>
                    <a:pt x="285520" y="434228"/>
                    <a:pt x="276010" y="431058"/>
                    <a:pt x="269670" y="425352"/>
                  </a:cubicBezTo>
                  <a:cubicBezTo>
                    <a:pt x="246846" y="402528"/>
                    <a:pt x="217047" y="396822"/>
                    <a:pt x="187883" y="386678"/>
                  </a:cubicBezTo>
                  <a:cubicBezTo>
                    <a:pt x="153646" y="375265"/>
                    <a:pt x="130188" y="352441"/>
                    <a:pt x="125750" y="313766"/>
                  </a:cubicBezTo>
                  <a:cubicBezTo>
                    <a:pt x="123848" y="294746"/>
                    <a:pt x="120044" y="275726"/>
                    <a:pt x="112436" y="258608"/>
                  </a:cubicBezTo>
                  <a:cubicBezTo>
                    <a:pt x="108631" y="250366"/>
                    <a:pt x="104827" y="238953"/>
                    <a:pt x="94049" y="239587"/>
                  </a:cubicBezTo>
                  <a:cubicBezTo>
                    <a:pt x="82003" y="240221"/>
                    <a:pt x="82003" y="252268"/>
                    <a:pt x="79467" y="261144"/>
                  </a:cubicBezTo>
                  <a:cubicBezTo>
                    <a:pt x="75029" y="276360"/>
                    <a:pt x="76931" y="292844"/>
                    <a:pt x="72493" y="308060"/>
                  </a:cubicBezTo>
                  <a:cubicBezTo>
                    <a:pt x="68689" y="320107"/>
                    <a:pt x="65519" y="334055"/>
                    <a:pt x="49035" y="333421"/>
                  </a:cubicBezTo>
                  <a:cubicBezTo>
                    <a:pt x="33818" y="332787"/>
                    <a:pt x="32550" y="318839"/>
                    <a:pt x="30648" y="307426"/>
                  </a:cubicBezTo>
                  <a:cubicBezTo>
                    <a:pt x="28746" y="294746"/>
                    <a:pt x="28112" y="281432"/>
                    <a:pt x="10360" y="280798"/>
                  </a:cubicBezTo>
                  <a:cubicBezTo>
                    <a:pt x="3386" y="276360"/>
                    <a:pt x="-1052" y="268752"/>
                    <a:pt x="216" y="262412"/>
                  </a:cubicBezTo>
                  <a:cubicBezTo>
                    <a:pt x="9726" y="226273"/>
                    <a:pt x="2752" y="186331"/>
                    <a:pt x="24942" y="153362"/>
                  </a:cubicBezTo>
                  <a:cubicBezTo>
                    <a:pt x="33184" y="141316"/>
                    <a:pt x="36355" y="126734"/>
                    <a:pt x="43328" y="114054"/>
                  </a:cubicBezTo>
                  <a:cubicBezTo>
                    <a:pt x="76931" y="52555"/>
                    <a:pt x="127652" y="20854"/>
                    <a:pt x="194857" y="5004"/>
                  </a:cubicBezTo>
                  <a:cubicBezTo>
                    <a:pt x="248748" y="-8310"/>
                    <a:pt x="290592" y="5638"/>
                    <a:pt x="330535" y="38606"/>
                  </a:cubicBezTo>
                  <a:close/>
                </a:path>
              </a:pathLst>
            </a:custGeom>
            <a:solidFill>
              <a:srgbClr val="000000"/>
            </a:solidFill>
            <a:ln w="6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87"/>
            <p:cNvSpPr/>
            <p:nvPr/>
          </p:nvSpPr>
          <p:spPr>
            <a:xfrm>
              <a:off x="2510703" y="406224"/>
              <a:ext cx="210491" cy="205989"/>
            </a:xfrm>
            <a:custGeom>
              <a:avLst/>
              <a:gdLst>
                <a:gd name="connsiteX0" fmla="*/ 46005 w 363009"/>
                <a:gd name="connsiteY0" fmla="*/ 355245 h 355244"/>
                <a:gd name="connsiteX1" fmla="*/ 20011 w 363009"/>
                <a:gd name="connsiteY1" fmla="*/ 236051 h 355244"/>
                <a:gd name="connsiteX2" fmla="*/ 6696 w 363009"/>
                <a:gd name="connsiteY2" fmla="*/ 57894 h 355244"/>
                <a:gd name="connsiteX3" fmla="*/ 26351 w 363009"/>
                <a:gd name="connsiteY3" fmla="*/ 54724 h 355244"/>
                <a:gd name="connsiteX4" fmla="*/ 32691 w 363009"/>
                <a:gd name="connsiteY4" fmla="*/ 91497 h 355244"/>
                <a:gd name="connsiteX5" fmla="*/ 40933 w 363009"/>
                <a:gd name="connsiteY5" fmla="*/ 107981 h 355244"/>
                <a:gd name="connsiteX6" fmla="*/ 54881 w 363009"/>
                <a:gd name="connsiteY6" fmla="*/ 92131 h 355244"/>
                <a:gd name="connsiteX7" fmla="*/ 63757 w 363009"/>
                <a:gd name="connsiteY7" fmla="*/ 26828 h 355244"/>
                <a:gd name="connsiteX8" fmla="*/ 82143 w 363009"/>
                <a:gd name="connsiteY8" fmla="*/ 200 h 355244"/>
                <a:gd name="connsiteX9" fmla="*/ 110674 w 363009"/>
                <a:gd name="connsiteY9" fmla="*/ 21122 h 355244"/>
                <a:gd name="connsiteX10" fmla="*/ 128426 w 363009"/>
                <a:gd name="connsiteY10" fmla="*/ 84523 h 355244"/>
                <a:gd name="connsiteX11" fmla="*/ 197533 w 363009"/>
                <a:gd name="connsiteY11" fmla="*/ 160604 h 355244"/>
                <a:gd name="connsiteX12" fmla="*/ 262202 w 363009"/>
                <a:gd name="connsiteY12" fmla="*/ 192938 h 355244"/>
                <a:gd name="connsiteX13" fmla="*/ 297073 w 363009"/>
                <a:gd name="connsiteY13" fmla="*/ 200547 h 355244"/>
                <a:gd name="connsiteX14" fmla="*/ 363009 w 363009"/>
                <a:gd name="connsiteY14" fmla="*/ 222737 h 355244"/>
                <a:gd name="connsiteX15" fmla="*/ 361741 w 363009"/>
                <a:gd name="connsiteY15" fmla="*/ 260143 h 355244"/>
                <a:gd name="connsiteX16" fmla="*/ 346525 w 363009"/>
                <a:gd name="connsiteY16" fmla="*/ 291210 h 355244"/>
                <a:gd name="connsiteX17" fmla="*/ 168369 w 363009"/>
                <a:gd name="connsiteY17" fmla="*/ 256339 h 355244"/>
                <a:gd name="connsiteX18" fmla="*/ 114478 w 363009"/>
                <a:gd name="connsiteY18" fmla="*/ 283602 h 355244"/>
                <a:gd name="connsiteX19" fmla="*/ 46005 w 363009"/>
                <a:gd name="connsiteY19" fmla="*/ 355245 h 35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63009" h="355244">
                  <a:moveTo>
                    <a:pt x="46005" y="355245"/>
                  </a:moveTo>
                  <a:cubicBezTo>
                    <a:pt x="26351" y="317838"/>
                    <a:pt x="39031" y="274092"/>
                    <a:pt x="20011" y="236051"/>
                  </a:cubicBezTo>
                  <a:cubicBezTo>
                    <a:pt x="-9154" y="178356"/>
                    <a:pt x="356" y="118125"/>
                    <a:pt x="6696" y="57894"/>
                  </a:cubicBezTo>
                  <a:cubicBezTo>
                    <a:pt x="9866" y="38240"/>
                    <a:pt x="18109" y="44580"/>
                    <a:pt x="26351" y="54724"/>
                  </a:cubicBezTo>
                  <a:cubicBezTo>
                    <a:pt x="35227" y="65503"/>
                    <a:pt x="31423" y="78817"/>
                    <a:pt x="32691" y="91497"/>
                  </a:cubicBezTo>
                  <a:cubicBezTo>
                    <a:pt x="33325" y="97837"/>
                    <a:pt x="28253" y="107347"/>
                    <a:pt x="40933" y="107981"/>
                  </a:cubicBezTo>
                  <a:cubicBezTo>
                    <a:pt x="52979" y="108615"/>
                    <a:pt x="53613" y="101641"/>
                    <a:pt x="54881" y="92131"/>
                  </a:cubicBezTo>
                  <a:cubicBezTo>
                    <a:pt x="57417" y="69941"/>
                    <a:pt x="59319" y="48384"/>
                    <a:pt x="63757" y="26828"/>
                  </a:cubicBezTo>
                  <a:cubicBezTo>
                    <a:pt x="65659" y="16050"/>
                    <a:pt x="68195" y="2102"/>
                    <a:pt x="82143" y="200"/>
                  </a:cubicBezTo>
                  <a:cubicBezTo>
                    <a:pt x="97360" y="-1702"/>
                    <a:pt x="104334" y="10344"/>
                    <a:pt x="110674" y="21122"/>
                  </a:cubicBezTo>
                  <a:cubicBezTo>
                    <a:pt x="122086" y="40776"/>
                    <a:pt x="125890" y="62333"/>
                    <a:pt x="128426" y="84523"/>
                  </a:cubicBezTo>
                  <a:cubicBezTo>
                    <a:pt x="134132" y="127636"/>
                    <a:pt x="154421" y="151728"/>
                    <a:pt x="197533" y="160604"/>
                  </a:cubicBezTo>
                  <a:cubicBezTo>
                    <a:pt x="222259" y="165676"/>
                    <a:pt x="246986" y="168212"/>
                    <a:pt x="262202" y="192938"/>
                  </a:cubicBezTo>
                  <a:cubicBezTo>
                    <a:pt x="269176" y="204351"/>
                    <a:pt x="284393" y="204985"/>
                    <a:pt x="297073" y="200547"/>
                  </a:cubicBezTo>
                  <a:cubicBezTo>
                    <a:pt x="324969" y="191036"/>
                    <a:pt x="346525" y="199279"/>
                    <a:pt x="363009" y="222737"/>
                  </a:cubicBezTo>
                  <a:cubicBezTo>
                    <a:pt x="362376" y="235417"/>
                    <a:pt x="362376" y="248097"/>
                    <a:pt x="361741" y="260143"/>
                  </a:cubicBezTo>
                  <a:cubicBezTo>
                    <a:pt x="361108" y="295648"/>
                    <a:pt x="363009" y="300086"/>
                    <a:pt x="346525" y="291210"/>
                  </a:cubicBezTo>
                  <a:cubicBezTo>
                    <a:pt x="297707" y="265216"/>
                    <a:pt x="220992" y="245561"/>
                    <a:pt x="168369" y="256339"/>
                  </a:cubicBezTo>
                  <a:cubicBezTo>
                    <a:pt x="148714" y="260143"/>
                    <a:pt x="126524" y="263314"/>
                    <a:pt x="114478" y="283602"/>
                  </a:cubicBezTo>
                  <a:cubicBezTo>
                    <a:pt x="90385" y="306426"/>
                    <a:pt x="75803" y="338761"/>
                    <a:pt x="46005" y="355245"/>
                  </a:cubicBezTo>
                  <a:close/>
                </a:path>
              </a:pathLst>
            </a:custGeom>
            <a:solidFill>
              <a:srgbClr val="FDDDAD"/>
            </a:solidFill>
            <a:ln w="6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288"/>
            <p:cNvSpPr/>
            <p:nvPr/>
          </p:nvSpPr>
          <p:spPr>
            <a:xfrm>
              <a:off x="3000962" y="1441220"/>
              <a:ext cx="114650" cy="113230"/>
            </a:xfrm>
            <a:custGeom>
              <a:avLst/>
              <a:gdLst>
                <a:gd name="connsiteX0" fmla="*/ 39943 w 197724"/>
                <a:gd name="connsiteY0" fmla="*/ 184497 h 195274"/>
                <a:gd name="connsiteX1" fmla="*/ 57061 w 197724"/>
                <a:gd name="connsiteY1" fmla="*/ 148358 h 195274"/>
                <a:gd name="connsiteX2" fmla="*/ 1902 w 197724"/>
                <a:gd name="connsiteY2" fmla="*/ 156600 h 195274"/>
                <a:gd name="connsiteX3" fmla="*/ 0 w 197724"/>
                <a:gd name="connsiteY3" fmla="*/ 62133 h 195274"/>
                <a:gd name="connsiteX4" fmla="*/ 125534 w 197724"/>
                <a:gd name="connsiteY4" fmla="*/ 0 h 195274"/>
                <a:gd name="connsiteX5" fmla="*/ 184497 w 197724"/>
                <a:gd name="connsiteY5" fmla="*/ 63401 h 195274"/>
                <a:gd name="connsiteX6" fmla="*/ 175620 w 197724"/>
                <a:gd name="connsiteY6" fmla="*/ 171183 h 195274"/>
                <a:gd name="connsiteX7" fmla="*/ 117292 w 197724"/>
                <a:gd name="connsiteY7" fmla="*/ 195275 h 195274"/>
                <a:gd name="connsiteX8" fmla="*/ 39943 w 197724"/>
                <a:gd name="connsiteY8" fmla="*/ 184497 h 195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7724" h="195274">
                  <a:moveTo>
                    <a:pt x="39943" y="184497"/>
                  </a:moveTo>
                  <a:cubicBezTo>
                    <a:pt x="45015" y="173084"/>
                    <a:pt x="50721" y="162306"/>
                    <a:pt x="57061" y="148358"/>
                  </a:cubicBezTo>
                  <a:cubicBezTo>
                    <a:pt x="36772" y="147090"/>
                    <a:pt x="17752" y="136946"/>
                    <a:pt x="1902" y="156600"/>
                  </a:cubicBezTo>
                  <a:cubicBezTo>
                    <a:pt x="1268" y="124900"/>
                    <a:pt x="634" y="93833"/>
                    <a:pt x="0" y="62133"/>
                  </a:cubicBezTo>
                  <a:cubicBezTo>
                    <a:pt x="56427" y="71009"/>
                    <a:pt x="91297" y="36139"/>
                    <a:pt x="125534" y="0"/>
                  </a:cubicBezTo>
                  <a:cubicBezTo>
                    <a:pt x="147090" y="19654"/>
                    <a:pt x="169914" y="38675"/>
                    <a:pt x="184497" y="63401"/>
                  </a:cubicBezTo>
                  <a:cubicBezTo>
                    <a:pt x="206687" y="100173"/>
                    <a:pt x="199079" y="136946"/>
                    <a:pt x="175620" y="171183"/>
                  </a:cubicBezTo>
                  <a:cubicBezTo>
                    <a:pt x="157234" y="181961"/>
                    <a:pt x="138848" y="192105"/>
                    <a:pt x="117292" y="195275"/>
                  </a:cubicBezTo>
                  <a:cubicBezTo>
                    <a:pt x="93199" y="192105"/>
                    <a:pt x="77349" y="190203"/>
                    <a:pt x="39943" y="184497"/>
                  </a:cubicBezTo>
                  <a:close/>
                </a:path>
              </a:pathLst>
            </a:custGeom>
            <a:solidFill>
              <a:srgbClr val="FBDDAE"/>
            </a:solidFill>
            <a:ln w="6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289"/>
            <p:cNvSpPr/>
            <p:nvPr/>
          </p:nvSpPr>
          <p:spPr>
            <a:xfrm>
              <a:off x="2569653" y="547741"/>
              <a:ext cx="151489" cy="44987"/>
            </a:xfrm>
            <a:custGeom>
              <a:avLst/>
              <a:gdLst>
                <a:gd name="connsiteX0" fmla="*/ 132 w 261256"/>
                <a:gd name="connsiteY0" fmla="*/ 43348 h 77584"/>
                <a:gd name="connsiteX1" fmla="*/ 31833 w 261256"/>
                <a:gd name="connsiteY1" fmla="*/ 12915 h 77584"/>
                <a:gd name="connsiteX2" fmla="*/ 211258 w 261256"/>
                <a:gd name="connsiteY2" fmla="*/ 15451 h 77584"/>
                <a:gd name="connsiteX3" fmla="*/ 256272 w 261256"/>
                <a:gd name="connsiteY3" fmla="*/ 38910 h 77584"/>
                <a:gd name="connsiteX4" fmla="*/ 260710 w 261256"/>
                <a:gd name="connsiteY4" fmla="*/ 77584 h 77584"/>
                <a:gd name="connsiteX5" fmla="*/ 132 w 261256"/>
                <a:gd name="connsiteY5" fmla="*/ 43348 h 77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256" h="77584">
                  <a:moveTo>
                    <a:pt x="132" y="43348"/>
                  </a:moveTo>
                  <a:cubicBezTo>
                    <a:pt x="-1770" y="28132"/>
                    <a:pt x="17250" y="17987"/>
                    <a:pt x="31833" y="12915"/>
                  </a:cubicBezTo>
                  <a:cubicBezTo>
                    <a:pt x="97770" y="-9275"/>
                    <a:pt x="171315" y="869"/>
                    <a:pt x="211258" y="15451"/>
                  </a:cubicBezTo>
                  <a:cubicBezTo>
                    <a:pt x="233448" y="22425"/>
                    <a:pt x="250566" y="26229"/>
                    <a:pt x="256272" y="38910"/>
                  </a:cubicBezTo>
                  <a:cubicBezTo>
                    <a:pt x="262612" y="59198"/>
                    <a:pt x="261344" y="59832"/>
                    <a:pt x="260710" y="77584"/>
                  </a:cubicBezTo>
                  <a:cubicBezTo>
                    <a:pt x="226474" y="26863"/>
                    <a:pt x="74311" y="-4203"/>
                    <a:pt x="132" y="43348"/>
                  </a:cubicBezTo>
                  <a:close/>
                </a:path>
              </a:pathLst>
            </a:custGeom>
            <a:solidFill>
              <a:srgbClr val="9EACC6"/>
            </a:solidFill>
            <a:ln w="6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290"/>
            <p:cNvSpPr/>
            <p:nvPr/>
          </p:nvSpPr>
          <p:spPr>
            <a:xfrm>
              <a:off x="2183809" y="1429427"/>
              <a:ext cx="133530" cy="173165"/>
            </a:xfrm>
            <a:custGeom>
              <a:avLst/>
              <a:gdLst>
                <a:gd name="connsiteX0" fmla="*/ 158979 w 230284"/>
                <a:gd name="connsiteY0" fmla="*/ 49 h 298637"/>
                <a:gd name="connsiteX1" fmla="*/ 214771 w 230284"/>
                <a:gd name="connsiteY1" fmla="*/ 85641 h 298637"/>
                <a:gd name="connsiteX2" fmla="*/ 227451 w 230284"/>
                <a:gd name="connsiteY2" fmla="*/ 147139 h 298637"/>
                <a:gd name="connsiteX3" fmla="*/ 228720 w 230284"/>
                <a:gd name="connsiteY3" fmla="*/ 211174 h 298637"/>
                <a:gd name="connsiteX4" fmla="*/ 214137 w 230284"/>
                <a:gd name="connsiteY4" fmla="*/ 236535 h 298637"/>
                <a:gd name="connsiteX5" fmla="*/ 190045 w 230284"/>
                <a:gd name="connsiteY5" fmla="*/ 216881 h 298637"/>
                <a:gd name="connsiteX6" fmla="*/ 177999 w 230284"/>
                <a:gd name="connsiteY6" fmla="*/ 161722 h 298637"/>
                <a:gd name="connsiteX7" fmla="*/ 156442 w 230284"/>
                <a:gd name="connsiteY7" fmla="*/ 131923 h 298637"/>
                <a:gd name="connsiteX8" fmla="*/ 139324 w 230284"/>
                <a:gd name="connsiteY8" fmla="*/ 164892 h 298637"/>
                <a:gd name="connsiteX9" fmla="*/ 166587 w 230284"/>
                <a:gd name="connsiteY9" fmla="*/ 212442 h 298637"/>
                <a:gd name="connsiteX10" fmla="*/ 177999 w 230284"/>
                <a:gd name="connsiteY10" fmla="*/ 233365 h 298637"/>
                <a:gd name="connsiteX11" fmla="*/ 165319 w 230284"/>
                <a:gd name="connsiteY11" fmla="*/ 246045 h 298637"/>
                <a:gd name="connsiteX12" fmla="*/ 169123 w 230284"/>
                <a:gd name="connsiteY12" fmla="*/ 273307 h 298637"/>
                <a:gd name="connsiteX13" fmla="*/ 172927 w 230284"/>
                <a:gd name="connsiteY13" fmla="*/ 294864 h 298637"/>
                <a:gd name="connsiteX14" fmla="*/ 147566 w 230284"/>
                <a:gd name="connsiteY14" fmla="*/ 291060 h 298637"/>
                <a:gd name="connsiteX15" fmla="*/ 67047 w 230284"/>
                <a:gd name="connsiteY15" fmla="*/ 237803 h 298637"/>
                <a:gd name="connsiteX16" fmla="*/ 4914 w 230284"/>
                <a:gd name="connsiteY16" fmla="*/ 79300 h 298637"/>
                <a:gd name="connsiteX17" fmla="*/ 17594 w 230284"/>
                <a:gd name="connsiteY17" fmla="*/ 4487 h 298637"/>
                <a:gd name="connsiteX18" fmla="*/ 158979 w 230284"/>
                <a:gd name="connsiteY18" fmla="*/ 49 h 298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30284" h="298637">
                  <a:moveTo>
                    <a:pt x="158979" y="49"/>
                  </a:moveTo>
                  <a:cubicBezTo>
                    <a:pt x="175463" y="7657"/>
                    <a:pt x="211601" y="59646"/>
                    <a:pt x="214771" y="85641"/>
                  </a:cubicBezTo>
                  <a:cubicBezTo>
                    <a:pt x="226818" y="126217"/>
                    <a:pt x="223013" y="119243"/>
                    <a:pt x="227451" y="147139"/>
                  </a:cubicBezTo>
                  <a:cubicBezTo>
                    <a:pt x="230621" y="164892"/>
                    <a:pt x="231255" y="193422"/>
                    <a:pt x="228720" y="211174"/>
                  </a:cubicBezTo>
                  <a:cubicBezTo>
                    <a:pt x="227451" y="221953"/>
                    <a:pt x="226183" y="233999"/>
                    <a:pt x="214137" y="236535"/>
                  </a:cubicBezTo>
                  <a:cubicBezTo>
                    <a:pt x="200189" y="239071"/>
                    <a:pt x="194483" y="227659"/>
                    <a:pt x="190045" y="216881"/>
                  </a:cubicBezTo>
                  <a:cubicBezTo>
                    <a:pt x="183705" y="199128"/>
                    <a:pt x="177365" y="181376"/>
                    <a:pt x="177999" y="161722"/>
                  </a:cubicBezTo>
                  <a:cubicBezTo>
                    <a:pt x="178633" y="147139"/>
                    <a:pt x="179267" y="130655"/>
                    <a:pt x="156442" y="131923"/>
                  </a:cubicBezTo>
                  <a:cubicBezTo>
                    <a:pt x="132350" y="133191"/>
                    <a:pt x="139324" y="150944"/>
                    <a:pt x="139324" y="164892"/>
                  </a:cubicBezTo>
                  <a:cubicBezTo>
                    <a:pt x="139324" y="185814"/>
                    <a:pt x="142494" y="204834"/>
                    <a:pt x="166587" y="212442"/>
                  </a:cubicBezTo>
                  <a:cubicBezTo>
                    <a:pt x="174829" y="215612"/>
                    <a:pt x="177999" y="223855"/>
                    <a:pt x="177999" y="233365"/>
                  </a:cubicBezTo>
                  <a:cubicBezTo>
                    <a:pt x="176731" y="240973"/>
                    <a:pt x="172927" y="245411"/>
                    <a:pt x="165319" y="246045"/>
                  </a:cubicBezTo>
                  <a:cubicBezTo>
                    <a:pt x="153272" y="256823"/>
                    <a:pt x="166587" y="264431"/>
                    <a:pt x="169123" y="273307"/>
                  </a:cubicBezTo>
                  <a:cubicBezTo>
                    <a:pt x="171024" y="280916"/>
                    <a:pt x="182437" y="287890"/>
                    <a:pt x="172927" y="294864"/>
                  </a:cubicBezTo>
                  <a:cubicBezTo>
                    <a:pt x="164684" y="301204"/>
                    <a:pt x="151370" y="299302"/>
                    <a:pt x="147566" y="291060"/>
                  </a:cubicBezTo>
                  <a:cubicBezTo>
                    <a:pt x="131082" y="256823"/>
                    <a:pt x="97480" y="251117"/>
                    <a:pt x="67047" y="237803"/>
                  </a:cubicBezTo>
                  <a:cubicBezTo>
                    <a:pt x="-792" y="208638"/>
                    <a:pt x="-7132" y="143335"/>
                    <a:pt x="4914" y="79300"/>
                  </a:cubicBezTo>
                  <a:cubicBezTo>
                    <a:pt x="5548" y="74228"/>
                    <a:pt x="14424" y="26678"/>
                    <a:pt x="17594" y="4487"/>
                  </a:cubicBezTo>
                  <a:cubicBezTo>
                    <a:pt x="65779" y="5121"/>
                    <a:pt x="110160" y="-585"/>
                    <a:pt x="158979" y="49"/>
                  </a:cubicBezTo>
                  <a:close/>
                </a:path>
              </a:pathLst>
            </a:custGeom>
            <a:solidFill>
              <a:srgbClr val="FBDDAC"/>
            </a:solidFill>
            <a:ln w="6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291"/>
            <p:cNvSpPr/>
            <p:nvPr/>
          </p:nvSpPr>
          <p:spPr>
            <a:xfrm>
              <a:off x="2456632" y="2378679"/>
              <a:ext cx="124968" cy="273685"/>
            </a:xfrm>
            <a:custGeom>
              <a:avLst/>
              <a:gdLst>
                <a:gd name="connsiteX0" fmla="*/ 123404 w 215517"/>
                <a:gd name="connsiteY0" fmla="*/ 459657 h 471992"/>
                <a:gd name="connsiteX1" fmla="*/ 169686 w 215517"/>
                <a:gd name="connsiteY1" fmla="*/ 441270 h 471992"/>
                <a:gd name="connsiteX2" fmla="*/ 210263 w 215517"/>
                <a:gd name="connsiteY2" fmla="*/ 315103 h 471992"/>
                <a:gd name="connsiteX3" fmla="*/ 209629 w 215517"/>
                <a:gd name="connsiteY3" fmla="*/ 290376 h 471992"/>
                <a:gd name="connsiteX4" fmla="*/ 195047 w 215517"/>
                <a:gd name="connsiteY4" fmla="*/ 262480 h 471992"/>
                <a:gd name="connsiteX5" fmla="*/ 158274 w 215517"/>
                <a:gd name="connsiteY5" fmla="*/ 0 h 471992"/>
                <a:gd name="connsiteX6" fmla="*/ 152569 w 215517"/>
                <a:gd name="connsiteY6" fmla="*/ 634 h 471992"/>
                <a:gd name="connsiteX7" fmla="*/ 53029 w 215517"/>
                <a:gd name="connsiteY7" fmla="*/ 276428 h 471992"/>
                <a:gd name="connsiteX8" fmla="*/ 25132 w 215517"/>
                <a:gd name="connsiteY8" fmla="*/ 291644 h 471992"/>
                <a:gd name="connsiteX9" fmla="*/ 2942 w 215517"/>
                <a:gd name="connsiteY9" fmla="*/ 288474 h 471992"/>
                <a:gd name="connsiteX10" fmla="*/ 4210 w 215517"/>
                <a:gd name="connsiteY10" fmla="*/ 312567 h 471992"/>
                <a:gd name="connsiteX11" fmla="*/ 123404 w 215517"/>
                <a:gd name="connsiteY11" fmla="*/ 459657 h 47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5517" h="471992">
                  <a:moveTo>
                    <a:pt x="123404" y="459657"/>
                  </a:moveTo>
                  <a:cubicBezTo>
                    <a:pt x="155104" y="479945"/>
                    <a:pt x="159542" y="476141"/>
                    <a:pt x="169686" y="441270"/>
                  </a:cubicBezTo>
                  <a:cubicBezTo>
                    <a:pt x="182367" y="398792"/>
                    <a:pt x="196949" y="357581"/>
                    <a:pt x="210263" y="315103"/>
                  </a:cubicBezTo>
                  <a:cubicBezTo>
                    <a:pt x="212799" y="306861"/>
                    <a:pt x="221041" y="294181"/>
                    <a:pt x="209629" y="290376"/>
                  </a:cubicBezTo>
                  <a:cubicBezTo>
                    <a:pt x="193779" y="284670"/>
                    <a:pt x="196949" y="272624"/>
                    <a:pt x="195047" y="262480"/>
                  </a:cubicBezTo>
                  <a:cubicBezTo>
                    <a:pt x="182367" y="174986"/>
                    <a:pt x="170321" y="87493"/>
                    <a:pt x="158274" y="0"/>
                  </a:cubicBezTo>
                  <a:cubicBezTo>
                    <a:pt x="156372" y="0"/>
                    <a:pt x="154470" y="0"/>
                    <a:pt x="152569" y="634"/>
                  </a:cubicBezTo>
                  <a:cubicBezTo>
                    <a:pt x="118966" y="92565"/>
                    <a:pt x="85363" y="183863"/>
                    <a:pt x="53029" y="276428"/>
                  </a:cubicBezTo>
                  <a:cubicBezTo>
                    <a:pt x="47323" y="292278"/>
                    <a:pt x="42885" y="301154"/>
                    <a:pt x="25132" y="291644"/>
                  </a:cubicBezTo>
                  <a:cubicBezTo>
                    <a:pt x="18792" y="288474"/>
                    <a:pt x="9916" y="280232"/>
                    <a:pt x="2942" y="288474"/>
                  </a:cubicBezTo>
                  <a:cubicBezTo>
                    <a:pt x="-2764" y="295448"/>
                    <a:pt x="1040" y="304958"/>
                    <a:pt x="4210" y="312567"/>
                  </a:cubicBezTo>
                  <a:cubicBezTo>
                    <a:pt x="28937" y="373432"/>
                    <a:pt x="67611" y="424152"/>
                    <a:pt x="123404" y="459657"/>
                  </a:cubicBezTo>
                  <a:close/>
                </a:path>
              </a:pathLst>
            </a:custGeom>
            <a:noFill/>
            <a:ln w="6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292"/>
            <p:cNvSpPr/>
            <p:nvPr/>
          </p:nvSpPr>
          <p:spPr>
            <a:xfrm>
              <a:off x="2882584" y="2636755"/>
              <a:ext cx="8822" cy="1470"/>
            </a:xfrm>
            <a:custGeom>
              <a:avLst/>
              <a:gdLst>
                <a:gd name="connsiteX0" fmla="*/ 15216 w 15215"/>
                <a:gd name="connsiteY0" fmla="*/ 0 h 2535"/>
                <a:gd name="connsiteX1" fmla="*/ 0 w 15215"/>
                <a:gd name="connsiteY1" fmla="*/ 2536 h 2535"/>
                <a:gd name="connsiteX2" fmla="*/ 15216 w 15215"/>
                <a:gd name="connsiteY2" fmla="*/ 0 h 2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15" h="2535">
                  <a:moveTo>
                    <a:pt x="15216" y="0"/>
                  </a:moveTo>
                  <a:lnTo>
                    <a:pt x="0" y="2536"/>
                  </a:lnTo>
                  <a:cubicBezTo>
                    <a:pt x="5072" y="2536"/>
                    <a:pt x="10144" y="634"/>
                    <a:pt x="15216" y="0"/>
                  </a:cubicBezTo>
                  <a:close/>
                </a:path>
              </a:pathLst>
            </a:custGeom>
            <a:noFill/>
            <a:ln w="6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293"/>
            <p:cNvSpPr/>
            <p:nvPr/>
          </p:nvSpPr>
          <p:spPr>
            <a:xfrm>
              <a:off x="2665682" y="2657315"/>
              <a:ext cx="41175" cy="12960"/>
            </a:xfrm>
            <a:custGeom>
              <a:avLst/>
              <a:gdLst>
                <a:gd name="connsiteX0" fmla="*/ 12680 w 71009"/>
                <a:gd name="connsiteY0" fmla="*/ 22238 h 22350"/>
                <a:gd name="connsiteX1" fmla="*/ 70375 w 71009"/>
                <a:gd name="connsiteY1" fmla="*/ 15264 h 22350"/>
                <a:gd name="connsiteX2" fmla="*/ 71009 w 71009"/>
                <a:gd name="connsiteY2" fmla="*/ 8924 h 22350"/>
                <a:gd name="connsiteX3" fmla="*/ 10778 w 71009"/>
                <a:gd name="connsiteY3" fmla="*/ 48 h 22350"/>
                <a:gd name="connsiteX4" fmla="*/ 0 w 71009"/>
                <a:gd name="connsiteY4" fmla="*/ 12728 h 22350"/>
                <a:gd name="connsiteX5" fmla="*/ 12680 w 71009"/>
                <a:gd name="connsiteY5" fmla="*/ 22238 h 2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09" h="22350">
                  <a:moveTo>
                    <a:pt x="12680" y="22238"/>
                  </a:moveTo>
                  <a:cubicBezTo>
                    <a:pt x="31700" y="19703"/>
                    <a:pt x="51355" y="17166"/>
                    <a:pt x="70375" y="15264"/>
                  </a:cubicBezTo>
                  <a:cubicBezTo>
                    <a:pt x="70375" y="13363"/>
                    <a:pt x="70375" y="11460"/>
                    <a:pt x="71009" y="8924"/>
                  </a:cubicBezTo>
                  <a:cubicBezTo>
                    <a:pt x="50721" y="5754"/>
                    <a:pt x="31066" y="2584"/>
                    <a:pt x="10778" y="48"/>
                  </a:cubicBezTo>
                  <a:cubicBezTo>
                    <a:pt x="3170" y="-586"/>
                    <a:pt x="0" y="5120"/>
                    <a:pt x="0" y="12728"/>
                  </a:cubicBezTo>
                  <a:cubicBezTo>
                    <a:pt x="0" y="20970"/>
                    <a:pt x="5706" y="22873"/>
                    <a:pt x="12680" y="22238"/>
                  </a:cubicBezTo>
                  <a:close/>
                </a:path>
              </a:pathLst>
            </a:custGeom>
            <a:noFill/>
            <a:ln w="6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294"/>
            <p:cNvSpPr/>
            <p:nvPr/>
          </p:nvSpPr>
          <p:spPr>
            <a:xfrm>
              <a:off x="2337388" y="2687489"/>
              <a:ext cx="57350" cy="735"/>
            </a:xfrm>
            <a:custGeom>
              <a:avLst/>
              <a:gdLst>
                <a:gd name="connsiteX0" fmla="*/ 63401 w 98905"/>
                <a:gd name="connsiteY0" fmla="*/ 1268 h 1268"/>
                <a:gd name="connsiteX1" fmla="*/ 98905 w 98905"/>
                <a:gd name="connsiteY1" fmla="*/ 0 h 1268"/>
                <a:gd name="connsiteX2" fmla="*/ 0 w 98905"/>
                <a:gd name="connsiteY2" fmla="*/ 1268 h 1268"/>
                <a:gd name="connsiteX3" fmla="*/ 63401 w 98905"/>
                <a:gd name="connsiteY3" fmla="*/ 1268 h 1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905" h="1268">
                  <a:moveTo>
                    <a:pt x="63401" y="1268"/>
                  </a:moveTo>
                  <a:cubicBezTo>
                    <a:pt x="74179" y="1268"/>
                    <a:pt x="84957" y="634"/>
                    <a:pt x="98905" y="0"/>
                  </a:cubicBezTo>
                  <a:lnTo>
                    <a:pt x="0" y="1268"/>
                  </a:lnTo>
                  <a:cubicBezTo>
                    <a:pt x="20922" y="1268"/>
                    <a:pt x="41844" y="1268"/>
                    <a:pt x="63401" y="1268"/>
                  </a:cubicBezTo>
                  <a:close/>
                </a:path>
              </a:pathLst>
            </a:custGeom>
            <a:noFill/>
            <a:ln w="6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295"/>
            <p:cNvSpPr/>
            <p:nvPr/>
          </p:nvSpPr>
          <p:spPr>
            <a:xfrm>
              <a:off x="2158202" y="555135"/>
              <a:ext cx="918093" cy="2145575"/>
            </a:xfrm>
            <a:custGeom>
              <a:avLst/>
              <a:gdLst>
                <a:gd name="connsiteX0" fmla="*/ 1577675 w 1583326"/>
                <a:gd name="connsiteY0" fmla="*/ 1482478 h 3700220"/>
                <a:gd name="connsiteX1" fmla="*/ 1473697 w 1583326"/>
                <a:gd name="connsiteY1" fmla="*/ 1022821 h 3700220"/>
                <a:gd name="connsiteX2" fmla="*/ 1300613 w 1583326"/>
                <a:gd name="connsiteY2" fmla="*/ 258206 h 3700220"/>
                <a:gd name="connsiteX3" fmla="*/ 1267010 w 1583326"/>
                <a:gd name="connsiteY3" fmla="*/ 218897 h 3700220"/>
                <a:gd name="connsiteX4" fmla="*/ 1081880 w 1583326"/>
                <a:gd name="connsiteY4" fmla="*/ 146620 h 3700220"/>
                <a:gd name="connsiteX5" fmla="*/ 970294 w 1583326"/>
                <a:gd name="connsiteY5" fmla="*/ 64199 h 3700220"/>
                <a:gd name="connsiteX6" fmla="*/ 946202 w 1583326"/>
                <a:gd name="connsiteY6" fmla="*/ 36303 h 3700220"/>
                <a:gd name="connsiteX7" fmla="*/ 724298 w 1583326"/>
                <a:gd name="connsiteY7" fmla="*/ 19185 h 3700220"/>
                <a:gd name="connsiteX8" fmla="*/ 692598 w 1583326"/>
                <a:gd name="connsiteY8" fmla="*/ 48349 h 3700220"/>
                <a:gd name="connsiteX9" fmla="*/ 646315 w 1583326"/>
                <a:gd name="connsiteY9" fmla="*/ 93364 h 3700220"/>
                <a:gd name="connsiteX10" fmla="*/ 622857 w 1583326"/>
                <a:gd name="connsiteY10" fmla="*/ 109214 h 3700220"/>
                <a:gd name="connsiteX11" fmla="*/ 476401 w 1583326"/>
                <a:gd name="connsiteY11" fmla="*/ 173883 h 3700220"/>
                <a:gd name="connsiteX12" fmla="*/ 353403 w 1583326"/>
                <a:gd name="connsiteY12" fmla="*/ 228408 h 3700220"/>
                <a:gd name="connsiteX13" fmla="*/ 315996 w 1583326"/>
                <a:gd name="connsiteY13" fmla="*/ 274056 h 3700220"/>
                <a:gd name="connsiteX14" fmla="*/ 273518 w 1583326"/>
                <a:gd name="connsiteY14" fmla="*/ 417976 h 3700220"/>
                <a:gd name="connsiteX15" fmla="*/ 177148 w 1583326"/>
                <a:gd name="connsiteY15" fmla="*/ 612617 h 3700220"/>
                <a:gd name="connsiteX16" fmla="*/ 114381 w 1583326"/>
                <a:gd name="connsiteY16" fmla="*/ 752733 h 3700220"/>
                <a:gd name="connsiteX17" fmla="*/ 37032 w 1583326"/>
                <a:gd name="connsiteY17" fmla="*/ 950544 h 3700220"/>
                <a:gd name="connsiteX18" fmla="*/ 30058 w 1583326"/>
                <a:gd name="connsiteY18" fmla="*/ 1046914 h 3700220"/>
                <a:gd name="connsiteX19" fmla="*/ 16744 w 1583326"/>
                <a:gd name="connsiteY19" fmla="*/ 1232678 h 3700220"/>
                <a:gd name="connsiteX20" fmla="*/ 260 w 1583326"/>
                <a:gd name="connsiteY20" fmla="*/ 1474870 h 3700220"/>
                <a:gd name="connsiteX21" fmla="*/ 35130 w 1583326"/>
                <a:gd name="connsiteY21" fmla="*/ 1516081 h 3700220"/>
                <a:gd name="connsiteX22" fmla="*/ 208215 w 1583326"/>
                <a:gd name="connsiteY22" fmla="*/ 1514179 h 3700220"/>
                <a:gd name="connsiteX23" fmla="*/ 227235 w 1583326"/>
                <a:gd name="connsiteY23" fmla="*/ 1464092 h 3700220"/>
                <a:gd name="connsiteX24" fmla="*/ 227869 w 1583326"/>
                <a:gd name="connsiteY24" fmla="*/ 1188298 h 3700220"/>
                <a:gd name="connsiteX25" fmla="*/ 283028 w 1583326"/>
                <a:gd name="connsiteY25" fmla="*/ 935328 h 3700220"/>
                <a:gd name="connsiteX26" fmla="*/ 341990 w 1583326"/>
                <a:gd name="connsiteY26" fmla="*/ 852273 h 3700220"/>
                <a:gd name="connsiteX27" fmla="*/ 244353 w 1583326"/>
                <a:gd name="connsiteY27" fmla="*/ 1533199 h 3700220"/>
                <a:gd name="connsiteX28" fmla="*/ 236745 w 1583326"/>
                <a:gd name="connsiteY28" fmla="*/ 1589626 h 3700220"/>
                <a:gd name="connsiteX29" fmla="*/ 279858 w 1583326"/>
                <a:gd name="connsiteY29" fmla="*/ 1674583 h 3700220"/>
                <a:gd name="connsiteX30" fmla="*/ 499225 w 1583326"/>
                <a:gd name="connsiteY30" fmla="*/ 1706918 h 3700220"/>
                <a:gd name="connsiteX31" fmla="*/ 532193 w 1583326"/>
                <a:gd name="connsiteY31" fmla="*/ 1734180 h 3700220"/>
                <a:gd name="connsiteX32" fmla="*/ 570868 w 1583326"/>
                <a:gd name="connsiteY32" fmla="*/ 1937063 h 3700220"/>
                <a:gd name="connsiteX33" fmla="*/ 626661 w 1583326"/>
                <a:gd name="connsiteY33" fmla="*/ 2262944 h 3700220"/>
                <a:gd name="connsiteX34" fmla="*/ 631099 w 1583326"/>
                <a:gd name="connsiteY34" fmla="*/ 2481677 h 3700220"/>
                <a:gd name="connsiteX35" fmla="*/ 624125 w 1583326"/>
                <a:gd name="connsiteY35" fmla="*/ 2512109 h 3700220"/>
                <a:gd name="connsiteX36" fmla="*/ 413634 w 1583326"/>
                <a:gd name="connsiteY36" fmla="*/ 3006637 h 3700220"/>
                <a:gd name="connsiteX37" fmla="*/ 277322 w 1583326"/>
                <a:gd name="connsiteY37" fmla="*/ 3338857 h 3700220"/>
                <a:gd name="connsiteX38" fmla="*/ 243719 w 1583326"/>
                <a:gd name="connsiteY38" fmla="*/ 3371826 h 3700220"/>
                <a:gd name="connsiteX39" fmla="*/ 215189 w 1583326"/>
                <a:gd name="connsiteY39" fmla="*/ 3390212 h 3700220"/>
                <a:gd name="connsiteX40" fmla="*/ 139742 w 1583326"/>
                <a:gd name="connsiteY40" fmla="*/ 3543643 h 3700220"/>
                <a:gd name="connsiteX41" fmla="*/ 149886 w 1583326"/>
                <a:gd name="connsiteY41" fmla="*/ 3569003 h 3700220"/>
                <a:gd name="connsiteX42" fmla="*/ 272884 w 1583326"/>
                <a:gd name="connsiteY42" fmla="*/ 3618456 h 3700220"/>
                <a:gd name="connsiteX43" fmla="*/ 361645 w 1583326"/>
                <a:gd name="connsiteY43" fmla="*/ 3636842 h 3700220"/>
                <a:gd name="connsiteX44" fmla="*/ 428216 w 1583326"/>
                <a:gd name="connsiteY44" fmla="*/ 3677419 h 3700220"/>
                <a:gd name="connsiteX45" fmla="*/ 514441 w 1583326"/>
                <a:gd name="connsiteY45" fmla="*/ 3696439 h 3700220"/>
                <a:gd name="connsiteX46" fmla="*/ 659629 w 1583326"/>
                <a:gd name="connsiteY46" fmla="*/ 3678687 h 3700220"/>
                <a:gd name="connsiteX47" fmla="*/ 668505 w 1583326"/>
                <a:gd name="connsiteY47" fmla="*/ 3629868 h 3700220"/>
                <a:gd name="connsiteX48" fmla="*/ 638073 w 1583326"/>
                <a:gd name="connsiteY48" fmla="*/ 3605776 h 3700220"/>
                <a:gd name="connsiteX49" fmla="*/ 518879 w 1583326"/>
                <a:gd name="connsiteY49" fmla="*/ 3458685 h 3700220"/>
                <a:gd name="connsiteX50" fmla="*/ 517611 w 1583326"/>
                <a:gd name="connsiteY50" fmla="*/ 3434593 h 3700220"/>
                <a:gd name="connsiteX51" fmla="*/ 539801 w 1583326"/>
                <a:gd name="connsiteY51" fmla="*/ 3437763 h 3700220"/>
                <a:gd name="connsiteX52" fmla="*/ 567698 w 1583326"/>
                <a:gd name="connsiteY52" fmla="*/ 3422547 h 3700220"/>
                <a:gd name="connsiteX53" fmla="*/ 667238 w 1583326"/>
                <a:gd name="connsiteY53" fmla="*/ 3146753 h 3700220"/>
                <a:gd name="connsiteX54" fmla="*/ 672943 w 1583326"/>
                <a:gd name="connsiteY54" fmla="*/ 3146119 h 3700220"/>
                <a:gd name="connsiteX55" fmla="*/ 709716 w 1583326"/>
                <a:gd name="connsiteY55" fmla="*/ 3408598 h 3700220"/>
                <a:gd name="connsiteX56" fmla="*/ 724298 w 1583326"/>
                <a:gd name="connsiteY56" fmla="*/ 3436495 h 3700220"/>
                <a:gd name="connsiteX57" fmla="*/ 724932 w 1583326"/>
                <a:gd name="connsiteY57" fmla="*/ 3461221 h 3700220"/>
                <a:gd name="connsiteX58" fmla="*/ 684356 w 1583326"/>
                <a:gd name="connsiteY58" fmla="*/ 3587389 h 3700220"/>
                <a:gd name="connsiteX59" fmla="*/ 754097 w 1583326"/>
                <a:gd name="connsiteY59" fmla="*/ 3630502 h 3700220"/>
                <a:gd name="connsiteX60" fmla="*/ 838420 w 1583326"/>
                <a:gd name="connsiteY60" fmla="*/ 3638110 h 3700220"/>
                <a:gd name="connsiteX61" fmla="*/ 884703 w 1583326"/>
                <a:gd name="connsiteY61" fmla="*/ 3617821 h 3700220"/>
                <a:gd name="connsiteX62" fmla="*/ 946836 w 1583326"/>
                <a:gd name="connsiteY62" fmla="*/ 3635574 h 3700220"/>
                <a:gd name="connsiteX63" fmla="*/ 1230872 w 1583326"/>
                <a:gd name="connsiteY63" fmla="*/ 3603239 h 3700220"/>
                <a:gd name="connsiteX64" fmla="*/ 1241650 w 1583326"/>
                <a:gd name="connsiteY64" fmla="*/ 3574709 h 3700220"/>
                <a:gd name="connsiteX65" fmla="*/ 1186491 w 1583326"/>
                <a:gd name="connsiteY65" fmla="*/ 3523354 h 3700220"/>
                <a:gd name="connsiteX66" fmla="*/ 1088220 w 1583326"/>
                <a:gd name="connsiteY66" fmla="*/ 3507504 h 3700220"/>
                <a:gd name="connsiteX67" fmla="*/ 979170 w 1583326"/>
                <a:gd name="connsiteY67" fmla="*/ 3426351 h 3700220"/>
                <a:gd name="connsiteX68" fmla="*/ 969026 w 1583326"/>
                <a:gd name="connsiteY68" fmla="*/ 3400991 h 3700220"/>
                <a:gd name="connsiteX69" fmla="*/ 921475 w 1583326"/>
                <a:gd name="connsiteY69" fmla="*/ 3142949 h 3700220"/>
                <a:gd name="connsiteX70" fmla="*/ 910063 w 1583326"/>
                <a:gd name="connsiteY70" fmla="*/ 3058626 h 3700220"/>
                <a:gd name="connsiteX71" fmla="*/ 946836 w 1583326"/>
                <a:gd name="connsiteY71" fmla="*/ 2600871 h 3700220"/>
                <a:gd name="connsiteX72" fmla="*/ 992484 w 1583326"/>
                <a:gd name="connsiteY72" fmla="*/ 2366921 h 3700220"/>
                <a:gd name="connsiteX73" fmla="*/ 1176981 w 1583326"/>
                <a:gd name="connsiteY73" fmla="*/ 1760808 h 3700220"/>
                <a:gd name="connsiteX74" fmla="*/ 1223264 w 1583326"/>
                <a:gd name="connsiteY74" fmla="*/ 1714525 h 3700220"/>
                <a:gd name="connsiteX75" fmla="*/ 1250526 w 1583326"/>
                <a:gd name="connsiteY75" fmla="*/ 1680923 h 3700220"/>
                <a:gd name="connsiteX76" fmla="*/ 1213753 w 1583326"/>
                <a:gd name="connsiteY76" fmla="*/ 1153427 h 3700220"/>
                <a:gd name="connsiteX77" fmla="*/ 1203609 w 1583326"/>
                <a:gd name="connsiteY77" fmla="*/ 986683 h 3700220"/>
                <a:gd name="connsiteX78" fmla="*/ 1426781 w 1583326"/>
                <a:gd name="connsiteY78" fmla="*/ 1562363 h 3700220"/>
                <a:gd name="connsiteX79" fmla="*/ 1454043 w 1583326"/>
                <a:gd name="connsiteY79" fmla="*/ 1592162 h 3700220"/>
                <a:gd name="connsiteX80" fmla="*/ 1579577 w 1583326"/>
                <a:gd name="connsiteY80" fmla="*/ 1530029 h 3700220"/>
                <a:gd name="connsiteX81" fmla="*/ 1577675 w 1583326"/>
                <a:gd name="connsiteY81" fmla="*/ 1482478 h 3700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1583326" h="3700220">
                  <a:moveTo>
                    <a:pt x="1577675" y="1482478"/>
                  </a:moveTo>
                  <a:cubicBezTo>
                    <a:pt x="1543438" y="1329048"/>
                    <a:pt x="1508568" y="1176252"/>
                    <a:pt x="1473697" y="1022821"/>
                  </a:cubicBezTo>
                  <a:cubicBezTo>
                    <a:pt x="1416003" y="767950"/>
                    <a:pt x="1357674" y="513078"/>
                    <a:pt x="1300613" y="258206"/>
                  </a:cubicBezTo>
                  <a:cubicBezTo>
                    <a:pt x="1295541" y="236016"/>
                    <a:pt x="1286031" y="226506"/>
                    <a:pt x="1267010" y="218897"/>
                  </a:cubicBezTo>
                  <a:cubicBezTo>
                    <a:pt x="1204877" y="195439"/>
                    <a:pt x="1143378" y="170079"/>
                    <a:pt x="1081880" y="146620"/>
                  </a:cubicBezTo>
                  <a:cubicBezTo>
                    <a:pt x="1036865" y="129502"/>
                    <a:pt x="990582" y="114920"/>
                    <a:pt x="970294" y="64199"/>
                  </a:cubicBezTo>
                  <a:cubicBezTo>
                    <a:pt x="963954" y="52787"/>
                    <a:pt x="958248" y="41375"/>
                    <a:pt x="946202" y="36303"/>
                  </a:cubicBezTo>
                  <a:cubicBezTo>
                    <a:pt x="873924" y="6504"/>
                    <a:pt x="801647" y="-18856"/>
                    <a:pt x="724298" y="19185"/>
                  </a:cubicBezTo>
                  <a:cubicBezTo>
                    <a:pt x="710350" y="25525"/>
                    <a:pt x="702108" y="37571"/>
                    <a:pt x="692598" y="48349"/>
                  </a:cubicBezTo>
                  <a:cubicBezTo>
                    <a:pt x="678015" y="64199"/>
                    <a:pt x="667871" y="85121"/>
                    <a:pt x="646315" y="93364"/>
                  </a:cubicBezTo>
                  <a:cubicBezTo>
                    <a:pt x="637439" y="96534"/>
                    <a:pt x="632367" y="106044"/>
                    <a:pt x="622857" y="109214"/>
                  </a:cubicBezTo>
                  <a:cubicBezTo>
                    <a:pt x="572136" y="126332"/>
                    <a:pt x="524585" y="150424"/>
                    <a:pt x="476401" y="173883"/>
                  </a:cubicBezTo>
                  <a:cubicBezTo>
                    <a:pt x="436458" y="193537"/>
                    <a:pt x="393345" y="208119"/>
                    <a:pt x="353403" y="228408"/>
                  </a:cubicBezTo>
                  <a:cubicBezTo>
                    <a:pt x="333748" y="238552"/>
                    <a:pt x="322336" y="249964"/>
                    <a:pt x="315996" y="274056"/>
                  </a:cubicBezTo>
                  <a:cubicBezTo>
                    <a:pt x="303950" y="322241"/>
                    <a:pt x="293172" y="371060"/>
                    <a:pt x="273518" y="417976"/>
                  </a:cubicBezTo>
                  <a:cubicBezTo>
                    <a:pt x="245621" y="485181"/>
                    <a:pt x="206947" y="546680"/>
                    <a:pt x="177148" y="612617"/>
                  </a:cubicBezTo>
                  <a:cubicBezTo>
                    <a:pt x="156226" y="658900"/>
                    <a:pt x="139107" y="707719"/>
                    <a:pt x="114381" y="752733"/>
                  </a:cubicBezTo>
                  <a:cubicBezTo>
                    <a:pt x="80779" y="814866"/>
                    <a:pt x="44640" y="877633"/>
                    <a:pt x="37032" y="950544"/>
                  </a:cubicBezTo>
                  <a:cubicBezTo>
                    <a:pt x="33862" y="982245"/>
                    <a:pt x="33228" y="1014579"/>
                    <a:pt x="30058" y="1046914"/>
                  </a:cubicBezTo>
                  <a:cubicBezTo>
                    <a:pt x="24352" y="1108413"/>
                    <a:pt x="20548" y="1170546"/>
                    <a:pt x="16744" y="1232678"/>
                  </a:cubicBezTo>
                  <a:cubicBezTo>
                    <a:pt x="11672" y="1313198"/>
                    <a:pt x="5332" y="1394351"/>
                    <a:pt x="260" y="1474870"/>
                  </a:cubicBezTo>
                  <a:cubicBezTo>
                    <a:pt x="-1642" y="1503400"/>
                    <a:pt x="6600" y="1512911"/>
                    <a:pt x="35130" y="1516081"/>
                  </a:cubicBezTo>
                  <a:cubicBezTo>
                    <a:pt x="44640" y="1516715"/>
                    <a:pt x="160030" y="1526225"/>
                    <a:pt x="208215" y="1514179"/>
                  </a:cubicBezTo>
                  <a:cubicBezTo>
                    <a:pt x="229137" y="1502766"/>
                    <a:pt x="226601" y="1482478"/>
                    <a:pt x="227235" y="1464092"/>
                  </a:cubicBezTo>
                  <a:cubicBezTo>
                    <a:pt x="227869" y="1372160"/>
                    <a:pt x="227235" y="1280229"/>
                    <a:pt x="227869" y="1188298"/>
                  </a:cubicBezTo>
                  <a:cubicBezTo>
                    <a:pt x="228503" y="1107145"/>
                    <a:pt x="236111" y="1005069"/>
                    <a:pt x="283028" y="935328"/>
                  </a:cubicBezTo>
                  <a:cubicBezTo>
                    <a:pt x="306486" y="900458"/>
                    <a:pt x="321068" y="881437"/>
                    <a:pt x="341990" y="852273"/>
                  </a:cubicBezTo>
                  <a:cubicBezTo>
                    <a:pt x="309656" y="1075444"/>
                    <a:pt x="276688" y="1304322"/>
                    <a:pt x="244353" y="1533199"/>
                  </a:cubicBezTo>
                  <a:cubicBezTo>
                    <a:pt x="240549" y="1551585"/>
                    <a:pt x="238647" y="1570605"/>
                    <a:pt x="236745" y="1589626"/>
                  </a:cubicBezTo>
                  <a:cubicBezTo>
                    <a:pt x="229771" y="1644784"/>
                    <a:pt x="232307" y="1649223"/>
                    <a:pt x="279858" y="1674583"/>
                  </a:cubicBezTo>
                  <a:cubicBezTo>
                    <a:pt x="350867" y="1698041"/>
                    <a:pt x="423778" y="1710721"/>
                    <a:pt x="499225" y="1706918"/>
                  </a:cubicBezTo>
                  <a:cubicBezTo>
                    <a:pt x="520147" y="1705649"/>
                    <a:pt x="531559" y="1712624"/>
                    <a:pt x="532193" y="1734180"/>
                  </a:cubicBezTo>
                  <a:cubicBezTo>
                    <a:pt x="533461" y="1803921"/>
                    <a:pt x="555652" y="1869858"/>
                    <a:pt x="570868" y="1937063"/>
                  </a:cubicBezTo>
                  <a:cubicBezTo>
                    <a:pt x="582280" y="1987150"/>
                    <a:pt x="622857" y="2172914"/>
                    <a:pt x="626661" y="2262944"/>
                  </a:cubicBezTo>
                  <a:cubicBezTo>
                    <a:pt x="627929" y="2335855"/>
                    <a:pt x="629831" y="2408766"/>
                    <a:pt x="631099" y="2481677"/>
                  </a:cubicBezTo>
                  <a:cubicBezTo>
                    <a:pt x="631099" y="2492455"/>
                    <a:pt x="627929" y="2501965"/>
                    <a:pt x="624125" y="2512109"/>
                  </a:cubicBezTo>
                  <a:cubicBezTo>
                    <a:pt x="553750" y="2676952"/>
                    <a:pt x="482107" y="2841160"/>
                    <a:pt x="413634" y="3006637"/>
                  </a:cubicBezTo>
                  <a:cubicBezTo>
                    <a:pt x="367985" y="3116954"/>
                    <a:pt x="313460" y="3224102"/>
                    <a:pt x="277322" y="3338857"/>
                  </a:cubicBezTo>
                  <a:cubicBezTo>
                    <a:pt x="272884" y="3352806"/>
                    <a:pt x="263374" y="3373728"/>
                    <a:pt x="243719" y="3371826"/>
                  </a:cubicBezTo>
                  <a:cubicBezTo>
                    <a:pt x="226601" y="3369924"/>
                    <a:pt x="222163" y="3378800"/>
                    <a:pt x="215189" y="3390212"/>
                  </a:cubicBezTo>
                  <a:cubicBezTo>
                    <a:pt x="186658" y="3439665"/>
                    <a:pt x="163200" y="3491654"/>
                    <a:pt x="139742" y="3543643"/>
                  </a:cubicBezTo>
                  <a:cubicBezTo>
                    <a:pt x="132767" y="3558859"/>
                    <a:pt x="137206" y="3563931"/>
                    <a:pt x="149886" y="3569003"/>
                  </a:cubicBezTo>
                  <a:cubicBezTo>
                    <a:pt x="191096" y="3585487"/>
                    <a:pt x="231039" y="3605141"/>
                    <a:pt x="272884" y="3618456"/>
                  </a:cubicBezTo>
                  <a:cubicBezTo>
                    <a:pt x="300780" y="3627332"/>
                    <a:pt x="324873" y="3650156"/>
                    <a:pt x="361645" y="3636842"/>
                  </a:cubicBezTo>
                  <a:cubicBezTo>
                    <a:pt x="374959" y="3631770"/>
                    <a:pt x="400954" y="3660300"/>
                    <a:pt x="428216" y="3677419"/>
                  </a:cubicBezTo>
                  <a:cubicBezTo>
                    <a:pt x="452308" y="3691367"/>
                    <a:pt x="492251" y="3695805"/>
                    <a:pt x="514441" y="3696439"/>
                  </a:cubicBezTo>
                  <a:cubicBezTo>
                    <a:pt x="553116" y="3697707"/>
                    <a:pt x="616517" y="3711021"/>
                    <a:pt x="659629" y="3678687"/>
                  </a:cubicBezTo>
                  <a:cubicBezTo>
                    <a:pt x="671041" y="3669810"/>
                    <a:pt x="679918" y="3643182"/>
                    <a:pt x="668505" y="3629868"/>
                  </a:cubicBezTo>
                  <a:cubicBezTo>
                    <a:pt x="664701" y="3625430"/>
                    <a:pt x="648217" y="3612749"/>
                    <a:pt x="638073" y="3605776"/>
                  </a:cubicBezTo>
                  <a:cubicBezTo>
                    <a:pt x="582280" y="3570271"/>
                    <a:pt x="543606" y="3519550"/>
                    <a:pt x="518879" y="3458685"/>
                  </a:cubicBezTo>
                  <a:cubicBezTo>
                    <a:pt x="515709" y="3451077"/>
                    <a:pt x="511905" y="3440933"/>
                    <a:pt x="517611" y="3434593"/>
                  </a:cubicBezTo>
                  <a:cubicBezTo>
                    <a:pt x="524585" y="3426351"/>
                    <a:pt x="533461" y="3433959"/>
                    <a:pt x="539801" y="3437763"/>
                  </a:cubicBezTo>
                  <a:cubicBezTo>
                    <a:pt x="558188" y="3447273"/>
                    <a:pt x="561992" y="3438397"/>
                    <a:pt x="567698" y="3422547"/>
                  </a:cubicBezTo>
                  <a:cubicBezTo>
                    <a:pt x="600032" y="3330615"/>
                    <a:pt x="634269" y="3238684"/>
                    <a:pt x="667238" y="3146753"/>
                  </a:cubicBezTo>
                  <a:cubicBezTo>
                    <a:pt x="669140" y="3146753"/>
                    <a:pt x="671041" y="3146753"/>
                    <a:pt x="672943" y="3146119"/>
                  </a:cubicBezTo>
                  <a:cubicBezTo>
                    <a:pt x="684990" y="3233612"/>
                    <a:pt x="697036" y="3321105"/>
                    <a:pt x="709716" y="3408598"/>
                  </a:cubicBezTo>
                  <a:cubicBezTo>
                    <a:pt x="710984" y="3418743"/>
                    <a:pt x="707814" y="3430789"/>
                    <a:pt x="724298" y="3436495"/>
                  </a:cubicBezTo>
                  <a:cubicBezTo>
                    <a:pt x="736344" y="3440299"/>
                    <a:pt x="727468" y="3452979"/>
                    <a:pt x="724932" y="3461221"/>
                  </a:cubicBezTo>
                  <a:cubicBezTo>
                    <a:pt x="711618" y="3503700"/>
                    <a:pt x="698938" y="3545545"/>
                    <a:pt x="684356" y="3587389"/>
                  </a:cubicBezTo>
                  <a:cubicBezTo>
                    <a:pt x="674212" y="3615286"/>
                    <a:pt x="754097" y="3630502"/>
                    <a:pt x="754097" y="3630502"/>
                  </a:cubicBezTo>
                  <a:cubicBezTo>
                    <a:pt x="823204" y="3643182"/>
                    <a:pt x="835884" y="3646986"/>
                    <a:pt x="838420" y="3638110"/>
                  </a:cubicBezTo>
                  <a:cubicBezTo>
                    <a:pt x="839688" y="3631136"/>
                    <a:pt x="877095" y="3617188"/>
                    <a:pt x="884703" y="3617821"/>
                  </a:cubicBezTo>
                  <a:cubicBezTo>
                    <a:pt x="904991" y="3619724"/>
                    <a:pt x="926547" y="3632404"/>
                    <a:pt x="946836" y="3635574"/>
                  </a:cubicBezTo>
                  <a:cubicBezTo>
                    <a:pt x="1024185" y="3648888"/>
                    <a:pt x="1157961" y="3633038"/>
                    <a:pt x="1230872" y="3603239"/>
                  </a:cubicBezTo>
                  <a:cubicBezTo>
                    <a:pt x="1235944" y="3600704"/>
                    <a:pt x="1241016" y="3589291"/>
                    <a:pt x="1241650" y="3574709"/>
                  </a:cubicBezTo>
                  <a:cubicBezTo>
                    <a:pt x="1244186" y="3537936"/>
                    <a:pt x="1224532" y="3522086"/>
                    <a:pt x="1186491" y="3523354"/>
                  </a:cubicBezTo>
                  <a:cubicBezTo>
                    <a:pt x="1152255" y="3524622"/>
                    <a:pt x="1119286" y="3525890"/>
                    <a:pt x="1088220" y="3507504"/>
                  </a:cubicBezTo>
                  <a:cubicBezTo>
                    <a:pt x="1048911" y="3484046"/>
                    <a:pt x="1014675" y="3454247"/>
                    <a:pt x="979170" y="3426351"/>
                  </a:cubicBezTo>
                  <a:cubicBezTo>
                    <a:pt x="970294" y="3419377"/>
                    <a:pt x="970294" y="3410501"/>
                    <a:pt x="969026" y="3400991"/>
                  </a:cubicBezTo>
                  <a:cubicBezTo>
                    <a:pt x="953176" y="3314765"/>
                    <a:pt x="936692" y="3229174"/>
                    <a:pt x="921475" y="3142949"/>
                  </a:cubicBezTo>
                  <a:cubicBezTo>
                    <a:pt x="916403" y="3115052"/>
                    <a:pt x="908161" y="3086522"/>
                    <a:pt x="910063" y="3058626"/>
                  </a:cubicBezTo>
                  <a:cubicBezTo>
                    <a:pt x="920841" y="2905829"/>
                    <a:pt x="934789" y="2753667"/>
                    <a:pt x="946836" y="2600871"/>
                  </a:cubicBezTo>
                  <a:cubicBezTo>
                    <a:pt x="953176" y="2520986"/>
                    <a:pt x="961418" y="2443636"/>
                    <a:pt x="992484" y="2366921"/>
                  </a:cubicBezTo>
                  <a:cubicBezTo>
                    <a:pt x="1071736" y="2170378"/>
                    <a:pt x="1154157" y="1974469"/>
                    <a:pt x="1176981" y="1760808"/>
                  </a:cubicBezTo>
                  <a:cubicBezTo>
                    <a:pt x="1180151" y="1729742"/>
                    <a:pt x="1189027" y="1711990"/>
                    <a:pt x="1223264" y="1714525"/>
                  </a:cubicBezTo>
                  <a:cubicBezTo>
                    <a:pt x="1247356" y="1716428"/>
                    <a:pt x="1251794" y="1703113"/>
                    <a:pt x="1250526" y="1680923"/>
                  </a:cubicBezTo>
                  <a:cubicBezTo>
                    <a:pt x="1237846" y="1505302"/>
                    <a:pt x="1225800" y="1329048"/>
                    <a:pt x="1213753" y="1153427"/>
                  </a:cubicBezTo>
                  <a:cubicBezTo>
                    <a:pt x="1209949" y="1097634"/>
                    <a:pt x="1207413" y="1041842"/>
                    <a:pt x="1203609" y="986683"/>
                  </a:cubicBezTo>
                  <a:cubicBezTo>
                    <a:pt x="1281592" y="1178154"/>
                    <a:pt x="1354504" y="1370259"/>
                    <a:pt x="1426781" y="1562363"/>
                  </a:cubicBezTo>
                  <a:cubicBezTo>
                    <a:pt x="1431853" y="1576312"/>
                    <a:pt x="1427415" y="1587090"/>
                    <a:pt x="1454043" y="1592162"/>
                  </a:cubicBezTo>
                  <a:cubicBezTo>
                    <a:pt x="1513640" y="1598502"/>
                    <a:pt x="1546608" y="1580749"/>
                    <a:pt x="1579577" y="1530029"/>
                  </a:cubicBezTo>
                  <a:cubicBezTo>
                    <a:pt x="1587185" y="1512911"/>
                    <a:pt x="1581479" y="1497060"/>
                    <a:pt x="1577675" y="1482478"/>
                  </a:cubicBezTo>
                  <a:close/>
                </a:path>
              </a:pathLst>
            </a:custGeom>
            <a:solidFill>
              <a:srgbClr val="000000"/>
            </a:solidFill>
            <a:ln w="6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296"/>
            <p:cNvSpPr/>
            <p:nvPr/>
          </p:nvSpPr>
          <p:spPr>
            <a:xfrm>
              <a:off x="2853246" y="1524534"/>
              <a:ext cx="416681" cy="497805"/>
            </a:xfrm>
            <a:custGeom>
              <a:avLst/>
              <a:gdLst>
                <a:gd name="connsiteX0" fmla="*/ 717579 w 718600"/>
                <a:gd name="connsiteY0" fmla="*/ 679263 h 858506"/>
                <a:gd name="connsiteX1" fmla="*/ 697290 w 718600"/>
                <a:gd name="connsiteY1" fmla="*/ 548024 h 858506"/>
                <a:gd name="connsiteX2" fmla="*/ 623111 w 718600"/>
                <a:gd name="connsiteY2" fmla="*/ 69980 h 858506"/>
                <a:gd name="connsiteX3" fmla="*/ 595215 w 718600"/>
                <a:gd name="connsiteY3" fmla="*/ 49692 h 858506"/>
                <a:gd name="connsiteX4" fmla="*/ 493773 w 718600"/>
                <a:gd name="connsiteY4" fmla="*/ 72516 h 858506"/>
                <a:gd name="connsiteX5" fmla="*/ 431640 w 718600"/>
                <a:gd name="connsiteY5" fmla="*/ 27502 h 858506"/>
                <a:gd name="connsiteX6" fmla="*/ 373946 w 718600"/>
                <a:gd name="connsiteY6" fmla="*/ 51594 h 858506"/>
                <a:gd name="connsiteX7" fmla="*/ 373946 w 718600"/>
                <a:gd name="connsiteY7" fmla="*/ 52862 h 858506"/>
                <a:gd name="connsiteX8" fmla="*/ 378384 w 718600"/>
                <a:gd name="connsiteY8" fmla="*/ 66810 h 858506"/>
                <a:gd name="connsiteX9" fmla="*/ 354291 w 718600"/>
                <a:gd name="connsiteY9" fmla="*/ 108021 h 858506"/>
                <a:gd name="connsiteX10" fmla="*/ 295963 w 718600"/>
                <a:gd name="connsiteY10" fmla="*/ 117531 h 858506"/>
                <a:gd name="connsiteX11" fmla="*/ 273772 w 718600"/>
                <a:gd name="connsiteY11" fmla="*/ 93439 h 858506"/>
                <a:gd name="connsiteX12" fmla="*/ 294694 w 718600"/>
                <a:gd name="connsiteY12" fmla="*/ 40816 h 858506"/>
                <a:gd name="connsiteX13" fmla="*/ 311813 w 718600"/>
                <a:gd name="connsiteY13" fmla="*/ 4677 h 858506"/>
                <a:gd name="connsiteX14" fmla="*/ 256654 w 718600"/>
                <a:gd name="connsiteY14" fmla="*/ 12920 h 858506"/>
                <a:gd name="connsiteX15" fmla="*/ 256654 w 718600"/>
                <a:gd name="connsiteY15" fmla="*/ 12920 h 858506"/>
                <a:gd name="connsiteX16" fmla="*/ 198325 w 718600"/>
                <a:gd name="connsiteY16" fmla="*/ 121335 h 858506"/>
                <a:gd name="connsiteX17" fmla="*/ 169795 w 718600"/>
                <a:gd name="connsiteY17" fmla="*/ 145428 h 858506"/>
                <a:gd name="connsiteX18" fmla="*/ 30946 w 718600"/>
                <a:gd name="connsiteY18" fmla="*/ 175860 h 858506"/>
                <a:gd name="connsiteX19" fmla="*/ 514 w 718600"/>
                <a:gd name="connsiteY19" fmla="*/ 217705 h 858506"/>
                <a:gd name="connsiteX20" fmla="*/ 33483 w 718600"/>
                <a:gd name="connsiteY20" fmla="*/ 595574 h 858506"/>
                <a:gd name="connsiteX21" fmla="*/ 52503 w 718600"/>
                <a:gd name="connsiteY21" fmla="*/ 822549 h 858506"/>
                <a:gd name="connsiteX22" fmla="*/ 67085 w 718600"/>
                <a:gd name="connsiteY22" fmla="*/ 849812 h 858506"/>
                <a:gd name="connsiteX23" fmla="*/ 205933 w 718600"/>
                <a:gd name="connsiteY23" fmla="*/ 852982 h 858506"/>
                <a:gd name="connsiteX24" fmla="*/ 700460 w 718600"/>
                <a:gd name="connsiteY24" fmla="*/ 709062 h 858506"/>
                <a:gd name="connsiteX25" fmla="*/ 717579 w 718600"/>
                <a:gd name="connsiteY25" fmla="*/ 679263 h 858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18600" h="858506">
                  <a:moveTo>
                    <a:pt x="717579" y="679263"/>
                  </a:moveTo>
                  <a:cubicBezTo>
                    <a:pt x="709336" y="635517"/>
                    <a:pt x="704264" y="591770"/>
                    <a:pt x="697290" y="548024"/>
                  </a:cubicBezTo>
                  <a:cubicBezTo>
                    <a:pt x="672564" y="388887"/>
                    <a:pt x="647204" y="229751"/>
                    <a:pt x="623111" y="69980"/>
                  </a:cubicBezTo>
                  <a:cubicBezTo>
                    <a:pt x="619941" y="50326"/>
                    <a:pt x="614235" y="44620"/>
                    <a:pt x="595215" y="49692"/>
                  </a:cubicBezTo>
                  <a:cubicBezTo>
                    <a:pt x="561612" y="57934"/>
                    <a:pt x="527376" y="64908"/>
                    <a:pt x="493773" y="72516"/>
                  </a:cubicBezTo>
                  <a:cubicBezTo>
                    <a:pt x="437980" y="85831"/>
                    <a:pt x="437980" y="85831"/>
                    <a:pt x="431640" y="27502"/>
                  </a:cubicBezTo>
                  <a:cubicBezTo>
                    <a:pt x="413254" y="38280"/>
                    <a:pt x="395502" y="48424"/>
                    <a:pt x="373946" y="51594"/>
                  </a:cubicBezTo>
                  <a:cubicBezTo>
                    <a:pt x="373946" y="52228"/>
                    <a:pt x="373946" y="52228"/>
                    <a:pt x="373946" y="52862"/>
                  </a:cubicBezTo>
                  <a:cubicBezTo>
                    <a:pt x="375214" y="57300"/>
                    <a:pt x="377116" y="61738"/>
                    <a:pt x="378384" y="66810"/>
                  </a:cubicBezTo>
                  <a:cubicBezTo>
                    <a:pt x="386626" y="87733"/>
                    <a:pt x="388528" y="101047"/>
                    <a:pt x="354291" y="108021"/>
                  </a:cubicBezTo>
                  <a:cubicBezTo>
                    <a:pt x="334003" y="111825"/>
                    <a:pt x="325761" y="111825"/>
                    <a:pt x="295963" y="117531"/>
                  </a:cubicBezTo>
                  <a:cubicBezTo>
                    <a:pt x="270602" y="122603"/>
                    <a:pt x="267432" y="113093"/>
                    <a:pt x="273772" y="93439"/>
                  </a:cubicBezTo>
                  <a:cubicBezTo>
                    <a:pt x="279478" y="75687"/>
                    <a:pt x="287720" y="58568"/>
                    <a:pt x="294694" y="40816"/>
                  </a:cubicBezTo>
                  <a:cubicBezTo>
                    <a:pt x="299766" y="29404"/>
                    <a:pt x="305473" y="18626"/>
                    <a:pt x="311813" y="4677"/>
                  </a:cubicBezTo>
                  <a:cubicBezTo>
                    <a:pt x="290890" y="873"/>
                    <a:pt x="272504" y="-6735"/>
                    <a:pt x="256654" y="12920"/>
                  </a:cubicBezTo>
                  <a:cubicBezTo>
                    <a:pt x="256654" y="12920"/>
                    <a:pt x="256654" y="12920"/>
                    <a:pt x="256654" y="12920"/>
                  </a:cubicBezTo>
                  <a:cubicBezTo>
                    <a:pt x="236999" y="49058"/>
                    <a:pt x="216077" y="83929"/>
                    <a:pt x="198325" y="121335"/>
                  </a:cubicBezTo>
                  <a:cubicBezTo>
                    <a:pt x="191351" y="135283"/>
                    <a:pt x="185011" y="142258"/>
                    <a:pt x="169795" y="145428"/>
                  </a:cubicBezTo>
                  <a:cubicBezTo>
                    <a:pt x="123512" y="154938"/>
                    <a:pt x="77229" y="167618"/>
                    <a:pt x="30946" y="175860"/>
                  </a:cubicBezTo>
                  <a:cubicBezTo>
                    <a:pt x="4318" y="180298"/>
                    <a:pt x="-2022" y="191076"/>
                    <a:pt x="514" y="217705"/>
                  </a:cubicBezTo>
                  <a:cubicBezTo>
                    <a:pt x="12560" y="343872"/>
                    <a:pt x="22704" y="469406"/>
                    <a:pt x="33483" y="595574"/>
                  </a:cubicBezTo>
                  <a:cubicBezTo>
                    <a:pt x="39823" y="671021"/>
                    <a:pt x="45529" y="747102"/>
                    <a:pt x="52503" y="822549"/>
                  </a:cubicBezTo>
                  <a:cubicBezTo>
                    <a:pt x="53137" y="833328"/>
                    <a:pt x="49967" y="848544"/>
                    <a:pt x="67085" y="849812"/>
                  </a:cubicBezTo>
                  <a:cubicBezTo>
                    <a:pt x="113368" y="852982"/>
                    <a:pt x="160918" y="865662"/>
                    <a:pt x="205933" y="852982"/>
                  </a:cubicBezTo>
                  <a:cubicBezTo>
                    <a:pt x="371409" y="807333"/>
                    <a:pt x="535618" y="756613"/>
                    <a:pt x="700460" y="709062"/>
                  </a:cubicBezTo>
                  <a:cubicBezTo>
                    <a:pt x="716945" y="703356"/>
                    <a:pt x="720749" y="695748"/>
                    <a:pt x="717579" y="679263"/>
                  </a:cubicBezTo>
                  <a:close/>
                </a:path>
              </a:pathLst>
            </a:custGeom>
            <a:solidFill>
              <a:srgbClr val="000000"/>
            </a:solidFill>
            <a:ln w="6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90589"/>
            <a:ext cx="11573197" cy="724247"/>
          </a:xfrm>
        </p:spPr>
        <p:txBody>
          <a:bodyPr/>
          <a:lstStyle/>
          <a:p>
            <a:r>
              <a:rPr lang="en-US"/>
              <a:t>Conclusion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323215" y="1172210"/>
            <a:ext cx="11252835" cy="55848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100"/>
              <a:t>The analysis of the provided financial dataset offers valuable insights into sales, profits, market value, rankings, and asset values across sectors, industries, countries, and companies.</a:t>
            </a:r>
            <a:endParaRPr lang="en-US" sz="210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100"/>
              <a:t>Key findings include the strong sales revenue in the </a:t>
            </a:r>
            <a:r>
              <a:rPr lang="en-US" sz="2100" b="1"/>
              <a:t>Financials sector,</a:t>
            </a:r>
            <a:r>
              <a:rPr lang="en-US" sz="2100"/>
              <a:t> the high profitability of the Major Banks industry, and their significant market value.</a:t>
            </a:r>
            <a:endParaRPr lang="en-US" sz="210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100"/>
              <a:t>The dataset highlights the</a:t>
            </a:r>
            <a:r>
              <a:rPr lang="en-US" sz="2100" b="1"/>
              <a:t> highest sales revenue in the United State</a:t>
            </a:r>
            <a:r>
              <a:rPr lang="en-US" sz="2100"/>
              <a:t>s, while Russia exhibits relatively lower market demand.</a:t>
            </a:r>
            <a:endParaRPr lang="en-US" sz="210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100"/>
              <a:t>Specific companies, such as </a:t>
            </a:r>
            <a:r>
              <a:rPr lang="en-US" sz="2100" b="1"/>
              <a:t>Apple and Exxon Mobil</a:t>
            </a:r>
            <a:r>
              <a:rPr lang="en-US" sz="2100"/>
              <a:t>, stand out with their strong market positions and high valuations.</a:t>
            </a:r>
            <a:endParaRPr lang="en-US" sz="210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100"/>
              <a:t>Rankings reveal top-performing companies, with Synovus Financial holding the highest rank, indicating exceptional performance.</a:t>
            </a:r>
            <a:endParaRPr lang="en-US" sz="210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100"/>
              <a:t>TechnipFMC and Fannie Mae represent examples of companies with relatively lower and higher asset values, respectively.</a:t>
            </a:r>
            <a:endParaRPr lang="en-US" sz="210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100"/>
              <a:t>These insights empower businesses, investors, and analysts to make informed decisions by understanding market trends, assessing financial performance, and evaluating competitive positions.</a:t>
            </a:r>
            <a:endParaRPr lang="en-US" sz="2100"/>
          </a:p>
          <a:p>
            <a:pPr indent="0">
              <a:buFont typeface="Arial" panose="020B0604020202020204" pitchFamily="34" charset="0"/>
              <a:buNone/>
            </a:pPr>
            <a:endParaRPr lang="en-US"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5063" y="871667"/>
            <a:ext cx="2719767" cy="9220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anose="020B0604020202020204" pitchFamily="34" charset="0"/>
              </a:rPr>
              <a:t>Agenda </a:t>
            </a:r>
            <a:endParaRPr lang="ko-KR" altLang="en-US" sz="5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5" name="Group 21"/>
          <p:cNvGrpSpPr/>
          <p:nvPr/>
        </p:nvGrpSpPr>
        <p:grpSpPr>
          <a:xfrm>
            <a:off x="5965825" y="841375"/>
            <a:ext cx="4766945" cy="635878"/>
            <a:chOff x="1125267" y="200692"/>
            <a:chExt cx="4618418" cy="2230865"/>
          </a:xfrm>
        </p:grpSpPr>
        <p:sp>
          <p:nvSpPr>
            <p:cNvPr id="6" name="TextBox 5"/>
            <p:cNvSpPr txBox="1"/>
            <p:nvPr/>
          </p:nvSpPr>
          <p:spPr>
            <a:xfrm>
              <a:off x="1125267" y="221596"/>
              <a:ext cx="777016" cy="220996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3500" b="1" dirty="0">
                  <a:solidFill>
                    <a:schemeClr val="accent2"/>
                  </a:solidFill>
                  <a:cs typeface="Arial" panose="020B0604020202020204" pitchFamily="34" charset="0"/>
                </a:rPr>
                <a:t>01</a:t>
              </a:r>
              <a:endParaRPr lang="en-US" altLang="ko-KR" sz="3500" b="1" dirty="0">
                <a:solidFill>
                  <a:schemeClr val="accent2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02414" y="200692"/>
              <a:ext cx="3841271" cy="220996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500" b="1" dirty="0">
                  <a:solidFill>
                    <a:schemeClr val="bg1"/>
                  </a:solidFill>
                  <a:cs typeface="Arial" panose="020B0604020202020204" pitchFamily="34" charset="0"/>
                </a:rPr>
                <a:t>INTRODUCTION</a:t>
              </a:r>
              <a:endParaRPr lang="en-US" altLang="ko-KR" sz="35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" name="TextBox 5"/>
          <p:cNvSpPr txBox="1"/>
          <p:nvPr/>
        </p:nvSpPr>
        <p:spPr>
          <a:xfrm>
            <a:off x="5979160" y="1688073"/>
            <a:ext cx="802005" cy="70675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r"/>
            <a:r>
              <a:rPr lang="en-US" altLang="ko-KR" sz="4000" b="1" dirty="0">
                <a:solidFill>
                  <a:schemeClr val="accent2"/>
                </a:solidFill>
                <a:cs typeface="Arial" panose="020B0604020202020204" pitchFamily="34" charset="0"/>
              </a:rPr>
              <a:t>02</a:t>
            </a:r>
            <a:endParaRPr lang="en-US" altLang="ko-KR" sz="4000" b="1" dirty="0">
              <a:solidFill>
                <a:schemeClr val="accent2"/>
              </a:solidFill>
              <a:cs typeface="Arial" panose="020B0604020202020204" pitchFamily="34" charset="0"/>
            </a:endParaRPr>
          </a:p>
        </p:txBody>
      </p:sp>
      <p:sp>
        <p:nvSpPr>
          <p:cNvPr id="3" name="TextBox 8"/>
          <p:cNvSpPr txBox="1"/>
          <p:nvPr/>
        </p:nvSpPr>
        <p:spPr>
          <a:xfrm>
            <a:off x="6788150" y="1719580"/>
            <a:ext cx="4824730" cy="6299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3500" b="1" dirty="0">
                <a:solidFill>
                  <a:schemeClr val="bg1"/>
                </a:solidFill>
                <a:cs typeface="Arial" panose="020B0604020202020204" pitchFamily="34" charset="0"/>
              </a:rPr>
              <a:t>DATASET OVERVIEW</a:t>
            </a:r>
            <a:endParaRPr lang="en-US" altLang="ko-KR" sz="35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5979795" y="2639303"/>
            <a:ext cx="802005" cy="70675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r"/>
            <a:r>
              <a:rPr lang="en-US" altLang="ko-KR" sz="4000" b="1" dirty="0">
                <a:solidFill>
                  <a:schemeClr val="accent2"/>
                </a:solidFill>
                <a:cs typeface="Arial" panose="020B0604020202020204" pitchFamily="34" charset="0"/>
              </a:rPr>
              <a:t>03</a:t>
            </a:r>
            <a:endParaRPr lang="en-US" altLang="ko-KR" sz="4000" b="1" dirty="0">
              <a:solidFill>
                <a:schemeClr val="accent2"/>
              </a:solidFill>
              <a:cs typeface="Arial" panose="020B0604020202020204" pitchFamily="34" charset="0"/>
            </a:endParaRPr>
          </a:p>
        </p:txBody>
      </p:sp>
      <p:sp>
        <p:nvSpPr>
          <p:cNvPr id="21" name="TextBox 8"/>
          <p:cNvSpPr txBox="1"/>
          <p:nvPr/>
        </p:nvSpPr>
        <p:spPr>
          <a:xfrm>
            <a:off x="6801485" y="2692400"/>
            <a:ext cx="3735070" cy="6299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3500" b="1" dirty="0">
                <a:solidFill>
                  <a:schemeClr val="bg1"/>
                </a:solidFill>
                <a:cs typeface="Arial" panose="020B0604020202020204" pitchFamily="34" charset="0"/>
                <a:sym typeface="+mn-ea"/>
              </a:rPr>
              <a:t>SUMMARY</a:t>
            </a:r>
            <a:endParaRPr lang="en-US" altLang="ko-KR" sz="35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2" name="TextBox 5"/>
          <p:cNvSpPr txBox="1"/>
          <p:nvPr/>
        </p:nvSpPr>
        <p:spPr>
          <a:xfrm>
            <a:off x="5980430" y="3590533"/>
            <a:ext cx="802005" cy="70675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r"/>
            <a:r>
              <a:rPr lang="en-US" altLang="ko-KR" sz="4000" b="1" dirty="0">
                <a:solidFill>
                  <a:schemeClr val="accent2"/>
                </a:solidFill>
                <a:cs typeface="Arial" panose="020B0604020202020204" pitchFamily="34" charset="0"/>
              </a:rPr>
              <a:t>04</a:t>
            </a:r>
            <a:endParaRPr lang="en-US" altLang="ko-KR" sz="4000" b="1" dirty="0">
              <a:solidFill>
                <a:schemeClr val="accent2"/>
              </a:solidFill>
              <a:cs typeface="Arial" panose="020B0604020202020204" pitchFamily="34" charset="0"/>
            </a:endParaRPr>
          </a:p>
        </p:txBody>
      </p:sp>
      <p:sp>
        <p:nvSpPr>
          <p:cNvPr id="23" name="TextBox 8"/>
          <p:cNvSpPr txBox="1"/>
          <p:nvPr/>
        </p:nvSpPr>
        <p:spPr>
          <a:xfrm>
            <a:off x="6779395" y="3604260"/>
            <a:ext cx="3964805" cy="6299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3500" b="1" dirty="0">
                <a:solidFill>
                  <a:schemeClr val="bg1"/>
                </a:solidFill>
                <a:cs typeface="Arial" panose="020B0604020202020204" pitchFamily="34" charset="0"/>
                <a:sym typeface="+mn-ea"/>
              </a:rPr>
              <a:t>INSIGHTS</a:t>
            </a:r>
            <a:endParaRPr lang="en-US" altLang="ko-KR" sz="35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6" name="TextBox 5"/>
          <p:cNvSpPr txBox="1"/>
          <p:nvPr/>
        </p:nvSpPr>
        <p:spPr>
          <a:xfrm>
            <a:off x="6002655" y="4653523"/>
            <a:ext cx="802005" cy="70675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r"/>
            <a:r>
              <a:rPr lang="en-US" altLang="ko-KR" sz="4000" b="1" dirty="0">
                <a:solidFill>
                  <a:schemeClr val="accent2"/>
                </a:solidFill>
                <a:cs typeface="Arial" panose="020B0604020202020204" pitchFamily="34" charset="0"/>
              </a:rPr>
              <a:t>05</a:t>
            </a:r>
            <a:endParaRPr lang="en-US" altLang="ko-KR" sz="4000" b="1" dirty="0">
              <a:solidFill>
                <a:schemeClr val="accent2"/>
              </a:solidFill>
              <a:cs typeface="Arial" panose="020B0604020202020204" pitchFamily="34" charset="0"/>
            </a:endParaRPr>
          </a:p>
        </p:txBody>
      </p:sp>
      <p:sp>
        <p:nvSpPr>
          <p:cNvPr id="27" name="TextBox 8"/>
          <p:cNvSpPr txBox="1"/>
          <p:nvPr/>
        </p:nvSpPr>
        <p:spPr>
          <a:xfrm>
            <a:off x="6801620" y="4667250"/>
            <a:ext cx="3964805" cy="6299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3500" b="1" dirty="0">
                <a:solidFill>
                  <a:schemeClr val="bg1"/>
                </a:solidFill>
                <a:cs typeface="Arial" panose="020B0604020202020204" pitchFamily="34" charset="0"/>
              </a:rPr>
              <a:t>CONCLUSION</a:t>
            </a:r>
            <a:endParaRPr lang="en-US" altLang="ko-KR" sz="35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095977" y="2815673"/>
            <a:ext cx="6096023" cy="1272821"/>
            <a:chOff x="6095977" y="4760655"/>
            <a:chExt cx="6096023" cy="1272821"/>
          </a:xfrm>
        </p:grpSpPr>
        <p:sp>
          <p:nvSpPr>
            <p:cNvPr id="4" name="TextBox 3"/>
            <p:cNvSpPr txBox="1"/>
            <p:nvPr/>
          </p:nvSpPr>
          <p:spPr>
            <a:xfrm>
              <a:off x="6096000" y="4760655"/>
              <a:ext cx="6096000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  <a:cs typeface="Arial" panose="020B0604020202020204" pitchFamily="34" charset="0"/>
                </a:rPr>
                <a:t>THANK YOU</a:t>
              </a:r>
              <a:endParaRPr lang="ko-KR" altLang="en-US" sz="5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95977" y="5653820"/>
              <a:ext cx="609592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5" dirty="0">
                  <a:solidFill>
                    <a:schemeClr val="bg1"/>
                  </a:solidFill>
                  <a:cs typeface="Arial" panose="020B0604020202020204" pitchFamily="34" charset="0"/>
                </a:rPr>
                <a:t>Insert the Subtitle of Your Presentation</a:t>
              </a:r>
              <a:endParaRPr lang="ko-KR" altLang="en-US" sz="1865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32069" y="220156"/>
            <a:ext cx="7937324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+mj-lt"/>
              </a:rPr>
              <a:t>Introduction</a:t>
            </a:r>
            <a:endParaRPr lang="en-US" altLang="ko-KR" sz="4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6" name="직사각형 2"/>
          <p:cNvSpPr/>
          <p:nvPr/>
        </p:nvSpPr>
        <p:spPr>
          <a:xfrm>
            <a:off x="3873500" y="1129665"/>
            <a:ext cx="7665085" cy="526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The dataset under consideration provides comprehensive financial information and rankings for companies across multiple years.. It covers a wide range of industries and sectors, allowing for sector-specific analysis and comparison.</a:t>
            </a:r>
            <a:endParaRPr lang="en-US" altLang="ko-KR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algn="just"/>
            <a:endParaRPr lang="en-US" altLang="ko-KR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algn="just"/>
            <a:r>
              <a:rPr lang="en-US" altLang="ko-KR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It includes companies from diverse continents and countries, providing a global perspective on the financial landscape. </a:t>
            </a:r>
            <a:endParaRPr lang="en-US" altLang="ko-KR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algn="just"/>
            <a:endParaRPr lang="en-US" altLang="ko-KR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algn="just"/>
            <a:r>
              <a:rPr lang="en-US" altLang="ko-KR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Moreover, the dataset's ranking information allows for comparisons among companies based on their performance indicators, such as market value, sales, or profits</a:t>
            </a:r>
            <a:endParaRPr lang="en-US" altLang="ko-KR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" name="Rectangles 1"/>
          <p:cNvSpPr/>
          <p:nvPr/>
        </p:nvSpPr>
        <p:spPr>
          <a:xfrm>
            <a:off x="960120" y="617855"/>
            <a:ext cx="389255" cy="5897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FORBE</a:t>
            </a:r>
            <a:endParaRPr lang="en-US" sz="500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245" y="57785"/>
            <a:ext cx="11573510" cy="541020"/>
          </a:xfrm>
        </p:spPr>
        <p:txBody>
          <a:bodyPr/>
          <a:lstStyle/>
          <a:p>
            <a:r>
              <a:rPr lang="en-US" dirty="0">
                <a:sym typeface="+mn-ea"/>
              </a:rPr>
              <a:t>Overview of the Dataset</a:t>
            </a:r>
            <a:endParaRPr 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1717644" y="221301"/>
            <a:ext cx="6916963" cy="5958078"/>
            <a:chOff x="3906503" y="477344"/>
            <a:chExt cx="5696125" cy="5224559"/>
          </a:xfrm>
        </p:grpSpPr>
        <p:grpSp>
          <p:nvGrpSpPr>
            <p:cNvPr id="4" name="Group 2"/>
            <p:cNvGrpSpPr/>
            <p:nvPr/>
          </p:nvGrpSpPr>
          <p:grpSpPr>
            <a:xfrm>
              <a:off x="4173218" y="749906"/>
              <a:ext cx="5429410" cy="1042368"/>
              <a:chOff x="4242794" y="998381"/>
              <a:chExt cx="5429410" cy="1042368"/>
            </a:xfrm>
          </p:grpSpPr>
          <p:sp>
            <p:nvSpPr>
              <p:cNvPr id="5" name="Oval 3"/>
              <p:cNvSpPr/>
              <p:nvPr/>
            </p:nvSpPr>
            <p:spPr>
              <a:xfrm>
                <a:off x="4242794" y="1657103"/>
                <a:ext cx="340946" cy="321844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6" name="Freeform 31"/>
              <p:cNvSpPr>
                <a:spLocks noChangeAspect="1"/>
              </p:cNvSpPr>
              <p:nvPr/>
            </p:nvSpPr>
            <p:spPr>
              <a:xfrm rot="8580000">
                <a:off x="4293517" y="1701092"/>
                <a:ext cx="217013" cy="216604"/>
              </a:xfrm>
              <a:custGeom>
                <a:avLst/>
                <a:gdLst/>
                <a:ahLst/>
                <a:cxnLst/>
                <a:rect l="l" t="t" r="r" b="b"/>
                <a:pathLst>
                  <a:path w="3872365" h="3862045">
                    <a:moveTo>
                      <a:pt x="1786489" y="808318"/>
                    </a:moveTo>
                    <a:cubicBezTo>
                      <a:pt x="1525809" y="610106"/>
                      <a:pt x="1257124" y="397966"/>
                      <a:pt x="1040385" y="230829"/>
                    </a:cubicBezTo>
                    <a:cubicBezTo>
                      <a:pt x="1905215" y="-194386"/>
                      <a:pt x="2650439" y="24572"/>
                      <a:pt x="3162062" y="429660"/>
                    </a:cubicBezTo>
                    <a:cubicBezTo>
                      <a:pt x="3007351" y="875340"/>
                      <a:pt x="2905932" y="1443216"/>
                      <a:pt x="2745609" y="1410478"/>
                    </a:cubicBezTo>
                    <a:cubicBezTo>
                      <a:pt x="2633182" y="1430335"/>
                      <a:pt x="2220955" y="1138671"/>
                      <a:pt x="1786489" y="808318"/>
                    </a:cubicBezTo>
                    <a:close/>
                    <a:moveTo>
                      <a:pt x="2701004" y="2590217"/>
                    </a:moveTo>
                    <a:cubicBezTo>
                      <a:pt x="2682933" y="2576481"/>
                      <a:pt x="2672282" y="2559744"/>
                      <a:pt x="2670336" y="2539383"/>
                    </a:cubicBezTo>
                    <a:cubicBezTo>
                      <a:pt x="2587360" y="2376647"/>
                      <a:pt x="3042640" y="1246798"/>
                      <a:pt x="3299881" y="563773"/>
                    </a:cubicBezTo>
                    <a:cubicBezTo>
                      <a:pt x="3959368" y="1266493"/>
                      <a:pt x="3967860" y="2043171"/>
                      <a:pt x="3730056" y="2650875"/>
                    </a:cubicBezTo>
                    <a:cubicBezTo>
                      <a:pt x="3317547" y="2635434"/>
                      <a:pt x="2827499" y="2686366"/>
                      <a:pt x="2701004" y="2590217"/>
                    </a:cubicBezTo>
                    <a:close/>
                    <a:moveTo>
                      <a:pt x="19691" y="2248546"/>
                    </a:moveTo>
                    <a:cubicBezTo>
                      <a:pt x="-100797" y="1292396"/>
                      <a:pt x="348853" y="659059"/>
                      <a:pt x="898439" y="307194"/>
                    </a:cubicBezTo>
                    <a:cubicBezTo>
                      <a:pt x="1269469" y="598575"/>
                      <a:pt x="1773388" y="879352"/>
                      <a:pt x="1690237" y="1020281"/>
                    </a:cubicBezTo>
                    <a:cubicBezTo>
                      <a:pt x="1661713" y="1200709"/>
                      <a:pt x="629275" y="1847170"/>
                      <a:pt x="19691" y="2248546"/>
                    </a:cubicBezTo>
                    <a:close/>
                    <a:moveTo>
                      <a:pt x="1805382" y="3858278"/>
                    </a:moveTo>
                    <a:cubicBezTo>
                      <a:pt x="1676483" y="3404460"/>
                      <a:pt x="1433840" y="2881111"/>
                      <a:pt x="1583946" y="2815971"/>
                    </a:cubicBezTo>
                    <a:cubicBezTo>
                      <a:pt x="1713076" y="2686769"/>
                      <a:pt x="2928316" y="2770622"/>
                      <a:pt x="3657403" y="2804207"/>
                    </a:cubicBezTo>
                    <a:cubicBezTo>
                      <a:pt x="3192869" y="3648569"/>
                      <a:pt x="2456828" y="3896652"/>
                      <a:pt x="1805382" y="3858278"/>
                    </a:cubicBezTo>
                    <a:close/>
                    <a:moveTo>
                      <a:pt x="762284" y="3480575"/>
                    </a:moveTo>
                    <a:cubicBezTo>
                      <a:pt x="380940" y="3198297"/>
                      <a:pt x="161300" y="2806810"/>
                      <a:pt x="58293" y="2412172"/>
                    </a:cubicBezTo>
                    <a:cubicBezTo>
                      <a:pt x="450067" y="2149344"/>
                      <a:pt x="872820" y="1756853"/>
                      <a:pt x="981158" y="1879484"/>
                    </a:cubicBezTo>
                    <a:cubicBezTo>
                      <a:pt x="1143940" y="1962367"/>
                      <a:pt x="1439720" y="3144041"/>
                      <a:pt x="1633080" y="3847823"/>
                    </a:cubicBezTo>
                    <a:cubicBezTo>
                      <a:pt x="1278110" y="3779994"/>
                      <a:pt x="991090" y="3649942"/>
                      <a:pt x="762284" y="348057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7" name="Group 5"/>
              <p:cNvGrpSpPr/>
              <p:nvPr/>
            </p:nvGrpSpPr>
            <p:grpSpPr>
              <a:xfrm>
                <a:off x="4881695" y="998381"/>
                <a:ext cx="4790510" cy="1042368"/>
                <a:chOff x="511780" y="520472"/>
                <a:chExt cx="2388359" cy="1042368"/>
              </a:xfrm>
            </p:grpSpPr>
            <p:sp>
              <p:nvSpPr>
                <p:cNvPr id="8" name="TextBox 7"/>
                <p:cNvSpPr txBox="1"/>
                <p:nvPr/>
              </p:nvSpPr>
              <p:spPr>
                <a:xfrm>
                  <a:off x="539063" y="1164822"/>
                  <a:ext cx="2361076" cy="3980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Year: The year in which the data was recorded.</a:t>
                  </a:r>
                  <a:endParaRPr lang="en-US" altLang="ko-KR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endParaRP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511780" y="520472"/>
                  <a:ext cx="2361075" cy="403697"/>
                </a:xfrm>
                <a:prstGeom prst="rect">
                  <a:avLst/>
                </a:prstGeom>
                <a:noFill/>
              </p:spPr>
              <p:txBody>
                <a:bodyPr wrap="square" lIns="108000" rIns="108000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anose="020B0604020202020204" pitchFamily="34" charset="0"/>
                    </a:rPr>
                    <a:t>.</a:t>
                  </a:r>
                  <a:endPara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anose="020B0604020202020204" pitchFamily="34" charset="0"/>
                  </a:endParaRPr>
                </a:p>
                <a:p>
                  <a:endPara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Rectangle 1"/>
            <p:cNvSpPr>
              <a:spLocks noChangeAspect="1"/>
            </p:cNvSpPr>
            <p:nvPr/>
          </p:nvSpPr>
          <p:spPr>
            <a:xfrm>
              <a:off x="4362517" y="5588311"/>
              <a:ext cx="113474" cy="113592"/>
            </a:xfrm>
            <a:custGeom>
              <a:avLst/>
              <a:gdLst/>
              <a:ahLst/>
              <a:cxnLst/>
              <a:rect l="l" t="t" r="r" b="b"/>
              <a:pathLst>
                <a:path w="4020621" h="4012920">
                  <a:moveTo>
                    <a:pt x="780213" y="3724888"/>
                  </a:moveTo>
                  <a:lnTo>
                    <a:pt x="2868445" y="3724888"/>
                  </a:lnTo>
                  <a:lnTo>
                    <a:pt x="2868445" y="4012920"/>
                  </a:lnTo>
                  <a:lnTo>
                    <a:pt x="780213" y="4012920"/>
                  </a:lnTo>
                  <a:close/>
                  <a:moveTo>
                    <a:pt x="4020621" y="2152587"/>
                  </a:moveTo>
                  <a:lnTo>
                    <a:pt x="4020621" y="3448731"/>
                  </a:lnTo>
                  <a:lnTo>
                    <a:pt x="3903908" y="3386593"/>
                  </a:lnTo>
                  <a:lnTo>
                    <a:pt x="3903908" y="2214725"/>
                  </a:lnTo>
                  <a:close/>
                  <a:moveTo>
                    <a:pt x="1582587" y="1544569"/>
                  </a:moveTo>
                  <a:cubicBezTo>
                    <a:pt x="1525677" y="1652847"/>
                    <a:pt x="1434945" y="1739939"/>
                    <a:pt x="1324158" y="1792547"/>
                  </a:cubicBezTo>
                  <a:lnTo>
                    <a:pt x="1790243" y="1792547"/>
                  </a:lnTo>
                  <a:cubicBezTo>
                    <a:pt x="1708293" y="1721838"/>
                    <a:pt x="1638004" y="1638154"/>
                    <a:pt x="1582587" y="1544569"/>
                  </a:cubicBezTo>
                  <a:close/>
                  <a:moveTo>
                    <a:pt x="1238323" y="1312673"/>
                  </a:moveTo>
                  <a:cubicBezTo>
                    <a:pt x="1173622" y="1312673"/>
                    <a:pt x="1121172" y="1365123"/>
                    <a:pt x="1121172" y="1429824"/>
                  </a:cubicBezTo>
                  <a:cubicBezTo>
                    <a:pt x="1121172" y="1494525"/>
                    <a:pt x="1173622" y="1546975"/>
                    <a:pt x="1238323" y="1546975"/>
                  </a:cubicBezTo>
                  <a:cubicBezTo>
                    <a:pt x="1303024" y="1546975"/>
                    <a:pt x="1355474" y="1494525"/>
                    <a:pt x="1355474" y="1429824"/>
                  </a:cubicBezTo>
                  <a:cubicBezTo>
                    <a:pt x="1355474" y="1365123"/>
                    <a:pt x="1303024" y="1312673"/>
                    <a:pt x="1238323" y="1312673"/>
                  </a:cubicBezTo>
                  <a:close/>
                  <a:moveTo>
                    <a:pt x="870057" y="1312673"/>
                  </a:moveTo>
                  <a:cubicBezTo>
                    <a:pt x="805356" y="1312673"/>
                    <a:pt x="752906" y="1365123"/>
                    <a:pt x="752906" y="1429824"/>
                  </a:cubicBezTo>
                  <a:cubicBezTo>
                    <a:pt x="752906" y="1494525"/>
                    <a:pt x="805356" y="1546975"/>
                    <a:pt x="870057" y="1546975"/>
                  </a:cubicBezTo>
                  <a:cubicBezTo>
                    <a:pt x="934758" y="1546975"/>
                    <a:pt x="987208" y="1494525"/>
                    <a:pt x="987208" y="1429824"/>
                  </a:cubicBezTo>
                  <a:cubicBezTo>
                    <a:pt x="987208" y="1365123"/>
                    <a:pt x="934758" y="1312673"/>
                    <a:pt x="870057" y="1312673"/>
                  </a:cubicBezTo>
                  <a:close/>
                  <a:moveTo>
                    <a:pt x="2775838" y="1127627"/>
                  </a:moveTo>
                  <a:cubicBezTo>
                    <a:pt x="2666578" y="1127627"/>
                    <a:pt x="2578006" y="1216199"/>
                    <a:pt x="2578006" y="1325459"/>
                  </a:cubicBezTo>
                  <a:cubicBezTo>
                    <a:pt x="2578006" y="1434719"/>
                    <a:pt x="2666578" y="1523291"/>
                    <a:pt x="2775838" y="1523291"/>
                  </a:cubicBezTo>
                  <a:cubicBezTo>
                    <a:pt x="2885098" y="1523291"/>
                    <a:pt x="2973670" y="1434719"/>
                    <a:pt x="2973670" y="1325459"/>
                  </a:cubicBezTo>
                  <a:cubicBezTo>
                    <a:pt x="2973670" y="1216199"/>
                    <a:pt x="2885098" y="1127627"/>
                    <a:pt x="2775838" y="1127627"/>
                  </a:cubicBezTo>
                  <a:close/>
                  <a:moveTo>
                    <a:pt x="2153949" y="1127627"/>
                  </a:moveTo>
                  <a:cubicBezTo>
                    <a:pt x="2044689" y="1127627"/>
                    <a:pt x="1956117" y="1216199"/>
                    <a:pt x="1956117" y="1325459"/>
                  </a:cubicBezTo>
                  <a:cubicBezTo>
                    <a:pt x="1956117" y="1434719"/>
                    <a:pt x="2044689" y="1523291"/>
                    <a:pt x="2153949" y="1523291"/>
                  </a:cubicBezTo>
                  <a:cubicBezTo>
                    <a:pt x="2263209" y="1523291"/>
                    <a:pt x="2351781" y="1434719"/>
                    <a:pt x="2351781" y="1325459"/>
                  </a:cubicBezTo>
                  <a:cubicBezTo>
                    <a:pt x="2351781" y="1216199"/>
                    <a:pt x="2263209" y="1127627"/>
                    <a:pt x="2153949" y="1127627"/>
                  </a:cubicBezTo>
                  <a:close/>
                  <a:moveTo>
                    <a:pt x="1238323" y="956510"/>
                  </a:moveTo>
                  <a:cubicBezTo>
                    <a:pt x="1173622" y="956510"/>
                    <a:pt x="1121172" y="1008960"/>
                    <a:pt x="1121172" y="1073661"/>
                  </a:cubicBezTo>
                  <a:cubicBezTo>
                    <a:pt x="1121172" y="1138362"/>
                    <a:pt x="1173622" y="1190812"/>
                    <a:pt x="1238323" y="1190812"/>
                  </a:cubicBezTo>
                  <a:cubicBezTo>
                    <a:pt x="1303024" y="1190812"/>
                    <a:pt x="1355474" y="1138362"/>
                    <a:pt x="1355474" y="1073661"/>
                  </a:cubicBezTo>
                  <a:cubicBezTo>
                    <a:pt x="1355474" y="1008960"/>
                    <a:pt x="1303024" y="956510"/>
                    <a:pt x="1238323" y="956510"/>
                  </a:cubicBezTo>
                  <a:close/>
                  <a:moveTo>
                    <a:pt x="870057" y="956510"/>
                  </a:moveTo>
                  <a:cubicBezTo>
                    <a:pt x="805356" y="956510"/>
                    <a:pt x="752906" y="1008960"/>
                    <a:pt x="752906" y="1073661"/>
                  </a:cubicBezTo>
                  <a:cubicBezTo>
                    <a:pt x="752906" y="1138362"/>
                    <a:pt x="805356" y="1190812"/>
                    <a:pt x="870057" y="1190812"/>
                  </a:cubicBezTo>
                  <a:cubicBezTo>
                    <a:pt x="934758" y="1190812"/>
                    <a:pt x="987208" y="1138362"/>
                    <a:pt x="987208" y="1073661"/>
                  </a:cubicBezTo>
                  <a:cubicBezTo>
                    <a:pt x="987208" y="1008960"/>
                    <a:pt x="934758" y="956510"/>
                    <a:pt x="870057" y="956510"/>
                  </a:cubicBezTo>
                  <a:close/>
                  <a:moveTo>
                    <a:pt x="2775838" y="526176"/>
                  </a:moveTo>
                  <a:cubicBezTo>
                    <a:pt x="2666578" y="526176"/>
                    <a:pt x="2578006" y="614748"/>
                    <a:pt x="2578006" y="724008"/>
                  </a:cubicBezTo>
                  <a:cubicBezTo>
                    <a:pt x="2578006" y="833268"/>
                    <a:pt x="2666578" y="921840"/>
                    <a:pt x="2775838" y="921840"/>
                  </a:cubicBezTo>
                  <a:cubicBezTo>
                    <a:pt x="2885098" y="921840"/>
                    <a:pt x="2973670" y="833268"/>
                    <a:pt x="2973670" y="724008"/>
                  </a:cubicBezTo>
                  <a:cubicBezTo>
                    <a:pt x="2973670" y="614748"/>
                    <a:pt x="2885098" y="526176"/>
                    <a:pt x="2775838" y="526176"/>
                  </a:cubicBezTo>
                  <a:close/>
                  <a:moveTo>
                    <a:pt x="2153949" y="526176"/>
                  </a:moveTo>
                  <a:cubicBezTo>
                    <a:pt x="2044689" y="526176"/>
                    <a:pt x="1956117" y="614748"/>
                    <a:pt x="1956117" y="724008"/>
                  </a:cubicBezTo>
                  <a:cubicBezTo>
                    <a:pt x="1956117" y="833268"/>
                    <a:pt x="2044689" y="921840"/>
                    <a:pt x="2153949" y="921840"/>
                  </a:cubicBezTo>
                  <a:cubicBezTo>
                    <a:pt x="2263209" y="921840"/>
                    <a:pt x="2351781" y="833268"/>
                    <a:pt x="2351781" y="724008"/>
                  </a:cubicBezTo>
                  <a:cubicBezTo>
                    <a:pt x="2351781" y="614748"/>
                    <a:pt x="2263209" y="526176"/>
                    <a:pt x="2153949" y="526176"/>
                  </a:cubicBezTo>
                  <a:close/>
                  <a:moveTo>
                    <a:pt x="2464893" y="0"/>
                  </a:moveTo>
                  <a:cubicBezTo>
                    <a:pt x="3030837" y="0"/>
                    <a:pt x="3489626" y="458789"/>
                    <a:pt x="3489626" y="1024733"/>
                  </a:cubicBezTo>
                  <a:cubicBezTo>
                    <a:pt x="3489626" y="1442455"/>
                    <a:pt x="3239684" y="1801800"/>
                    <a:pt x="2880320" y="1959209"/>
                  </a:cubicBezTo>
                  <a:lnTo>
                    <a:pt x="2880320" y="2008571"/>
                  </a:lnTo>
                  <a:lnTo>
                    <a:pt x="3250857" y="2008571"/>
                  </a:lnTo>
                  <a:lnTo>
                    <a:pt x="3250857" y="2359970"/>
                  </a:lnTo>
                  <a:lnTo>
                    <a:pt x="3437294" y="2359970"/>
                  </a:lnTo>
                  <a:lnTo>
                    <a:pt x="3437294" y="2360694"/>
                  </a:lnTo>
                  <a:lnTo>
                    <a:pt x="3852060" y="2233461"/>
                  </a:lnTo>
                  <a:lnTo>
                    <a:pt x="3852060" y="3367858"/>
                  </a:lnTo>
                  <a:lnTo>
                    <a:pt x="3437294" y="3240624"/>
                  </a:lnTo>
                  <a:lnTo>
                    <a:pt x="3437294" y="3241349"/>
                  </a:lnTo>
                  <a:lnTo>
                    <a:pt x="3250857" y="3241349"/>
                  </a:lnTo>
                  <a:lnTo>
                    <a:pt x="3250857" y="3633063"/>
                  </a:lnTo>
                  <a:lnTo>
                    <a:pt x="298529" y="3633063"/>
                  </a:lnTo>
                  <a:lnTo>
                    <a:pt x="298529" y="2431730"/>
                  </a:lnTo>
                  <a:lnTo>
                    <a:pt x="0" y="2008571"/>
                  </a:lnTo>
                  <a:lnTo>
                    <a:pt x="298529" y="2008571"/>
                  </a:lnTo>
                  <a:lnTo>
                    <a:pt x="792088" y="2008571"/>
                  </a:lnTo>
                  <a:lnTo>
                    <a:pt x="792088" y="1796817"/>
                  </a:lnTo>
                  <a:cubicBezTo>
                    <a:pt x="587745" y="1700755"/>
                    <a:pt x="447370" y="1492642"/>
                    <a:pt x="447370" y="1251742"/>
                  </a:cubicBezTo>
                  <a:cubicBezTo>
                    <a:pt x="447370" y="916605"/>
                    <a:pt x="719053" y="644923"/>
                    <a:pt x="1054190" y="644923"/>
                  </a:cubicBezTo>
                  <a:cubicBezTo>
                    <a:pt x="1212753" y="644923"/>
                    <a:pt x="1357112" y="705740"/>
                    <a:pt x="1463939" y="806702"/>
                  </a:cubicBezTo>
                  <a:cubicBezTo>
                    <a:pt x="1563407" y="345444"/>
                    <a:pt x="1973809" y="0"/>
                    <a:pt x="246489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6" name="Group 14"/>
            <p:cNvGrpSpPr/>
            <p:nvPr/>
          </p:nvGrpSpPr>
          <p:grpSpPr>
            <a:xfrm>
              <a:off x="5096277" y="2634809"/>
              <a:ext cx="329964" cy="261150"/>
              <a:chOff x="3930086" y="1287389"/>
              <a:chExt cx="329964" cy="261150"/>
            </a:xfrm>
          </p:grpSpPr>
          <p:sp>
            <p:nvSpPr>
              <p:cNvPr id="17" name="Oval 15"/>
              <p:cNvSpPr/>
              <p:nvPr/>
            </p:nvSpPr>
            <p:spPr>
              <a:xfrm>
                <a:off x="3930086" y="1287389"/>
                <a:ext cx="329964" cy="261150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8" name="Rounded Rectangle 9"/>
              <p:cNvSpPr/>
              <p:nvPr/>
            </p:nvSpPr>
            <p:spPr>
              <a:xfrm>
                <a:off x="3999111" y="1338060"/>
                <a:ext cx="175179" cy="168161"/>
              </a:xfrm>
              <a:custGeom>
                <a:avLst/>
                <a:gdLst/>
                <a:ahLst/>
                <a:cxnLst/>
                <a:rect l="l" t="t" r="r" b="b"/>
                <a:pathLst>
                  <a:path w="3960440" h="3960000">
                    <a:moveTo>
                      <a:pt x="1588743" y="1414211"/>
                    </a:moveTo>
                    <a:cubicBezTo>
                      <a:pt x="1540407" y="1411706"/>
                      <a:pt x="1506842" y="1440258"/>
                      <a:pt x="1506842" y="1478573"/>
                    </a:cubicBezTo>
                    <a:lnTo>
                      <a:pt x="1506842" y="2462752"/>
                    </a:lnTo>
                    <a:cubicBezTo>
                      <a:pt x="1506842" y="2484086"/>
                      <a:pt x="1516471" y="2503171"/>
                      <a:pt x="1532201" y="2515206"/>
                    </a:cubicBezTo>
                    <a:cubicBezTo>
                      <a:pt x="1552351" y="2541621"/>
                      <a:pt x="1589483" y="2548946"/>
                      <a:pt x="1619199" y="2531790"/>
                    </a:cubicBezTo>
                    <a:lnTo>
                      <a:pt x="2471524" y="2039700"/>
                    </a:lnTo>
                    <a:cubicBezTo>
                      <a:pt x="2509339" y="2017643"/>
                      <a:pt x="2509577" y="1945490"/>
                      <a:pt x="2464719" y="1913406"/>
                    </a:cubicBezTo>
                    <a:cubicBezTo>
                      <a:pt x="2315501" y="1808322"/>
                      <a:pt x="1748389" y="1486683"/>
                      <a:pt x="1588743" y="1414211"/>
                    </a:cubicBezTo>
                    <a:close/>
                    <a:moveTo>
                      <a:pt x="1982320" y="904379"/>
                    </a:moveTo>
                    <a:cubicBezTo>
                      <a:pt x="2575020" y="904379"/>
                      <a:pt x="3055498" y="1384857"/>
                      <a:pt x="3055498" y="1977557"/>
                    </a:cubicBezTo>
                    <a:cubicBezTo>
                      <a:pt x="3055498" y="2570257"/>
                      <a:pt x="2575020" y="3050735"/>
                      <a:pt x="1982320" y="3050735"/>
                    </a:cubicBezTo>
                    <a:cubicBezTo>
                      <a:pt x="1389620" y="3050735"/>
                      <a:pt x="909142" y="2570257"/>
                      <a:pt x="909142" y="1977557"/>
                    </a:cubicBezTo>
                    <a:cubicBezTo>
                      <a:pt x="909142" y="1384857"/>
                      <a:pt x="1389620" y="904379"/>
                      <a:pt x="1982320" y="904379"/>
                    </a:cubicBezTo>
                    <a:close/>
                    <a:moveTo>
                      <a:pt x="1982320" y="537397"/>
                    </a:moveTo>
                    <a:cubicBezTo>
                      <a:pt x="1186942" y="537397"/>
                      <a:pt x="542160" y="1182179"/>
                      <a:pt x="542160" y="1977557"/>
                    </a:cubicBezTo>
                    <a:cubicBezTo>
                      <a:pt x="542160" y="2772935"/>
                      <a:pt x="1186942" y="3417717"/>
                      <a:pt x="1982320" y="3417717"/>
                    </a:cubicBezTo>
                    <a:cubicBezTo>
                      <a:pt x="2777698" y="3417717"/>
                      <a:pt x="3422480" y="2772935"/>
                      <a:pt x="3422480" y="1977557"/>
                    </a:cubicBezTo>
                    <a:cubicBezTo>
                      <a:pt x="3422480" y="1182179"/>
                      <a:pt x="2777698" y="537397"/>
                      <a:pt x="1982320" y="537397"/>
                    </a:cubicBezTo>
                    <a:close/>
                    <a:moveTo>
                      <a:pt x="436907" y="0"/>
                    </a:moveTo>
                    <a:lnTo>
                      <a:pt x="3523533" y="0"/>
                    </a:lnTo>
                    <a:cubicBezTo>
                      <a:pt x="3764830" y="0"/>
                      <a:pt x="3960440" y="195610"/>
                      <a:pt x="3960440" y="436907"/>
                    </a:cubicBezTo>
                    <a:lnTo>
                      <a:pt x="3960440" y="3523093"/>
                    </a:lnTo>
                    <a:cubicBezTo>
                      <a:pt x="3960440" y="3764390"/>
                      <a:pt x="3764830" y="3960000"/>
                      <a:pt x="3523533" y="3960000"/>
                    </a:cubicBezTo>
                    <a:lnTo>
                      <a:pt x="436907" y="3960000"/>
                    </a:lnTo>
                    <a:cubicBezTo>
                      <a:pt x="195610" y="3960000"/>
                      <a:pt x="0" y="3764390"/>
                      <a:pt x="0" y="3523093"/>
                    </a:cubicBezTo>
                    <a:lnTo>
                      <a:pt x="0" y="436907"/>
                    </a:lnTo>
                    <a:cubicBezTo>
                      <a:pt x="0" y="195610"/>
                      <a:pt x="195610" y="0"/>
                      <a:pt x="43690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22" name="Group 20"/>
            <p:cNvGrpSpPr/>
            <p:nvPr/>
          </p:nvGrpSpPr>
          <p:grpSpPr>
            <a:xfrm>
              <a:off x="3906503" y="477344"/>
              <a:ext cx="960087" cy="1888744"/>
              <a:chOff x="2740313" y="1141721"/>
              <a:chExt cx="960087" cy="1888744"/>
            </a:xfrm>
          </p:grpSpPr>
          <p:sp>
            <p:nvSpPr>
              <p:cNvPr id="23" name="Oval 21"/>
              <p:cNvSpPr/>
              <p:nvPr/>
            </p:nvSpPr>
            <p:spPr>
              <a:xfrm>
                <a:off x="3416453" y="2768758"/>
                <a:ext cx="283947" cy="261707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4" name="Donut 6"/>
              <p:cNvSpPr>
                <a:spLocks noChangeAspect="1"/>
              </p:cNvSpPr>
              <p:nvPr/>
            </p:nvSpPr>
            <p:spPr>
              <a:xfrm>
                <a:off x="3460899" y="2786577"/>
                <a:ext cx="181454" cy="181524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1980000" y="1260000"/>
                    </a:moveTo>
                    <a:cubicBezTo>
                      <a:pt x="2377645" y="1260000"/>
                      <a:pt x="2700000" y="1582355"/>
                      <a:pt x="2700000" y="1980000"/>
                    </a:cubicBezTo>
                    <a:cubicBezTo>
                      <a:pt x="2700000" y="2377645"/>
                      <a:pt x="2377645" y="2700000"/>
                      <a:pt x="1980000" y="2700000"/>
                    </a:cubicBezTo>
                    <a:cubicBezTo>
                      <a:pt x="1582355" y="2700000"/>
                      <a:pt x="1260000" y="2377645"/>
                      <a:pt x="1260000" y="1980000"/>
                    </a:cubicBezTo>
                    <a:cubicBezTo>
                      <a:pt x="1260000" y="1582355"/>
                      <a:pt x="1582355" y="1260000"/>
                      <a:pt x="1980000" y="1260000"/>
                    </a:cubicBezTo>
                    <a:close/>
                    <a:moveTo>
                      <a:pt x="2490424" y="1258488"/>
                    </a:moveTo>
                    <a:lnTo>
                      <a:pt x="3822407" y="1258488"/>
                    </a:lnTo>
                    <a:cubicBezTo>
                      <a:pt x="3911854" y="1481555"/>
                      <a:pt x="3960000" y="1725155"/>
                      <a:pt x="3960000" y="1980000"/>
                    </a:cubicBezTo>
                    <a:cubicBezTo>
                      <a:pt x="3960000" y="3073524"/>
                      <a:pt x="3073524" y="3960000"/>
                      <a:pt x="1980000" y="3960000"/>
                    </a:cubicBezTo>
                    <a:lnTo>
                      <a:pt x="1852759" y="3953575"/>
                    </a:lnTo>
                    <a:lnTo>
                      <a:pt x="2729076" y="2455486"/>
                    </a:lnTo>
                    <a:lnTo>
                      <a:pt x="2726868" y="2454194"/>
                    </a:lnTo>
                    <a:cubicBezTo>
                      <a:pt x="2814857" y="2317465"/>
                      <a:pt x="2865416" y="2154637"/>
                      <a:pt x="2865416" y="1980000"/>
                    </a:cubicBezTo>
                    <a:cubicBezTo>
                      <a:pt x="2865416" y="1681504"/>
                      <a:pt x="2717708" y="1417508"/>
                      <a:pt x="2490424" y="1258488"/>
                    </a:cubicBezTo>
                    <a:close/>
                    <a:moveTo>
                      <a:pt x="334727" y="878603"/>
                    </a:moveTo>
                    <a:lnTo>
                      <a:pt x="1154753" y="2298930"/>
                    </a:lnTo>
                    <a:cubicBezTo>
                      <a:pt x="1281989" y="2630497"/>
                      <a:pt x="1603560" y="2865416"/>
                      <a:pt x="1980000" y="2865416"/>
                    </a:cubicBezTo>
                    <a:cubicBezTo>
                      <a:pt x="2123408" y="2865416"/>
                      <a:pt x="2258854" y="2831322"/>
                      <a:pt x="2378271" y="2770003"/>
                    </a:cubicBezTo>
                    <a:lnTo>
                      <a:pt x="1695481" y="3937251"/>
                    </a:lnTo>
                    <a:cubicBezTo>
                      <a:pt x="736579" y="3801546"/>
                      <a:pt x="0" y="2976792"/>
                      <a:pt x="0" y="1980000"/>
                    </a:cubicBezTo>
                    <a:cubicBezTo>
                      <a:pt x="0" y="1572291"/>
                      <a:pt x="123228" y="1193364"/>
                      <a:pt x="334727" y="878603"/>
                    </a:cubicBezTo>
                    <a:close/>
                    <a:moveTo>
                      <a:pt x="1980000" y="0"/>
                    </a:moveTo>
                    <a:cubicBezTo>
                      <a:pt x="2762762" y="0"/>
                      <a:pt x="3439434" y="454224"/>
                      <a:pt x="3758731" y="1114488"/>
                    </a:cubicBezTo>
                    <a:lnTo>
                      <a:pt x="2165892" y="1114488"/>
                    </a:lnTo>
                    <a:cubicBezTo>
                      <a:pt x="2106002" y="1101330"/>
                      <a:pt x="2043789" y="1094584"/>
                      <a:pt x="1980000" y="1094584"/>
                    </a:cubicBezTo>
                    <a:cubicBezTo>
                      <a:pt x="1916211" y="1094584"/>
                      <a:pt x="1853998" y="1101330"/>
                      <a:pt x="1794108" y="1114488"/>
                    </a:cubicBezTo>
                    <a:lnTo>
                      <a:pt x="1774506" y="1114488"/>
                    </a:lnTo>
                    <a:lnTo>
                      <a:pt x="1774506" y="1119528"/>
                    </a:lnTo>
                    <a:cubicBezTo>
                      <a:pt x="1405645" y="1206316"/>
                      <a:pt x="1126346" y="1524537"/>
                      <a:pt x="1097987" y="1912608"/>
                    </a:cubicBezTo>
                    <a:lnTo>
                      <a:pt x="428214" y="752526"/>
                    </a:lnTo>
                    <a:cubicBezTo>
                      <a:pt x="789694" y="293724"/>
                      <a:pt x="1350545" y="0"/>
                      <a:pt x="19800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5" name="Donut 6"/>
              <p:cNvSpPr>
                <a:spLocks noChangeAspect="1"/>
              </p:cNvSpPr>
              <p:nvPr/>
            </p:nvSpPr>
            <p:spPr>
              <a:xfrm>
                <a:off x="2740313" y="1141721"/>
                <a:ext cx="219628" cy="213782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1980000" y="1260000"/>
                    </a:moveTo>
                    <a:cubicBezTo>
                      <a:pt x="2377645" y="1260000"/>
                      <a:pt x="2700000" y="1582355"/>
                      <a:pt x="2700000" y="1980000"/>
                    </a:cubicBezTo>
                    <a:cubicBezTo>
                      <a:pt x="2700000" y="2377645"/>
                      <a:pt x="2377645" y="2700000"/>
                      <a:pt x="1980000" y="2700000"/>
                    </a:cubicBezTo>
                    <a:cubicBezTo>
                      <a:pt x="1582355" y="2700000"/>
                      <a:pt x="1260000" y="2377645"/>
                      <a:pt x="1260000" y="1980000"/>
                    </a:cubicBezTo>
                    <a:cubicBezTo>
                      <a:pt x="1260000" y="1582355"/>
                      <a:pt x="1582355" y="1260000"/>
                      <a:pt x="1980000" y="1260000"/>
                    </a:cubicBezTo>
                    <a:close/>
                    <a:moveTo>
                      <a:pt x="2490424" y="1258488"/>
                    </a:moveTo>
                    <a:lnTo>
                      <a:pt x="3822407" y="1258488"/>
                    </a:lnTo>
                    <a:cubicBezTo>
                      <a:pt x="3911854" y="1481555"/>
                      <a:pt x="3960000" y="1725155"/>
                      <a:pt x="3960000" y="1980000"/>
                    </a:cubicBezTo>
                    <a:cubicBezTo>
                      <a:pt x="3960000" y="3073524"/>
                      <a:pt x="3073524" y="3960000"/>
                      <a:pt x="1980000" y="3960000"/>
                    </a:cubicBezTo>
                    <a:lnTo>
                      <a:pt x="1852759" y="3953575"/>
                    </a:lnTo>
                    <a:lnTo>
                      <a:pt x="2729076" y="2455486"/>
                    </a:lnTo>
                    <a:lnTo>
                      <a:pt x="2726868" y="2454194"/>
                    </a:lnTo>
                    <a:cubicBezTo>
                      <a:pt x="2814857" y="2317465"/>
                      <a:pt x="2865416" y="2154637"/>
                      <a:pt x="2865416" y="1980000"/>
                    </a:cubicBezTo>
                    <a:cubicBezTo>
                      <a:pt x="2865416" y="1681504"/>
                      <a:pt x="2717708" y="1417508"/>
                      <a:pt x="2490424" y="1258488"/>
                    </a:cubicBezTo>
                    <a:close/>
                    <a:moveTo>
                      <a:pt x="334727" y="878603"/>
                    </a:moveTo>
                    <a:lnTo>
                      <a:pt x="1154753" y="2298930"/>
                    </a:lnTo>
                    <a:cubicBezTo>
                      <a:pt x="1281989" y="2630497"/>
                      <a:pt x="1603560" y="2865416"/>
                      <a:pt x="1980000" y="2865416"/>
                    </a:cubicBezTo>
                    <a:cubicBezTo>
                      <a:pt x="2123408" y="2865416"/>
                      <a:pt x="2258854" y="2831322"/>
                      <a:pt x="2378271" y="2770003"/>
                    </a:cubicBezTo>
                    <a:lnTo>
                      <a:pt x="1695481" y="3937251"/>
                    </a:lnTo>
                    <a:cubicBezTo>
                      <a:pt x="736579" y="3801546"/>
                      <a:pt x="0" y="2976792"/>
                      <a:pt x="0" y="1980000"/>
                    </a:cubicBezTo>
                    <a:cubicBezTo>
                      <a:pt x="0" y="1572291"/>
                      <a:pt x="123228" y="1193364"/>
                      <a:pt x="334727" y="878603"/>
                    </a:cubicBezTo>
                    <a:close/>
                    <a:moveTo>
                      <a:pt x="1980000" y="0"/>
                    </a:moveTo>
                    <a:cubicBezTo>
                      <a:pt x="2762762" y="0"/>
                      <a:pt x="3439434" y="454224"/>
                      <a:pt x="3758731" y="1114488"/>
                    </a:cubicBezTo>
                    <a:lnTo>
                      <a:pt x="2165892" y="1114488"/>
                    </a:lnTo>
                    <a:cubicBezTo>
                      <a:pt x="2106002" y="1101330"/>
                      <a:pt x="2043789" y="1094584"/>
                      <a:pt x="1980000" y="1094584"/>
                    </a:cubicBezTo>
                    <a:cubicBezTo>
                      <a:pt x="1916211" y="1094584"/>
                      <a:pt x="1853998" y="1101330"/>
                      <a:pt x="1794108" y="1114488"/>
                    </a:cubicBezTo>
                    <a:lnTo>
                      <a:pt x="1774506" y="1114488"/>
                    </a:lnTo>
                    <a:lnTo>
                      <a:pt x="1774506" y="1119528"/>
                    </a:lnTo>
                    <a:cubicBezTo>
                      <a:pt x="1405645" y="1206316"/>
                      <a:pt x="1126346" y="1524537"/>
                      <a:pt x="1097987" y="1912608"/>
                    </a:cubicBezTo>
                    <a:lnTo>
                      <a:pt x="428214" y="752526"/>
                    </a:lnTo>
                    <a:cubicBezTo>
                      <a:pt x="789694" y="293724"/>
                      <a:pt x="1350545" y="0"/>
                      <a:pt x="19800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28" name="Group 26"/>
          <p:cNvGrpSpPr/>
          <p:nvPr/>
        </p:nvGrpSpPr>
        <p:grpSpPr>
          <a:xfrm>
            <a:off x="229235" y="288925"/>
            <a:ext cx="1012825" cy="6381750"/>
            <a:chOff x="953311" y="1053817"/>
            <a:chExt cx="2100413" cy="5324912"/>
          </a:xfrm>
        </p:grpSpPr>
        <p:grpSp>
          <p:nvGrpSpPr>
            <p:cNvPr id="29" name="Group 27"/>
            <p:cNvGrpSpPr/>
            <p:nvPr/>
          </p:nvGrpSpPr>
          <p:grpSpPr>
            <a:xfrm>
              <a:off x="953311" y="1053817"/>
              <a:ext cx="2100413" cy="2643864"/>
              <a:chOff x="1350877" y="1098163"/>
              <a:chExt cx="2100413" cy="2643864"/>
            </a:xfrm>
          </p:grpSpPr>
          <p:sp>
            <p:nvSpPr>
              <p:cNvPr id="31" name="Freeform: Shape 29"/>
              <p:cNvSpPr/>
              <p:nvPr/>
            </p:nvSpPr>
            <p:spPr bwMode="auto">
              <a:xfrm rot="395367">
                <a:off x="1350877" y="1729407"/>
                <a:ext cx="2100413" cy="2012620"/>
              </a:xfrm>
              <a:custGeom>
                <a:avLst/>
                <a:gdLst>
                  <a:gd name="connsiteX0" fmla="*/ 1083647 w 2334182"/>
                  <a:gd name="connsiteY0" fmla="*/ 171768 h 2236619"/>
                  <a:gd name="connsiteX1" fmla="*/ 950300 w 2334182"/>
                  <a:gd name="connsiteY1" fmla="*/ 202779 h 2236619"/>
                  <a:gd name="connsiteX2" fmla="*/ 907661 w 2334182"/>
                  <a:gd name="connsiteY2" fmla="*/ 218284 h 2236619"/>
                  <a:gd name="connsiteX3" fmla="*/ 862695 w 2334182"/>
                  <a:gd name="connsiteY3" fmla="*/ 235340 h 2236619"/>
                  <a:gd name="connsiteX4" fmla="*/ 819281 w 2334182"/>
                  <a:gd name="connsiteY4" fmla="*/ 254722 h 2236619"/>
                  <a:gd name="connsiteX5" fmla="*/ 775091 w 2334182"/>
                  <a:gd name="connsiteY5" fmla="*/ 277980 h 2236619"/>
                  <a:gd name="connsiteX6" fmla="*/ 733227 w 2334182"/>
                  <a:gd name="connsiteY6" fmla="*/ 302787 h 2236619"/>
                  <a:gd name="connsiteX7" fmla="*/ 692138 w 2334182"/>
                  <a:gd name="connsiteY7" fmla="*/ 329922 h 2236619"/>
                  <a:gd name="connsiteX8" fmla="*/ 654149 w 2334182"/>
                  <a:gd name="connsiteY8" fmla="*/ 360932 h 2236619"/>
                  <a:gd name="connsiteX9" fmla="*/ 618487 w 2334182"/>
                  <a:gd name="connsiteY9" fmla="*/ 394269 h 2236619"/>
                  <a:gd name="connsiteX10" fmla="*/ 586702 w 2334182"/>
                  <a:gd name="connsiteY10" fmla="*/ 431482 h 2236619"/>
                  <a:gd name="connsiteX11" fmla="*/ 558017 w 2334182"/>
                  <a:gd name="connsiteY11" fmla="*/ 469469 h 2236619"/>
                  <a:gd name="connsiteX12" fmla="*/ 535534 w 2334182"/>
                  <a:gd name="connsiteY12" fmla="*/ 511334 h 2236619"/>
                  <a:gd name="connsiteX13" fmla="*/ 516928 w 2334182"/>
                  <a:gd name="connsiteY13" fmla="*/ 557074 h 2236619"/>
                  <a:gd name="connsiteX14" fmla="*/ 506075 w 2334182"/>
                  <a:gd name="connsiteY14" fmla="*/ 604366 h 2236619"/>
                  <a:gd name="connsiteX15" fmla="*/ 500647 w 2334182"/>
                  <a:gd name="connsiteY15" fmla="*/ 657083 h 2236619"/>
                  <a:gd name="connsiteX16" fmla="*/ 502973 w 2334182"/>
                  <a:gd name="connsiteY16" fmla="*/ 693521 h 2236619"/>
                  <a:gd name="connsiteX17" fmla="*/ 513051 w 2334182"/>
                  <a:gd name="connsiteY17" fmla="*/ 727633 h 2236619"/>
                  <a:gd name="connsiteX18" fmla="*/ 527007 w 2334182"/>
                  <a:gd name="connsiteY18" fmla="*/ 758644 h 2236619"/>
                  <a:gd name="connsiteX19" fmla="*/ 547163 w 2334182"/>
                  <a:gd name="connsiteY19" fmla="*/ 786552 h 2236619"/>
                  <a:gd name="connsiteX20" fmla="*/ 568095 w 2334182"/>
                  <a:gd name="connsiteY20" fmla="*/ 812912 h 2236619"/>
                  <a:gd name="connsiteX21" fmla="*/ 592129 w 2334182"/>
                  <a:gd name="connsiteY21" fmla="*/ 836170 h 2236619"/>
                  <a:gd name="connsiteX22" fmla="*/ 616162 w 2334182"/>
                  <a:gd name="connsiteY22" fmla="*/ 854001 h 2236619"/>
                  <a:gd name="connsiteX23" fmla="*/ 640970 w 2334182"/>
                  <a:gd name="connsiteY23" fmla="*/ 871056 h 2236619"/>
                  <a:gd name="connsiteX24" fmla="*/ 673532 w 2334182"/>
                  <a:gd name="connsiteY24" fmla="*/ 883460 h 2236619"/>
                  <a:gd name="connsiteX25" fmla="*/ 709194 w 2334182"/>
                  <a:gd name="connsiteY25" fmla="*/ 891988 h 2236619"/>
                  <a:gd name="connsiteX26" fmla="*/ 748732 w 2334182"/>
                  <a:gd name="connsiteY26" fmla="*/ 898190 h 2236619"/>
                  <a:gd name="connsiteX27" fmla="*/ 790596 w 2334182"/>
                  <a:gd name="connsiteY27" fmla="*/ 902067 h 2236619"/>
                  <a:gd name="connsiteX28" fmla="*/ 834786 w 2334182"/>
                  <a:gd name="connsiteY28" fmla="*/ 905168 h 2236619"/>
                  <a:gd name="connsiteX29" fmla="*/ 878201 w 2334182"/>
                  <a:gd name="connsiteY29" fmla="*/ 905943 h 2236619"/>
                  <a:gd name="connsiteX30" fmla="*/ 923167 w 2334182"/>
                  <a:gd name="connsiteY30" fmla="*/ 905943 h 2236619"/>
                  <a:gd name="connsiteX31" fmla="*/ 968132 w 2334182"/>
                  <a:gd name="connsiteY31" fmla="*/ 907493 h 2236619"/>
                  <a:gd name="connsiteX32" fmla="*/ 1010772 w 2334182"/>
                  <a:gd name="connsiteY32" fmla="*/ 910595 h 2236619"/>
                  <a:gd name="connsiteX33" fmla="*/ 1050310 w 2334182"/>
                  <a:gd name="connsiteY33" fmla="*/ 913696 h 2236619"/>
                  <a:gd name="connsiteX34" fmla="*/ 1086747 w 2334182"/>
                  <a:gd name="connsiteY34" fmla="*/ 919122 h 2236619"/>
                  <a:gd name="connsiteX35" fmla="*/ 1120859 w 2334182"/>
                  <a:gd name="connsiteY35" fmla="*/ 927650 h 2236619"/>
                  <a:gd name="connsiteX36" fmla="*/ 1148768 w 2334182"/>
                  <a:gd name="connsiteY36" fmla="*/ 938505 h 2236619"/>
                  <a:gd name="connsiteX37" fmla="*/ 1169700 w 2334182"/>
                  <a:gd name="connsiteY37" fmla="*/ 954009 h 2236619"/>
                  <a:gd name="connsiteX38" fmla="*/ 1186756 w 2334182"/>
                  <a:gd name="connsiteY38" fmla="*/ 971065 h 2236619"/>
                  <a:gd name="connsiteX39" fmla="*/ 1202261 w 2334182"/>
                  <a:gd name="connsiteY39" fmla="*/ 991222 h 2236619"/>
                  <a:gd name="connsiteX40" fmla="*/ 1213891 w 2334182"/>
                  <a:gd name="connsiteY40" fmla="*/ 1010604 h 2236619"/>
                  <a:gd name="connsiteX41" fmla="*/ 1224744 w 2334182"/>
                  <a:gd name="connsiteY41" fmla="*/ 1033086 h 2236619"/>
                  <a:gd name="connsiteX42" fmla="*/ 1233272 w 2334182"/>
                  <a:gd name="connsiteY42" fmla="*/ 1054018 h 2236619"/>
                  <a:gd name="connsiteX43" fmla="*/ 1241801 w 2334182"/>
                  <a:gd name="connsiteY43" fmla="*/ 1076501 h 2236619"/>
                  <a:gd name="connsiteX44" fmla="*/ 1250328 w 2334182"/>
                  <a:gd name="connsiteY44" fmla="*/ 1099759 h 2236619"/>
                  <a:gd name="connsiteX45" fmla="*/ 1260407 w 2334182"/>
                  <a:gd name="connsiteY45" fmla="*/ 1120691 h 2236619"/>
                  <a:gd name="connsiteX46" fmla="*/ 1269710 w 2334182"/>
                  <a:gd name="connsiteY46" fmla="*/ 1141624 h 2236619"/>
                  <a:gd name="connsiteX47" fmla="*/ 1281339 w 2334182"/>
                  <a:gd name="connsiteY47" fmla="*/ 1161780 h 2236619"/>
                  <a:gd name="connsiteX48" fmla="*/ 1293743 w 2334182"/>
                  <a:gd name="connsiteY48" fmla="*/ 1179611 h 2236619"/>
                  <a:gd name="connsiteX49" fmla="*/ 1309248 w 2334182"/>
                  <a:gd name="connsiteY49" fmla="*/ 1196668 h 2236619"/>
                  <a:gd name="connsiteX50" fmla="*/ 1327855 w 2334182"/>
                  <a:gd name="connsiteY50" fmla="*/ 1210622 h 2236619"/>
                  <a:gd name="connsiteX51" fmla="*/ 1350338 w 2334182"/>
                  <a:gd name="connsiteY51" fmla="*/ 1222251 h 2236619"/>
                  <a:gd name="connsiteX52" fmla="*/ 1377471 w 2334182"/>
                  <a:gd name="connsiteY52" fmla="*/ 1231555 h 2236619"/>
                  <a:gd name="connsiteX53" fmla="*/ 1406932 w 2334182"/>
                  <a:gd name="connsiteY53" fmla="*/ 1237756 h 2236619"/>
                  <a:gd name="connsiteX54" fmla="*/ 1441818 w 2334182"/>
                  <a:gd name="connsiteY54" fmla="*/ 1240082 h 2236619"/>
                  <a:gd name="connsiteX55" fmla="*/ 1484458 w 2334182"/>
                  <a:gd name="connsiteY55" fmla="*/ 1239307 h 2236619"/>
                  <a:gd name="connsiteX56" fmla="*/ 1502289 w 2334182"/>
                  <a:gd name="connsiteY56" fmla="*/ 1267216 h 2236619"/>
                  <a:gd name="connsiteX57" fmla="*/ 1523996 w 2334182"/>
                  <a:gd name="connsiteY57" fmla="*/ 1296677 h 2236619"/>
                  <a:gd name="connsiteX58" fmla="*/ 1548805 w 2334182"/>
                  <a:gd name="connsiteY58" fmla="*/ 1327687 h 2236619"/>
                  <a:gd name="connsiteX59" fmla="*/ 1577490 w 2334182"/>
                  <a:gd name="connsiteY59" fmla="*/ 1357146 h 2236619"/>
                  <a:gd name="connsiteX60" fmla="*/ 1606949 w 2334182"/>
                  <a:gd name="connsiteY60" fmla="*/ 1385831 h 2236619"/>
                  <a:gd name="connsiteX61" fmla="*/ 1636410 w 2334182"/>
                  <a:gd name="connsiteY61" fmla="*/ 1406764 h 2236619"/>
                  <a:gd name="connsiteX62" fmla="*/ 1665870 w 2334182"/>
                  <a:gd name="connsiteY62" fmla="*/ 1422268 h 2236619"/>
                  <a:gd name="connsiteX63" fmla="*/ 1691453 w 2334182"/>
                  <a:gd name="connsiteY63" fmla="*/ 1429246 h 2236619"/>
                  <a:gd name="connsiteX64" fmla="*/ 1720914 w 2334182"/>
                  <a:gd name="connsiteY64" fmla="*/ 1430797 h 2236619"/>
                  <a:gd name="connsiteX65" fmla="*/ 1753474 w 2334182"/>
                  <a:gd name="connsiteY65" fmla="*/ 1429246 h 2236619"/>
                  <a:gd name="connsiteX66" fmla="*/ 1787587 w 2334182"/>
                  <a:gd name="connsiteY66" fmla="*/ 1426145 h 2236619"/>
                  <a:gd name="connsiteX67" fmla="*/ 1822473 w 2334182"/>
                  <a:gd name="connsiteY67" fmla="*/ 1419168 h 2236619"/>
                  <a:gd name="connsiteX68" fmla="*/ 1856584 w 2334182"/>
                  <a:gd name="connsiteY68" fmla="*/ 1410640 h 2236619"/>
                  <a:gd name="connsiteX69" fmla="*/ 1889921 w 2334182"/>
                  <a:gd name="connsiteY69" fmla="*/ 1401336 h 2236619"/>
                  <a:gd name="connsiteX70" fmla="*/ 1920156 w 2334182"/>
                  <a:gd name="connsiteY70" fmla="*/ 1389708 h 2236619"/>
                  <a:gd name="connsiteX71" fmla="*/ 1948066 w 2334182"/>
                  <a:gd name="connsiteY71" fmla="*/ 1378853 h 2236619"/>
                  <a:gd name="connsiteX72" fmla="*/ 1968998 w 2334182"/>
                  <a:gd name="connsiteY72" fmla="*/ 1367225 h 2236619"/>
                  <a:gd name="connsiteX73" fmla="*/ 1986054 w 2334182"/>
                  <a:gd name="connsiteY73" fmla="*/ 1357146 h 2236619"/>
                  <a:gd name="connsiteX74" fmla="*/ 2011638 w 2334182"/>
                  <a:gd name="connsiteY74" fmla="*/ 1337766 h 2236619"/>
                  <a:gd name="connsiteX75" fmla="*/ 2036446 w 2334182"/>
                  <a:gd name="connsiteY75" fmla="*/ 1315283 h 2236619"/>
                  <a:gd name="connsiteX76" fmla="*/ 2060480 w 2334182"/>
                  <a:gd name="connsiteY76" fmla="*/ 1291250 h 2236619"/>
                  <a:gd name="connsiteX77" fmla="*/ 2084513 w 2334182"/>
                  <a:gd name="connsiteY77" fmla="*/ 1265666 h 2236619"/>
                  <a:gd name="connsiteX78" fmla="*/ 2106995 w 2334182"/>
                  <a:gd name="connsiteY78" fmla="*/ 1236205 h 2236619"/>
                  <a:gd name="connsiteX79" fmla="*/ 2127153 w 2334182"/>
                  <a:gd name="connsiteY79" fmla="*/ 1205195 h 2236619"/>
                  <a:gd name="connsiteX80" fmla="*/ 2144983 w 2334182"/>
                  <a:gd name="connsiteY80" fmla="*/ 1171083 h 2236619"/>
                  <a:gd name="connsiteX81" fmla="*/ 2160488 w 2334182"/>
                  <a:gd name="connsiteY81" fmla="*/ 1133095 h 2236619"/>
                  <a:gd name="connsiteX82" fmla="*/ 2172117 w 2334182"/>
                  <a:gd name="connsiteY82" fmla="*/ 1093557 h 2236619"/>
                  <a:gd name="connsiteX83" fmla="*/ 2180645 w 2334182"/>
                  <a:gd name="connsiteY83" fmla="*/ 1048591 h 2236619"/>
                  <a:gd name="connsiteX84" fmla="*/ 2183747 w 2334182"/>
                  <a:gd name="connsiteY84" fmla="*/ 1002076 h 2236619"/>
                  <a:gd name="connsiteX85" fmla="*/ 2182196 w 2334182"/>
                  <a:gd name="connsiteY85" fmla="*/ 950133 h 2236619"/>
                  <a:gd name="connsiteX86" fmla="*/ 2175218 w 2334182"/>
                  <a:gd name="connsiteY86" fmla="*/ 895090 h 2236619"/>
                  <a:gd name="connsiteX87" fmla="*/ 2158162 w 2334182"/>
                  <a:gd name="connsiteY87" fmla="*/ 812912 h 2236619"/>
                  <a:gd name="connsiteX88" fmla="*/ 2137231 w 2334182"/>
                  <a:gd name="connsiteY88" fmla="*/ 736936 h 2236619"/>
                  <a:gd name="connsiteX89" fmla="*/ 2110096 w 2334182"/>
                  <a:gd name="connsiteY89" fmla="*/ 664061 h 2236619"/>
                  <a:gd name="connsiteX90" fmla="*/ 2077535 w 2334182"/>
                  <a:gd name="connsiteY90" fmla="*/ 595837 h 2236619"/>
                  <a:gd name="connsiteX91" fmla="*/ 2041098 w 2334182"/>
                  <a:gd name="connsiteY91" fmla="*/ 533041 h 2236619"/>
                  <a:gd name="connsiteX92" fmla="*/ 1997683 w 2334182"/>
                  <a:gd name="connsiteY92" fmla="*/ 473346 h 2236619"/>
                  <a:gd name="connsiteX93" fmla="*/ 1951167 w 2334182"/>
                  <a:gd name="connsiteY93" fmla="*/ 419853 h 2236619"/>
                  <a:gd name="connsiteX94" fmla="*/ 1896899 w 2334182"/>
                  <a:gd name="connsiteY94" fmla="*/ 371786 h 2236619"/>
                  <a:gd name="connsiteX95" fmla="*/ 1841079 w 2334182"/>
                  <a:gd name="connsiteY95" fmla="*/ 326821 h 2236619"/>
                  <a:gd name="connsiteX96" fmla="*/ 1777508 w 2334182"/>
                  <a:gd name="connsiteY96" fmla="*/ 288833 h 2236619"/>
                  <a:gd name="connsiteX97" fmla="*/ 1710061 w 2334182"/>
                  <a:gd name="connsiteY97" fmla="*/ 254722 h 2236619"/>
                  <a:gd name="connsiteX98" fmla="*/ 1637960 w 2334182"/>
                  <a:gd name="connsiteY98" fmla="*/ 225261 h 2236619"/>
                  <a:gd name="connsiteX99" fmla="*/ 1560433 w 2334182"/>
                  <a:gd name="connsiteY99" fmla="*/ 202779 h 2236619"/>
                  <a:gd name="connsiteX100" fmla="*/ 1477481 w 2334182"/>
                  <a:gd name="connsiteY100" fmla="*/ 184948 h 2236619"/>
                  <a:gd name="connsiteX101" fmla="*/ 1391427 w 2334182"/>
                  <a:gd name="connsiteY101" fmla="*/ 171768 h 2236619"/>
                  <a:gd name="connsiteX102" fmla="*/ 1298395 w 2334182"/>
                  <a:gd name="connsiteY102" fmla="*/ 164791 h 2236619"/>
                  <a:gd name="connsiteX103" fmla="*/ 1200712 w 2334182"/>
                  <a:gd name="connsiteY103" fmla="*/ 163240 h 2236619"/>
                  <a:gd name="connsiteX104" fmla="*/ 1112347 w 2334182"/>
                  <a:gd name="connsiteY104" fmla="*/ 7377 h 2236619"/>
                  <a:gd name="connsiteX105" fmla="*/ 1202794 w 2334182"/>
                  <a:gd name="connsiteY105" fmla="*/ 0 h 2236619"/>
                  <a:gd name="connsiteX106" fmla="*/ 1304349 w 2334182"/>
                  <a:gd name="connsiteY106" fmla="*/ 820 h 2236619"/>
                  <a:gd name="connsiteX107" fmla="*/ 1399557 w 2334182"/>
                  <a:gd name="connsiteY107" fmla="*/ 8195 h 2236619"/>
                  <a:gd name="connsiteX108" fmla="*/ 1490005 w 2334182"/>
                  <a:gd name="connsiteY108" fmla="*/ 20490 h 2236619"/>
                  <a:gd name="connsiteX109" fmla="*/ 1576486 w 2334182"/>
                  <a:gd name="connsiteY109" fmla="*/ 38520 h 2236619"/>
                  <a:gd name="connsiteX110" fmla="*/ 1658999 w 2334182"/>
                  <a:gd name="connsiteY110" fmla="*/ 60649 h 2236619"/>
                  <a:gd name="connsiteX111" fmla="*/ 1735165 w 2334182"/>
                  <a:gd name="connsiteY111" fmla="*/ 89334 h 2236619"/>
                  <a:gd name="connsiteX112" fmla="*/ 1808952 w 2334182"/>
                  <a:gd name="connsiteY112" fmla="*/ 120478 h 2236619"/>
                  <a:gd name="connsiteX113" fmla="*/ 1876391 w 2334182"/>
                  <a:gd name="connsiteY113" fmla="*/ 157358 h 2236619"/>
                  <a:gd name="connsiteX114" fmla="*/ 1939862 w 2334182"/>
                  <a:gd name="connsiteY114" fmla="*/ 199157 h 2236619"/>
                  <a:gd name="connsiteX115" fmla="*/ 2000955 w 2334182"/>
                  <a:gd name="connsiteY115" fmla="*/ 245873 h 2236619"/>
                  <a:gd name="connsiteX116" fmla="*/ 2055699 w 2334182"/>
                  <a:gd name="connsiteY116" fmla="*/ 295866 h 2236619"/>
                  <a:gd name="connsiteX117" fmla="*/ 2105683 w 2334182"/>
                  <a:gd name="connsiteY117" fmla="*/ 351598 h 2236619"/>
                  <a:gd name="connsiteX118" fmla="*/ 2152493 w 2334182"/>
                  <a:gd name="connsiteY118" fmla="*/ 409787 h 2236619"/>
                  <a:gd name="connsiteX119" fmla="*/ 2193750 w 2334182"/>
                  <a:gd name="connsiteY119" fmla="*/ 472075 h 2236619"/>
                  <a:gd name="connsiteX120" fmla="*/ 2231834 w 2334182"/>
                  <a:gd name="connsiteY120" fmla="*/ 537641 h 2236619"/>
                  <a:gd name="connsiteX121" fmla="*/ 2257223 w 2334182"/>
                  <a:gd name="connsiteY121" fmla="*/ 592553 h 2236619"/>
                  <a:gd name="connsiteX122" fmla="*/ 2279437 w 2334182"/>
                  <a:gd name="connsiteY122" fmla="*/ 654021 h 2236619"/>
                  <a:gd name="connsiteX123" fmla="*/ 2299273 w 2334182"/>
                  <a:gd name="connsiteY123" fmla="*/ 721226 h 2236619"/>
                  <a:gd name="connsiteX124" fmla="*/ 2315141 w 2334182"/>
                  <a:gd name="connsiteY124" fmla="*/ 794168 h 2236619"/>
                  <a:gd name="connsiteX125" fmla="*/ 2327042 w 2334182"/>
                  <a:gd name="connsiteY125" fmla="*/ 868749 h 2236619"/>
                  <a:gd name="connsiteX126" fmla="*/ 2332595 w 2334182"/>
                  <a:gd name="connsiteY126" fmla="*/ 945790 h 2236619"/>
                  <a:gd name="connsiteX127" fmla="*/ 2334182 w 2334182"/>
                  <a:gd name="connsiteY127" fmla="*/ 1024469 h 2236619"/>
                  <a:gd name="connsiteX128" fmla="*/ 2329422 w 2334182"/>
                  <a:gd name="connsiteY128" fmla="*/ 1102329 h 2236619"/>
                  <a:gd name="connsiteX129" fmla="*/ 2319901 w 2334182"/>
                  <a:gd name="connsiteY129" fmla="*/ 1178549 h 2236619"/>
                  <a:gd name="connsiteX130" fmla="*/ 2302446 w 2334182"/>
                  <a:gd name="connsiteY130" fmla="*/ 1253131 h 2236619"/>
                  <a:gd name="connsiteX131" fmla="*/ 2279438 w 2334182"/>
                  <a:gd name="connsiteY131" fmla="*/ 1317056 h 2236619"/>
                  <a:gd name="connsiteX132" fmla="*/ 2251669 w 2334182"/>
                  <a:gd name="connsiteY132" fmla="*/ 1376887 h 2236619"/>
                  <a:gd name="connsiteX133" fmla="*/ 2218347 w 2334182"/>
                  <a:gd name="connsiteY133" fmla="*/ 1431798 h 2236619"/>
                  <a:gd name="connsiteX134" fmla="*/ 2184230 w 2334182"/>
                  <a:gd name="connsiteY134" fmla="*/ 1485070 h 2236619"/>
                  <a:gd name="connsiteX135" fmla="*/ 2146146 w 2334182"/>
                  <a:gd name="connsiteY135" fmla="*/ 1537523 h 2236619"/>
                  <a:gd name="connsiteX136" fmla="*/ 2108857 w 2334182"/>
                  <a:gd name="connsiteY136" fmla="*/ 1586698 h 2236619"/>
                  <a:gd name="connsiteX137" fmla="*/ 2071567 w 2334182"/>
                  <a:gd name="connsiteY137" fmla="*/ 1637511 h 2236619"/>
                  <a:gd name="connsiteX138" fmla="*/ 2035070 w 2334182"/>
                  <a:gd name="connsiteY138" fmla="*/ 1688324 h 2236619"/>
                  <a:gd name="connsiteX139" fmla="*/ 2010476 w 2334182"/>
                  <a:gd name="connsiteY139" fmla="*/ 1729303 h 2236619"/>
                  <a:gd name="connsiteX140" fmla="*/ 1990641 w 2334182"/>
                  <a:gd name="connsiteY140" fmla="*/ 1776019 h 2236619"/>
                  <a:gd name="connsiteX141" fmla="*/ 1974772 w 2334182"/>
                  <a:gd name="connsiteY141" fmla="*/ 1825194 h 2236619"/>
                  <a:gd name="connsiteX142" fmla="*/ 1962078 w 2334182"/>
                  <a:gd name="connsiteY142" fmla="*/ 1878466 h 2236619"/>
                  <a:gd name="connsiteX143" fmla="*/ 1960491 w 2334182"/>
                  <a:gd name="connsiteY143" fmla="*/ 1903872 h 2236619"/>
                  <a:gd name="connsiteX144" fmla="*/ 1962078 w 2334182"/>
                  <a:gd name="connsiteY144" fmla="*/ 1934197 h 2236619"/>
                  <a:gd name="connsiteX145" fmla="*/ 1966044 w 2334182"/>
                  <a:gd name="connsiteY145" fmla="*/ 1971077 h 2236619"/>
                  <a:gd name="connsiteX146" fmla="*/ 1971598 w 2334182"/>
                  <a:gd name="connsiteY146" fmla="*/ 2009597 h 2236619"/>
                  <a:gd name="connsiteX147" fmla="*/ 1980326 w 2334182"/>
                  <a:gd name="connsiteY147" fmla="*/ 2051395 h 2236619"/>
                  <a:gd name="connsiteX148" fmla="*/ 1990640 w 2334182"/>
                  <a:gd name="connsiteY148" fmla="*/ 2093195 h 2236619"/>
                  <a:gd name="connsiteX149" fmla="*/ 1991123 w 2334182"/>
                  <a:gd name="connsiteY149" fmla="*/ 2095075 h 2236619"/>
                  <a:gd name="connsiteX150" fmla="*/ 1365671 w 2334182"/>
                  <a:gd name="connsiteY150" fmla="*/ 2095075 h 2236619"/>
                  <a:gd name="connsiteX151" fmla="*/ 1211165 w 2334182"/>
                  <a:gd name="connsiteY151" fmla="*/ 2159073 h 2236619"/>
                  <a:gd name="connsiteX152" fmla="*/ 1185737 w 2334182"/>
                  <a:gd name="connsiteY152" fmla="*/ 2196789 h 2236619"/>
                  <a:gd name="connsiteX153" fmla="*/ 951135 w 2334182"/>
                  <a:gd name="connsiteY153" fmla="*/ 2223889 h 2236619"/>
                  <a:gd name="connsiteX154" fmla="*/ 947319 w 2334182"/>
                  <a:gd name="connsiteY154" fmla="*/ 2215311 h 2236619"/>
                  <a:gd name="connsiteX155" fmla="*/ 933038 w 2334182"/>
                  <a:gd name="connsiteY155" fmla="*/ 2191544 h 2236619"/>
                  <a:gd name="connsiteX156" fmla="*/ 917170 w 2334182"/>
                  <a:gd name="connsiteY156" fmla="*/ 2176791 h 2236619"/>
                  <a:gd name="connsiteX157" fmla="*/ 899716 w 2334182"/>
                  <a:gd name="connsiteY157" fmla="*/ 2169415 h 2236619"/>
                  <a:gd name="connsiteX158" fmla="*/ 879881 w 2334182"/>
                  <a:gd name="connsiteY158" fmla="*/ 2166136 h 2236619"/>
                  <a:gd name="connsiteX159" fmla="*/ 856872 w 2334182"/>
                  <a:gd name="connsiteY159" fmla="*/ 2167777 h 2236619"/>
                  <a:gd name="connsiteX160" fmla="*/ 833864 w 2334182"/>
                  <a:gd name="connsiteY160" fmla="*/ 2171054 h 2236619"/>
                  <a:gd name="connsiteX161" fmla="*/ 812442 w 2334182"/>
                  <a:gd name="connsiteY161" fmla="*/ 2176791 h 2236619"/>
                  <a:gd name="connsiteX162" fmla="*/ 791813 w 2334182"/>
                  <a:gd name="connsiteY162" fmla="*/ 2182528 h 2236619"/>
                  <a:gd name="connsiteX163" fmla="*/ 772771 w 2334182"/>
                  <a:gd name="connsiteY163" fmla="*/ 2188264 h 2236619"/>
                  <a:gd name="connsiteX164" fmla="*/ 758490 w 2334182"/>
                  <a:gd name="connsiteY164" fmla="*/ 2193182 h 2236619"/>
                  <a:gd name="connsiteX165" fmla="*/ 724374 w 2334182"/>
                  <a:gd name="connsiteY165" fmla="*/ 2204657 h 2236619"/>
                  <a:gd name="connsiteX166" fmla="*/ 685497 w 2334182"/>
                  <a:gd name="connsiteY166" fmla="*/ 2215311 h 2236619"/>
                  <a:gd name="connsiteX167" fmla="*/ 641861 w 2334182"/>
                  <a:gd name="connsiteY167" fmla="*/ 2224326 h 2236619"/>
                  <a:gd name="connsiteX168" fmla="*/ 595844 w 2334182"/>
                  <a:gd name="connsiteY168" fmla="*/ 2230063 h 2236619"/>
                  <a:gd name="connsiteX169" fmla="*/ 549827 w 2334182"/>
                  <a:gd name="connsiteY169" fmla="*/ 2234981 h 2236619"/>
                  <a:gd name="connsiteX170" fmla="*/ 503016 w 2334182"/>
                  <a:gd name="connsiteY170" fmla="*/ 2236619 h 2236619"/>
                  <a:gd name="connsiteX171" fmla="*/ 458585 w 2334182"/>
                  <a:gd name="connsiteY171" fmla="*/ 2233342 h 2236619"/>
                  <a:gd name="connsiteX172" fmla="*/ 416535 w 2334182"/>
                  <a:gd name="connsiteY172" fmla="*/ 2225965 h 2236619"/>
                  <a:gd name="connsiteX173" fmla="*/ 393527 w 2334182"/>
                  <a:gd name="connsiteY173" fmla="*/ 2220229 h 2236619"/>
                  <a:gd name="connsiteX174" fmla="*/ 370518 w 2334182"/>
                  <a:gd name="connsiteY174" fmla="*/ 2209574 h 2236619"/>
                  <a:gd name="connsiteX175" fmla="*/ 347509 w 2334182"/>
                  <a:gd name="connsiteY175" fmla="*/ 2197280 h 2236619"/>
                  <a:gd name="connsiteX176" fmla="*/ 327675 w 2334182"/>
                  <a:gd name="connsiteY176" fmla="*/ 2182528 h 2236619"/>
                  <a:gd name="connsiteX177" fmla="*/ 307047 w 2334182"/>
                  <a:gd name="connsiteY177" fmla="*/ 2164497 h 2236619"/>
                  <a:gd name="connsiteX178" fmla="*/ 291178 w 2334182"/>
                  <a:gd name="connsiteY178" fmla="*/ 2145647 h 2236619"/>
                  <a:gd name="connsiteX179" fmla="*/ 280070 w 2334182"/>
                  <a:gd name="connsiteY179" fmla="*/ 2121880 h 2236619"/>
                  <a:gd name="connsiteX180" fmla="*/ 271342 w 2334182"/>
                  <a:gd name="connsiteY180" fmla="*/ 2094833 h 2236619"/>
                  <a:gd name="connsiteX181" fmla="*/ 268169 w 2334182"/>
                  <a:gd name="connsiteY181" fmla="*/ 2065329 h 2236619"/>
                  <a:gd name="connsiteX182" fmla="*/ 271342 w 2334182"/>
                  <a:gd name="connsiteY182" fmla="*/ 2032546 h 2236619"/>
                  <a:gd name="connsiteX183" fmla="*/ 275310 w 2334182"/>
                  <a:gd name="connsiteY183" fmla="*/ 2009597 h 2236619"/>
                  <a:gd name="connsiteX184" fmla="*/ 280864 w 2334182"/>
                  <a:gd name="connsiteY184" fmla="*/ 1984191 h 2236619"/>
                  <a:gd name="connsiteX185" fmla="*/ 287211 w 2334182"/>
                  <a:gd name="connsiteY185" fmla="*/ 1957964 h 2236619"/>
                  <a:gd name="connsiteX186" fmla="*/ 289591 w 2334182"/>
                  <a:gd name="connsiteY186" fmla="*/ 1932558 h 2236619"/>
                  <a:gd name="connsiteX187" fmla="*/ 289591 w 2334182"/>
                  <a:gd name="connsiteY187" fmla="*/ 1905512 h 2236619"/>
                  <a:gd name="connsiteX188" fmla="*/ 282450 w 2334182"/>
                  <a:gd name="connsiteY188" fmla="*/ 1881745 h 2236619"/>
                  <a:gd name="connsiteX189" fmla="*/ 275310 w 2334182"/>
                  <a:gd name="connsiteY189" fmla="*/ 1868630 h 2236619"/>
                  <a:gd name="connsiteX190" fmla="*/ 262615 w 2334182"/>
                  <a:gd name="connsiteY190" fmla="*/ 1856338 h 2236619"/>
                  <a:gd name="connsiteX191" fmla="*/ 249128 w 2334182"/>
                  <a:gd name="connsiteY191" fmla="*/ 1847322 h 2236619"/>
                  <a:gd name="connsiteX192" fmla="*/ 234847 w 2334182"/>
                  <a:gd name="connsiteY192" fmla="*/ 1839945 h 2236619"/>
                  <a:gd name="connsiteX193" fmla="*/ 220565 w 2334182"/>
                  <a:gd name="connsiteY193" fmla="*/ 1829291 h 2236619"/>
                  <a:gd name="connsiteX194" fmla="*/ 209457 w 2334182"/>
                  <a:gd name="connsiteY194" fmla="*/ 1817817 h 2236619"/>
                  <a:gd name="connsiteX195" fmla="*/ 200730 w 2334182"/>
                  <a:gd name="connsiteY195" fmla="*/ 1803065 h 2236619"/>
                  <a:gd name="connsiteX196" fmla="*/ 197557 w 2334182"/>
                  <a:gd name="connsiteY196" fmla="*/ 1786674 h 2236619"/>
                  <a:gd name="connsiteX197" fmla="*/ 199143 w 2334182"/>
                  <a:gd name="connsiteY197" fmla="*/ 1770281 h 2236619"/>
                  <a:gd name="connsiteX198" fmla="*/ 204697 w 2334182"/>
                  <a:gd name="connsiteY198" fmla="*/ 1754709 h 2236619"/>
                  <a:gd name="connsiteX199" fmla="*/ 211838 w 2334182"/>
                  <a:gd name="connsiteY199" fmla="*/ 1741596 h 2236619"/>
                  <a:gd name="connsiteX200" fmla="*/ 216598 w 2334182"/>
                  <a:gd name="connsiteY200" fmla="*/ 1728483 h 2236619"/>
                  <a:gd name="connsiteX201" fmla="*/ 193590 w 2334182"/>
                  <a:gd name="connsiteY201" fmla="*/ 1712092 h 2236619"/>
                  <a:gd name="connsiteX202" fmla="*/ 177722 w 2334182"/>
                  <a:gd name="connsiteY202" fmla="*/ 1695701 h 2236619"/>
                  <a:gd name="connsiteX203" fmla="*/ 168994 w 2334182"/>
                  <a:gd name="connsiteY203" fmla="*/ 1679309 h 2236619"/>
                  <a:gd name="connsiteX204" fmla="*/ 167408 w 2334182"/>
                  <a:gd name="connsiteY204" fmla="*/ 1661278 h 2236619"/>
                  <a:gd name="connsiteX205" fmla="*/ 169787 w 2334182"/>
                  <a:gd name="connsiteY205" fmla="*/ 1644887 h 2236619"/>
                  <a:gd name="connsiteX206" fmla="*/ 176135 w 2334182"/>
                  <a:gd name="connsiteY206" fmla="*/ 1626857 h 2236619"/>
                  <a:gd name="connsiteX207" fmla="*/ 184862 w 2334182"/>
                  <a:gd name="connsiteY207" fmla="*/ 1608826 h 2236619"/>
                  <a:gd name="connsiteX208" fmla="*/ 194383 w 2334182"/>
                  <a:gd name="connsiteY208" fmla="*/ 1590796 h 2236619"/>
                  <a:gd name="connsiteX209" fmla="*/ 203111 w 2334182"/>
                  <a:gd name="connsiteY209" fmla="*/ 1571944 h 2236619"/>
                  <a:gd name="connsiteX210" fmla="*/ 211838 w 2334182"/>
                  <a:gd name="connsiteY210" fmla="*/ 1553914 h 2236619"/>
                  <a:gd name="connsiteX211" fmla="*/ 216598 w 2334182"/>
                  <a:gd name="connsiteY211" fmla="*/ 1534245 h 2236619"/>
                  <a:gd name="connsiteX212" fmla="*/ 200730 w 2334182"/>
                  <a:gd name="connsiteY212" fmla="*/ 1519492 h 2236619"/>
                  <a:gd name="connsiteX213" fmla="*/ 178514 w 2334182"/>
                  <a:gd name="connsiteY213" fmla="*/ 1508018 h 2236619"/>
                  <a:gd name="connsiteX214" fmla="*/ 153919 w 2334182"/>
                  <a:gd name="connsiteY214" fmla="*/ 1497364 h 2236619"/>
                  <a:gd name="connsiteX215" fmla="*/ 128531 w 2334182"/>
                  <a:gd name="connsiteY215" fmla="*/ 1488349 h 2236619"/>
                  <a:gd name="connsiteX216" fmla="*/ 102348 w 2334182"/>
                  <a:gd name="connsiteY216" fmla="*/ 1479333 h 2236619"/>
                  <a:gd name="connsiteX217" fmla="*/ 76166 w 2334182"/>
                  <a:gd name="connsiteY217" fmla="*/ 1470318 h 2236619"/>
                  <a:gd name="connsiteX218" fmla="*/ 51571 w 2334182"/>
                  <a:gd name="connsiteY218" fmla="*/ 1459663 h 2236619"/>
                  <a:gd name="connsiteX219" fmla="*/ 31736 w 2334182"/>
                  <a:gd name="connsiteY219" fmla="*/ 1448189 h 2236619"/>
                  <a:gd name="connsiteX220" fmla="*/ 14281 w 2334182"/>
                  <a:gd name="connsiteY220" fmla="*/ 1431798 h 2236619"/>
                  <a:gd name="connsiteX221" fmla="*/ 3967 w 2334182"/>
                  <a:gd name="connsiteY221" fmla="*/ 1412128 h 2236619"/>
                  <a:gd name="connsiteX222" fmla="*/ 0 w 2334182"/>
                  <a:gd name="connsiteY222" fmla="*/ 1391638 h 2236619"/>
                  <a:gd name="connsiteX223" fmla="*/ 3174 w 2334182"/>
                  <a:gd name="connsiteY223" fmla="*/ 1371969 h 2236619"/>
                  <a:gd name="connsiteX224" fmla="*/ 10314 w 2334182"/>
                  <a:gd name="connsiteY224" fmla="*/ 1353938 h 2236619"/>
                  <a:gd name="connsiteX225" fmla="*/ 21422 w 2334182"/>
                  <a:gd name="connsiteY225" fmla="*/ 1339185 h 2236619"/>
                  <a:gd name="connsiteX226" fmla="*/ 34909 w 2334182"/>
                  <a:gd name="connsiteY226" fmla="*/ 1324433 h 2236619"/>
                  <a:gd name="connsiteX227" fmla="*/ 47604 w 2334182"/>
                  <a:gd name="connsiteY227" fmla="*/ 1312140 h 2236619"/>
                  <a:gd name="connsiteX228" fmla="*/ 57919 w 2334182"/>
                  <a:gd name="connsiteY228" fmla="*/ 1302305 h 2236619"/>
                  <a:gd name="connsiteX229" fmla="*/ 88068 w 2334182"/>
                  <a:gd name="connsiteY229" fmla="*/ 1266244 h 2236619"/>
                  <a:gd name="connsiteX230" fmla="*/ 119803 w 2334182"/>
                  <a:gd name="connsiteY230" fmla="*/ 1233461 h 2236619"/>
                  <a:gd name="connsiteX231" fmla="*/ 151540 w 2334182"/>
                  <a:gd name="connsiteY231" fmla="*/ 1200677 h 2236619"/>
                  <a:gd name="connsiteX232" fmla="*/ 181689 w 2334182"/>
                  <a:gd name="connsiteY232" fmla="*/ 1164615 h 2236619"/>
                  <a:gd name="connsiteX233" fmla="*/ 210251 w 2334182"/>
                  <a:gd name="connsiteY233" fmla="*/ 1129374 h 2236619"/>
                  <a:gd name="connsiteX234" fmla="*/ 236433 w 2334182"/>
                  <a:gd name="connsiteY234" fmla="*/ 1089215 h 2236619"/>
                  <a:gd name="connsiteX235" fmla="*/ 257855 w 2334182"/>
                  <a:gd name="connsiteY235" fmla="*/ 1045778 h 2236619"/>
                  <a:gd name="connsiteX236" fmla="*/ 269756 w 2334182"/>
                  <a:gd name="connsiteY236" fmla="*/ 1009716 h 2236619"/>
                  <a:gd name="connsiteX237" fmla="*/ 273723 w 2334182"/>
                  <a:gd name="connsiteY237" fmla="*/ 974475 h 2236619"/>
                  <a:gd name="connsiteX238" fmla="*/ 273723 w 2334182"/>
                  <a:gd name="connsiteY238" fmla="*/ 936775 h 2236619"/>
                  <a:gd name="connsiteX239" fmla="*/ 272930 w 2334182"/>
                  <a:gd name="connsiteY239" fmla="*/ 896615 h 2236619"/>
                  <a:gd name="connsiteX240" fmla="*/ 271342 w 2334182"/>
                  <a:gd name="connsiteY240" fmla="*/ 856456 h 2236619"/>
                  <a:gd name="connsiteX241" fmla="*/ 272930 w 2334182"/>
                  <a:gd name="connsiteY241" fmla="*/ 813019 h 2236619"/>
                  <a:gd name="connsiteX242" fmla="*/ 276896 w 2334182"/>
                  <a:gd name="connsiteY242" fmla="*/ 767123 h 2236619"/>
                  <a:gd name="connsiteX243" fmla="*/ 321327 w 2334182"/>
                  <a:gd name="connsiteY243" fmla="*/ 577800 h 2236619"/>
                  <a:gd name="connsiteX244" fmla="*/ 349096 w 2334182"/>
                  <a:gd name="connsiteY244" fmla="*/ 508956 h 2236619"/>
                  <a:gd name="connsiteX245" fmla="*/ 382419 w 2334182"/>
                  <a:gd name="connsiteY245" fmla="*/ 445030 h 2236619"/>
                  <a:gd name="connsiteX246" fmla="*/ 421295 w 2334182"/>
                  <a:gd name="connsiteY246" fmla="*/ 385200 h 2236619"/>
                  <a:gd name="connsiteX247" fmla="*/ 465726 w 2334182"/>
                  <a:gd name="connsiteY247" fmla="*/ 328650 h 2236619"/>
                  <a:gd name="connsiteX248" fmla="*/ 514917 w 2334182"/>
                  <a:gd name="connsiteY248" fmla="*/ 277017 h 2236619"/>
                  <a:gd name="connsiteX249" fmla="*/ 568074 w 2334182"/>
                  <a:gd name="connsiteY249" fmla="*/ 229481 h 2236619"/>
                  <a:gd name="connsiteX250" fmla="*/ 625993 w 2334182"/>
                  <a:gd name="connsiteY250" fmla="*/ 186044 h 2236619"/>
                  <a:gd name="connsiteX251" fmla="*/ 686291 w 2334182"/>
                  <a:gd name="connsiteY251" fmla="*/ 147523 h 2236619"/>
                  <a:gd name="connsiteX252" fmla="*/ 751351 w 2334182"/>
                  <a:gd name="connsiteY252" fmla="*/ 113101 h 2236619"/>
                  <a:gd name="connsiteX253" fmla="*/ 817996 w 2334182"/>
                  <a:gd name="connsiteY253" fmla="*/ 84416 h 2236619"/>
                  <a:gd name="connsiteX254" fmla="*/ 885434 w 2334182"/>
                  <a:gd name="connsiteY254" fmla="*/ 59010 h 2236619"/>
                  <a:gd name="connsiteX0-1" fmla="*/ 1083647 w 2334182"/>
                  <a:gd name="connsiteY0-2" fmla="*/ 171768 h 2236619"/>
                  <a:gd name="connsiteX1-3" fmla="*/ 950300 w 2334182"/>
                  <a:gd name="connsiteY1-4" fmla="*/ 202779 h 2236619"/>
                  <a:gd name="connsiteX2-5" fmla="*/ 907661 w 2334182"/>
                  <a:gd name="connsiteY2-6" fmla="*/ 218284 h 2236619"/>
                  <a:gd name="connsiteX3-7" fmla="*/ 862695 w 2334182"/>
                  <a:gd name="connsiteY3-8" fmla="*/ 235340 h 2236619"/>
                  <a:gd name="connsiteX4-9" fmla="*/ 819281 w 2334182"/>
                  <a:gd name="connsiteY4-10" fmla="*/ 254722 h 2236619"/>
                  <a:gd name="connsiteX5-11" fmla="*/ 775091 w 2334182"/>
                  <a:gd name="connsiteY5-12" fmla="*/ 277980 h 2236619"/>
                  <a:gd name="connsiteX6-13" fmla="*/ 733227 w 2334182"/>
                  <a:gd name="connsiteY6-14" fmla="*/ 302787 h 2236619"/>
                  <a:gd name="connsiteX7-15" fmla="*/ 692138 w 2334182"/>
                  <a:gd name="connsiteY7-16" fmla="*/ 329922 h 2236619"/>
                  <a:gd name="connsiteX8-17" fmla="*/ 654149 w 2334182"/>
                  <a:gd name="connsiteY8-18" fmla="*/ 360932 h 2236619"/>
                  <a:gd name="connsiteX9-19" fmla="*/ 618487 w 2334182"/>
                  <a:gd name="connsiteY9-20" fmla="*/ 394269 h 2236619"/>
                  <a:gd name="connsiteX10-21" fmla="*/ 586702 w 2334182"/>
                  <a:gd name="connsiteY10-22" fmla="*/ 431482 h 2236619"/>
                  <a:gd name="connsiteX11-23" fmla="*/ 558017 w 2334182"/>
                  <a:gd name="connsiteY11-24" fmla="*/ 469469 h 2236619"/>
                  <a:gd name="connsiteX12-25" fmla="*/ 535534 w 2334182"/>
                  <a:gd name="connsiteY12-26" fmla="*/ 511334 h 2236619"/>
                  <a:gd name="connsiteX13-27" fmla="*/ 516928 w 2334182"/>
                  <a:gd name="connsiteY13-28" fmla="*/ 557074 h 2236619"/>
                  <a:gd name="connsiteX14-29" fmla="*/ 506075 w 2334182"/>
                  <a:gd name="connsiteY14-30" fmla="*/ 604366 h 2236619"/>
                  <a:gd name="connsiteX15-31" fmla="*/ 500647 w 2334182"/>
                  <a:gd name="connsiteY15-32" fmla="*/ 657083 h 2236619"/>
                  <a:gd name="connsiteX16-33" fmla="*/ 502973 w 2334182"/>
                  <a:gd name="connsiteY16-34" fmla="*/ 693521 h 2236619"/>
                  <a:gd name="connsiteX17-35" fmla="*/ 513051 w 2334182"/>
                  <a:gd name="connsiteY17-36" fmla="*/ 727633 h 2236619"/>
                  <a:gd name="connsiteX18-37" fmla="*/ 527007 w 2334182"/>
                  <a:gd name="connsiteY18-38" fmla="*/ 758644 h 2236619"/>
                  <a:gd name="connsiteX19-39" fmla="*/ 547163 w 2334182"/>
                  <a:gd name="connsiteY19-40" fmla="*/ 786552 h 2236619"/>
                  <a:gd name="connsiteX20-41" fmla="*/ 568095 w 2334182"/>
                  <a:gd name="connsiteY20-42" fmla="*/ 812912 h 2236619"/>
                  <a:gd name="connsiteX21-43" fmla="*/ 592129 w 2334182"/>
                  <a:gd name="connsiteY21-44" fmla="*/ 836170 h 2236619"/>
                  <a:gd name="connsiteX22-45" fmla="*/ 616162 w 2334182"/>
                  <a:gd name="connsiteY22-46" fmla="*/ 854001 h 2236619"/>
                  <a:gd name="connsiteX23-47" fmla="*/ 640970 w 2334182"/>
                  <a:gd name="connsiteY23-48" fmla="*/ 871056 h 2236619"/>
                  <a:gd name="connsiteX24-49" fmla="*/ 673532 w 2334182"/>
                  <a:gd name="connsiteY24-50" fmla="*/ 883460 h 2236619"/>
                  <a:gd name="connsiteX25-51" fmla="*/ 709194 w 2334182"/>
                  <a:gd name="connsiteY25-52" fmla="*/ 891988 h 2236619"/>
                  <a:gd name="connsiteX26-53" fmla="*/ 748732 w 2334182"/>
                  <a:gd name="connsiteY26-54" fmla="*/ 898190 h 2236619"/>
                  <a:gd name="connsiteX27-55" fmla="*/ 790596 w 2334182"/>
                  <a:gd name="connsiteY27-56" fmla="*/ 902067 h 2236619"/>
                  <a:gd name="connsiteX28-57" fmla="*/ 834786 w 2334182"/>
                  <a:gd name="connsiteY28-58" fmla="*/ 905168 h 2236619"/>
                  <a:gd name="connsiteX29-59" fmla="*/ 878201 w 2334182"/>
                  <a:gd name="connsiteY29-60" fmla="*/ 905943 h 2236619"/>
                  <a:gd name="connsiteX30-61" fmla="*/ 923167 w 2334182"/>
                  <a:gd name="connsiteY30-62" fmla="*/ 905943 h 2236619"/>
                  <a:gd name="connsiteX31-63" fmla="*/ 968132 w 2334182"/>
                  <a:gd name="connsiteY31-64" fmla="*/ 907493 h 2236619"/>
                  <a:gd name="connsiteX32-65" fmla="*/ 1010772 w 2334182"/>
                  <a:gd name="connsiteY32-66" fmla="*/ 910595 h 2236619"/>
                  <a:gd name="connsiteX33-67" fmla="*/ 1050310 w 2334182"/>
                  <a:gd name="connsiteY33-68" fmla="*/ 913696 h 2236619"/>
                  <a:gd name="connsiteX34-69" fmla="*/ 1086747 w 2334182"/>
                  <a:gd name="connsiteY34-70" fmla="*/ 919122 h 2236619"/>
                  <a:gd name="connsiteX35-71" fmla="*/ 1120859 w 2334182"/>
                  <a:gd name="connsiteY35-72" fmla="*/ 927650 h 2236619"/>
                  <a:gd name="connsiteX36-73" fmla="*/ 1148768 w 2334182"/>
                  <a:gd name="connsiteY36-74" fmla="*/ 938505 h 2236619"/>
                  <a:gd name="connsiteX37-75" fmla="*/ 1169700 w 2334182"/>
                  <a:gd name="connsiteY37-76" fmla="*/ 954009 h 2236619"/>
                  <a:gd name="connsiteX38-77" fmla="*/ 1186756 w 2334182"/>
                  <a:gd name="connsiteY38-78" fmla="*/ 971065 h 2236619"/>
                  <a:gd name="connsiteX39-79" fmla="*/ 1202261 w 2334182"/>
                  <a:gd name="connsiteY39-80" fmla="*/ 991222 h 2236619"/>
                  <a:gd name="connsiteX40-81" fmla="*/ 1213891 w 2334182"/>
                  <a:gd name="connsiteY40-82" fmla="*/ 1010604 h 2236619"/>
                  <a:gd name="connsiteX41-83" fmla="*/ 1224744 w 2334182"/>
                  <a:gd name="connsiteY41-84" fmla="*/ 1033086 h 2236619"/>
                  <a:gd name="connsiteX42-85" fmla="*/ 1233272 w 2334182"/>
                  <a:gd name="connsiteY42-86" fmla="*/ 1054018 h 2236619"/>
                  <a:gd name="connsiteX43-87" fmla="*/ 1241801 w 2334182"/>
                  <a:gd name="connsiteY43-88" fmla="*/ 1076501 h 2236619"/>
                  <a:gd name="connsiteX44-89" fmla="*/ 1250328 w 2334182"/>
                  <a:gd name="connsiteY44-90" fmla="*/ 1099759 h 2236619"/>
                  <a:gd name="connsiteX45-91" fmla="*/ 1260407 w 2334182"/>
                  <a:gd name="connsiteY45-92" fmla="*/ 1120691 h 2236619"/>
                  <a:gd name="connsiteX46-93" fmla="*/ 1269710 w 2334182"/>
                  <a:gd name="connsiteY46-94" fmla="*/ 1141624 h 2236619"/>
                  <a:gd name="connsiteX47-95" fmla="*/ 1281339 w 2334182"/>
                  <a:gd name="connsiteY47-96" fmla="*/ 1161780 h 2236619"/>
                  <a:gd name="connsiteX48-97" fmla="*/ 1293743 w 2334182"/>
                  <a:gd name="connsiteY48-98" fmla="*/ 1179611 h 2236619"/>
                  <a:gd name="connsiteX49-99" fmla="*/ 1309248 w 2334182"/>
                  <a:gd name="connsiteY49-100" fmla="*/ 1196668 h 2236619"/>
                  <a:gd name="connsiteX50-101" fmla="*/ 1327855 w 2334182"/>
                  <a:gd name="connsiteY50-102" fmla="*/ 1210622 h 2236619"/>
                  <a:gd name="connsiteX51-103" fmla="*/ 1350338 w 2334182"/>
                  <a:gd name="connsiteY51-104" fmla="*/ 1222251 h 2236619"/>
                  <a:gd name="connsiteX52-105" fmla="*/ 1377471 w 2334182"/>
                  <a:gd name="connsiteY52-106" fmla="*/ 1231555 h 2236619"/>
                  <a:gd name="connsiteX53-107" fmla="*/ 1406932 w 2334182"/>
                  <a:gd name="connsiteY53-108" fmla="*/ 1237756 h 2236619"/>
                  <a:gd name="connsiteX54-109" fmla="*/ 1441818 w 2334182"/>
                  <a:gd name="connsiteY54-110" fmla="*/ 1240082 h 2236619"/>
                  <a:gd name="connsiteX55-111" fmla="*/ 1484458 w 2334182"/>
                  <a:gd name="connsiteY55-112" fmla="*/ 1239307 h 2236619"/>
                  <a:gd name="connsiteX56-113" fmla="*/ 1502289 w 2334182"/>
                  <a:gd name="connsiteY56-114" fmla="*/ 1267216 h 2236619"/>
                  <a:gd name="connsiteX57-115" fmla="*/ 1523996 w 2334182"/>
                  <a:gd name="connsiteY57-116" fmla="*/ 1296677 h 2236619"/>
                  <a:gd name="connsiteX58-117" fmla="*/ 1548805 w 2334182"/>
                  <a:gd name="connsiteY58-118" fmla="*/ 1327687 h 2236619"/>
                  <a:gd name="connsiteX59-119" fmla="*/ 1577490 w 2334182"/>
                  <a:gd name="connsiteY59-120" fmla="*/ 1357146 h 2236619"/>
                  <a:gd name="connsiteX60-121" fmla="*/ 1606949 w 2334182"/>
                  <a:gd name="connsiteY60-122" fmla="*/ 1385831 h 2236619"/>
                  <a:gd name="connsiteX61-123" fmla="*/ 1636410 w 2334182"/>
                  <a:gd name="connsiteY61-124" fmla="*/ 1406764 h 2236619"/>
                  <a:gd name="connsiteX62-125" fmla="*/ 1665870 w 2334182"/>
                  <a:gd name="connsiteY62-126" fmla="*/ 1422268 h 2236619"/>
                  <a:gd name="connsiteX63-127" fmla="*/ 1691453 w 2334182"/>
                  <a:gd name="connsiteY63-128" fmla="*/ 1429246 h 2236619"/>
                  <a:gd name="connsiteX64-129" fmla="*/ 1720914 w 2334182"/>
                  <a:gd name="connsiteY64-130" fmla="*/ 1430797 h 2236619"/>
                  <a:gd name="connsiteX65-131" fmla="*/ 1753474 w 2334182"/>
                  <a:gd name="connsiteY65-132" fmla="*/ 1429246 h 2236619"/>
                  <a:gd name="connsiteX66-133" fmla="*/ 1787587 w 2334182"/>
                  <a:gd name="connsiteY66-134" fmla="*/ 1426145 h 2236619"/>
                  <a:gd name="connsiteX67-135" fmla="*/ 1822473 w 2334182"/>
                  <a:gd name="connsiteY67-136" fmla="*/ 1419168 h 2236619"/>
                  <a:gd name="connsiteX68-137" fmla="*/ 1856584 w 2334182"/>
                  <a:gd name="connsiteY68-138" fmla="*/ 1410640 h 2236619"/>
                  <a:gd name="connsiteX69-139" fmla="*/ 1889921 w 2334182"/>
                  <a:gd name="connsiteY69-140" fmla="*/ 1401336 h 2236619"/>
                  <a:gd name="connsiteX70-141" fmla="*/ 1920156 w 2334182"/>
                  <a:gd name="connsiteY70-142" fmla="*/ 1389708 h 2236619"/>
                  <a:gd name="connsiteX71-143" fmla="*/ 1948066 w 2334182"/>
                  <a:gd name="connsiteY71-144" fmla="*/ 1378853 h 2236619"/>
                  <a:gd name="connsiteX72-145" fmla="*/ 1968998 w 2334182"/>
                  <a:gd name="connsiteY72-146" fmla="*/ 1367225 h 2236619"/>
                  <a:gd name="connsiteX73-147" fmla="*/ 1986054 w 2334182"/>
                  <a:gd name="connsiteY73-148" fmla="*/ 1357146 h 2236619"/>
                  <a:gd name="connsiteX74-149" fmla="*/ 2011638 w 2334182"/>
                  <a:gd name="connsiteY74-150" fmla="*/ 1337766 h 2236619"/>
                  <a:gd name="connsiteX75-151" fmla="*/ 2036446 w 2334182"/>
                  <a:gd name="connsiteY75-152" fmla="*/ 1315283 h 2236619"/>
                  <a:gd name="connsiteX76-153" fmla="*/ 2060480 w 2334182"/>
                  <a:gd name="connsiteY76-154" fmla="*/ 1291250 h 2236619"/>
                  <a:gd name="connsiteX77-155" fmla="*/ 2084513 w 2334182"/>
                  <a:gd name="connsiteY77-156" fmla="*/ 1265666 h 2236619"/>
                  <a:gd name="connsiteX78-157" fmla="*/ 2106995 w 2334182"/>
                  <a:gd name="connsiteY78-158" fmla="*/ 1236205 h 2236619"/>
                  <a:gd name="connsiteX79-159" fmla="*/ 2127153 w 2334182"/>
                  <a:gd name="connsiteY79-160" fmla="*/ 1205195 h 2236619"/>
                  <a:gd name="connsiteX80-161" fmla="*/ 2144983 w 2334182"/>
                  <a:gd name="connsiteY80-162" fmla="*/ 1171083 h 2236619"/>
                  <a:gd name="connsiteX81-163" fmla="*/ 2160488 w 2334182"/>
                  <a:gd name="connsiteY81-164" fmla="*/ 1133095 h 2236619"/>
                  <a:gd name="connsiteX82-165" fmla="*/ 2172117 w 2334182"/>
                  <a:gd name="connsiteY82-166" fmla="*/ 1093557 h 2236619"/>
                  <a:gd name="connsiteX83-167" fmla="*/ 2180645 w 2334182"/>
                  <a:gd name="connsiteY83-168" fmla="*/ 1048591 h 2236619"/>
                  <a:gd name="connsiteX84-169" fmla="*/ 2183747 w 2334182"/>
                  <a:gd name="connsiteY84-170" fmla="*/ 1002076 h 2236619"/>
                  <a:gd name="connsiteX85-171" fmla="*/ 2182196 w 2334182"/>
                  <a:gd name="connsiteY85-172" fmla="*/ 950133 h 2236619"/>
                  <a:gd name="connsiteX86-173" fmla="*/ 2175218 w 2334182"/>
                  <a:gd name="connsiteY86-174" fmla="*/ 895090 h 2236619"/>
                  <a:gd name="connsiteX87-175" fmla="*/ 2158162 w 2334182"/>
                  <a:gd name="connsiteY87-176" fmla="*/ 812912 h 2236619"/>
                  <a:gd name="connsiteX88-177" fmla="*/ 2137231 w 2334182"/>
                  <a:gd name="connsiteY88-178" fmla="*/ 736936 h 2236619"/>
                  <a:gd name="connsiteX89-179" fmla="*/ 2110096 w 2334182"/>
                  <a:gd name="connsiteY89-180" fmla="*/ 664061 h 2236619"/>
                  <a:gd name="connsiteX90-181" fmla="*/ 2077535 w 2334182"/>
                  <a:gd name="connsiteY90-182" fmla="*/ 595837 h 2236619"/>
                  <a:gd name="connsiteX91-183" fmla="*/ 2041098 w 2334182"/>
                  <a:gd name="connsiteY91-184" fmla="*/ 533041 h 2236619"/>
                  <a:gd name="connsiteX92-185" fmla="*/ 1997683 w 2334182"/>
                  <a:gd name="connsiteY92-186" fmla="*/ 473346 h 2236619"/>
                  <a:gd name="connsiteX93-187" fmla="*/ 1951167 w 2334182"/>
                  <a:gd name="connsiteY93-188" fmla="*/ 419853 h 2236619"/>
                  <a:gd name="connsiteX94-189" fmla="*/ 1896899 w 2334182"/>
                  <a:gd name="connsiteY94-190" fmla="*/ 371786 h 2236619"/>
                  <a:gd name="connsiteX95-191" fmla="*/ 1841079 w 2334182"/>
                  <a:gd name="connsiteY95-192" fmla="*/ 326821 h 2236619"/>
                  <a:gd name="connsiteX96-193" fmla="*/ 1777508 w 2334182"/>
                  <a:gd name="connsiteY96-194" fmla="*/ 288833 h 2236619"/>
                  <a:gd name="connsiteX97-195" fmla="*/ 1710061 w 2334182"/>
                  <a:gd name="connsiteY97-196" fmla="*/ 254722 h 2236619"/>
                  <a:gd name="connsiteX98-197" fmla="*/ 1637960 w 2334182"/>
                  <a:gd name="connsiteY98-198" fmla="*/ 225261 h 2236619"/>
                  <a:gd name="connsiteX99-199" fmla="*/ 1560433 w 2334182"/>
                  <a:gd name="connsiteY99-200" fmla="*/ 202779 h 2236619"/>
                  <a:gd name="connsiteX100-201" fmla="*/ 1477481 w 2334182"/>
                  <a:gd name="connsiteY100-202" fmla="*/ 184948 h 2236619"/>
                  <a:gd name="connsiteX101-203" fmla="*/ 1391427 w 2334182"/>
                  <a:gd name="connsiteY101-204" fmla="*/ 171768 h 2236619"/>
                  <a:gd name="connsiteX102-205" fmla="*/ 1298395 w 2334182"/>
                  <a:gd name="connsiteY102-206" fmla="*/ 164791 h 2236619"/>
                  <a:gd name="connsiteX103-207" fmla="*/ 1200712 w 2334182"/>
                  <a:gd name="connsiteY103-208" fmla="*/ 163240 h 2236619"/>
                  <a:gd name="connsiteX104-209" fmla="*/ 1083647 w 2334182"/>
                  <a:gd name="connsiteY104-210" fmla="*/ 171768 h 2236619"/>
                  <a:gd name="connsiteX105-211" fmla="*/ 1112347 w 2334182"/>
                  <a:gd name="connsiteY105-212" fmla="*/ 7377 h 2236619"/>
                  <a:gd name="connsiteX106-213" fmla="*/ 1202794 w 2334182"/>
                  <a:gd name="connsiteY106-214" fmla="*/ 0 h 2236619"/>
                  <a:gd name="connsiteX107-215" fmla="*/ 1304349 w 2334182"/>
                  <a:gd name="connsiteY107-216" fmla="*/ 820 h 2236619"/>
                  <a:gd name="connsiteX108-217" fmla="*/ 1399557 w 2334182"/>
                  <a:gd name="connsiteY108-218" fmla="*/ 8195 h 2236619"/>
                  <a:gd name="connsiteX109-219" fmla="*/ 1490005 w 2334182"/>
                  <a:gd name="connsiteY109-220" fmla="*/ 20490 h 2236619"/>
                  <a:gd name="connsiteX110-221" fmla="*/ 1576486 w 2334182"/>
                  <a:gd name="connsiteY110-222" fmla="*/ 38520 h 2236619"/>
                  <a:gd name="connsiteX111-223" fmla="*/ 1658999 w 2334182"/>
                  <a:gd name="connsiteY111-224" fmla="*/ 60649 h 2236619"/>
                  <a:gd name="connsiteX112-225" fmla="*/ 1735165 w 2334182"/>
                  <a:gd name="connsiteY112-226" fmla="*/ 89334 h 2236619"/>
                  <a:gd name="connsiteX113-227" fmla="*/ 1808952 w 2334182"/>
                  <a:gd name="connsiteY113-228" fmla="*/ 120478 h 2236619"/>
                  <a:gd name="connsiteX114-229" fmla="*/ 1876391 w 2334182"/>
                  <a:gd name="connsiteY114-230" fmla="*/ 157358 h 2236619"/>
                  <a:gd name="connsiteX115-231" fmla="*/ 1939862 w 2334182"/>
                  <a:gd name="connsiteY115-232" fmla="*/ 199157 h 2236619"/>
                  <a:gd name="connsiteX116-233" fmla="*/ 2000955 w 2334182"/>
                  <a:gd name="connsiteY116-234" fmla="*/ 245873 h 2236619"/>
                  <a:gd name="connsiteX117-235" fmla="*/ 2055699 w 2334182"/>
                  <a:gd name="connsiteY117-236" fmla="*/ 295866 h 2236619"/>
                  <a:gd name="connsiteX118-237" fmla="*/ 2105683 w 2334182"/>
                  <a:gd name="connsiteY118-238" fmla="*/ 351598 h 2236619"/>
                  <a:gd name="connsiteX119-239" fmla="*/ 2152493 w 2334182"/>
                  <a:gd name="connsiteY119-240" fmla="*/ 409787 h 2236619"/>
                  <a:gd name="connsiteX120-241" fmla="*/ 2193750 w 2334182"/>
                  <a:gd name="connsiteY120-242" fmla="*/ 472075 h 2236619"/>
                  <a:gd name="connsiteX121-243" fmla="*/ 2231834 w 2334182"/>
                  <a:gd name="connsiteY121-244" fmla="*/ 537641 h 2236619"/>
                  <a:gd name="connsiteX122-245" fmla="*/ 2257223 w 2334182"/>
                  <a:gd name="connsiteY122-246" fmla="*/ 592553 h 2236619"/>
                  <a:gd name="connsiteX123-247" fmla="*/ 2279437 w 2334182"/>
                  <a:gd name="connsiteY123-248" fmla="*/ 654021 h 2236619"/>
                  <a:gd name="connsiteX124-249" fmla="*/ 2299273 w 2334182"/>
                  <a:gd name="connsiteY124-250" fmla="*/ 721226 h 2236619"/>
                  <a:gd name="connsiteX125-251" fmla="*/ 2315141 w 2334182"/>
                  <a:gd name="connsiteY125-252" fmla="*/ 794168 h 2236619"/>
                  <a:gd name="connsiteX126-253" fmla="*/ 2327042 w 2334182"/>
                  <a:gd name="connsiteY126-254" fmla="*/ 868749 h 2236619"/>
                  <a:gd name="connsiteX127-255" fmla="*/ 2332595 w 2334182"/>
                  <a:gd name="connsiteY127-256" fmla="*/ 945790 h 2236619"/>
                  <a:gd name="connsiteX128-257" fmla="*/ 2334182 w 2334182"/>
                  <a:gd name="connsiteY128-258" fmla="*/ 1024469 h 2236619"/>
                  <a:gd name="connsiteX129-259" fmla="*/ 2329422 w 2334182"/>
                  <a:gd name="connsiteY129-260" fmla="*/ 1102329 h 2236619"/>
                  <a:gd name="connsiteX130-261" fmla="*/ 2319901 w 2334182"/>
                  <a:gd name="connsiteY130-262" fmla="*/ 1178549 h 2236619"/>
                  <a:gd name="connsiteX131-263" fmla="*/ 2302446 w 2334182"/>
                  <a:gd name="connsiteY131-264" fmla="*/ 1253131 h 2236619"/>
                  <a:gd name="connsiteX132-265" fmla="*/ 2279438 w 2334182"/>
                  <a:gd name="connsiteY132-266" fmla="*/ 1317056 h 2236619"/>
                  <a:gd name="connsiteX133-267" fmla="*/ 2251669 w 2334182"/>
                  <a:gd name="connsiteY133-268" fmla="*/ 1376887 h 2236619"/>
                  <a:gd name="connsiteX134-269" fmla="*/ 2218347 w 2334182"/>
                  <a:gd name="connsiteY134-270" fmla="*/ 1431798 h 2236619"/>
                  <a:gd name="connsiteX135-271" fmla="*/ 2184230 w 2334182"/>
                  <a:gd name="connsiteY135-272" fmla="*/ 1485070 h 2236619"/>
                  <a:gd name="connsiteX136-273" fmla="*/ 2146146 w 2334182"/>
                  <a:gd name="connsiteY136-274" fmla="*/ 1537523 h 2236619"/>
                  <a:gd name="connsiteX137-275" fmla="*/ 2108857 w 2334182"/>
                  <a:gd name="connsiteY137-276" fmla="*/ 1586698 h 2236619"/>
                  <a:gd name="connsiteX138-277" fmla="*/ 2071567 w 2334182"/>
                  <a:gd name="connsiteY138-278" fmla="*/ 1637511 h 2236619"/>
                  <a:gd name="connsiteX139-279" fmla="*/ 2035070 w 2334182"/>
                  <a:gd name="connsiteY139-280" fmla="*/ 1688324 h 2236619"/>
                  <a:gd name="connsiteX140-281" fmla="*/ 2010476 w 2334182"/>
                  <a:gd name="connsiteY140-282" fmla="*/ 1729303 h 2236619"/>
                  <a:gd name="connsiteX141-283" fmla="*/ 1990641 w 2334182"/>
                  <a:gd name="connsiteY141-284" fmla="*/ 1776019 h 2236619"/>
                  <a:gd name="connsiteX142-285" fmla="*/ 1974772 w 2334182"/>
                  <a:gd name="connsiteY142-286" fmla="*/ 1825194 h 2236619"/>
                  <a:gd name="connsiteX143-287" fmla="*/ 1962078 w 2334182"/>
                  <a:gd name="connsiteY143-288" fmla="*/ 1878466 h 2236619"/>
                  <a:gd name="connsiteX144-289" fmla="*/ 1960491 w 2334182"/>
                  <a:gd name="connsiteY144-290" fmla="*/ 1903872 h 2236619"/>
                  <a:gd name="connsiteX145-291" fmla="*/ 1962078 w 2334182"/>
                  <a:gd name="connsiteY145-292" fmla="*/ 1934197 h 2236619"/>
                  <a:gd name="connsiteX146-293" fmla="*/ 1966044 w 2334182"/>
                  <a:gd name="connsiteY146-294" fmla="*/ 1971077 h 2236619"/>
                  <a:gd name="connsiteX147-295" fmla="*/ 1971598 w 2334182"/>
                  <a:gd name="connsiteY147-296" fmla="*/ 2009597 h 2236619"/>
                  <a:gd name="connsiteX148-297" fmla="*/ 1980326 w 2334182"/>
                  <a:gd name="connsiteY148-298" fmla="*/ 2051395 h 2236619"/>
                  <a:gd name="connsiteX149-299" fmla="*/ 1990640 w 2334182"/>
                  <a:gd name="connsiteY149-300" fmla="*/ 2093195 h 2236619"/>
                  <a:gd name="connsiteX150-301" fmla="*/ 1991123 w 2334182"/>
                  <a:gd name="connsiteY150-302" fmla="*/ 2095075 h 2236619"/>
                  <a:gd name="connsiteX151-303" fmla="*/ 1211165 w 2334182"/>
                  <a:gd name="connsiteY151-304" fmla="*/ 2159073 h 2236619"/>
                  <a:gd name="connsiteX152-305" fmla="*/ 1185737 w 2334182"/>
                  <a:gd name="connsiteY152-306" fmla="*/ 2196789 h 2236619"/>
                  <a:gd name="connsiteX153-307" fmla="*/ 951135 w 2334182"/>
                  <a:gd name="connsiteY153-308" fmla="*/ 2223889 h 2236619"/>
                  <a:gd name="connsiteX154-309" fmla="*/ 947319 w 2334182"/>
                  <a:gd name="connsiteY154-310" fmla="*/ 2215311 h 2236619"/>
                  <a:gd name="connsiteX155-311" fmla="*/ 933038 w 2334182"/>
                  <a:gd name="connsiteY155-312" fmla="*/ 2191544 h 2236619"/>
                  <a:gd name="connsiteX156-313" fmla="*/ 917170 w 2334182"/>
                  <a:gd name="connsiteY156-314" fmla="*/ 2176791 h 2236619"/>
                  <a:gd name="connsiteX157-315" fmla="*/ 899716 w 2334182"/>
                  <a:gd name="connsiteY157-316" fmla="*/ 2169415 h 2236619"/>
                  <a:gd name="connsiteX158-317" fmla="*/ 879881 w 2334182"/>
                  <a:gd name="connsiteY158-318" fmla="*/ 2166136 h 2236619"/>
                  <a:gd name="connsiteX159-319" fmla="*/ 856872 w 2334182"/>
                  <a:gd name="connsiteY159-320" fmla="*/ 2167777 h 2236619"/>
                  <a:gd name="connsiteX160-321" fmla="*/ 833864 w 2334182"/>
                  <a:gd name="connsiteY160-322" fmla="*/ 2171054 h 2236619"/>
                  <a:gd name="connsiteX161-323" fmla="*/ 812442 w 2334182"/>
                  <a:gd name="connsiteY161-324" fmla="*/ 2176791 h 2236619"/>
                  <a:gd name="connsiteX162-325" fmla="*/ 791813 w 2334182"/>
                  <a:gd name="connsiteY162-326" fmla="*/ 2182528 h 2236619"/>
                  <a:gd name="connsiteX163-327" fmla="*/ 772771 w 2334182"/>
                  <a:gd name="connsiteY163-328" fmla="*/ 2188264 h 2236619"/>
                  <a:gd name="connsiteX164-329" fmla="*/ 758490 w 2334182"/>
                  <a:gd name="connsiteY164-330" fmla="*/ 2193182 h 2236619"/>
                  <a:gd name="connsiteX165-331" fmla="*/ 724374 w 2334182"/>
                  <a:gd name="connsiteY165-332" fmla="*/ 2204657 h 2236619"/>
                  <a:gd name="connsiteX166-333" fmla="*/ 685497 w 2334182"/>
                  <a:gd name="connsiteY166-334" fmla="*/ 2215311 h 2236619"/>
                  <a:gd name="connsiteX167-335" fmla="*/ 641861 w 2334182"/>
                  <a:gd name="connsiteY167-336" fmla="*/ 2224326 h 2236619"/>
                  <a:gd name="connsiteX168-337" fmla="*/ 595844 w 2334182"/>
                  <a:gd name="connsiteY168-338" fmla="*/ 2230063 h 2236619"/>
                  <a:gd name="connsiteX169-339" fmla="*/ 549827 w 2334182"/>
                  <a:gd name="connsiteY169-340" fmla="*/ 2234981 h 2236619"/>
                  <a:gd name="connsiteX170-341" fmla="*/ 503016 w 2334182"/>
                  <a:gd name="connsiteY170-342" fmla="*/ 2236619 h 2236619"/>
                  <a:gd name="connsiteX171-343" fmla="*/ 458585 w 2334182"/>
                  <a:gd name="connsiteY171-344" fmla="*/ 2233342 h 2236619"/>
                  <a:gd name="connsiteX172-345" fmla="*/ 416535 w 2334182"/>
                  <a:gd name="connsiteY172-346" fmla="*/ 2225965 h 2236619"/>
                  <a:gd name="connsiteX173-347" fmla="*/ 393527 w 2334182"/>
                  <a:gd name="connsiteY173-348" fmla="*/ 2220229 h 2236619"/>
                  <a:gd name="connsiteX174-349" fmla="*/ 370518 w 2334182"/>
                  <a:gd name="connsiteY174-350" fmla="*/ 2209574 h 2236619"/>
                  <a:gd name="connsiteX175-351" fmla="*/ 347509 w 2334182"/>
                  <a:gd name="connsiteY175-352" fmla="*/ 2197280 h 2236619"/>
                  <a:gd name="connsiteX176-353" fmla="*/ 327675 w 2334182"/>
                  <a:gd name="connsiteY176-354" fmla="*/ 2182528 h 2236619"/>
                  <a:gd name="connsiteX177-355" fmla="*/ 307047 w 2334182"/>
                  <a:gd name="connsiteY177-356" fmla="*/ 2164497 h 2236619"/>
                  <a:gd name="connsiteX178-357" fmla="*/ 291178 w 2334182"/>
                  <a:gd name="connsiteY178-358" fmla="*/ 2145647 h 2236619"/>
                  <a:gd name="connsiteX179-359" fmla="*/ 280070 w 2334182"/>
                  <a:gd name="connsiteY179-360" fmla="*/ 2121880 h 2236619"/>
                  <a:gd name="connsiteX180-361" fmla="*/ 271342 w 2334182"/>
                  <a:gd name="connsiteY180-362" fmla="*/ 2094833 h 2236619"/>
                  <a:gd name="connsiteX181-363" fmla="*/ 268169 w 2334182"/>
                  <a:gd name="connsiteY181-364" fmla="*/ 2065329 h 2236619"/>
                  <a:gd name="connsiteX182-365" fmla="*/ 271342 w 2334182"/>
                  <a:gd name="connsiteY182-366" fmla="*/ 2032546 h 2236619"/>
                  <a:gd name="connsiteX183-367" fmla="*/ 275310 w 2334182"/>
                  <a:gd name="connsiteY183-368" fmla="*/ 2009597 h 2236619"/>
                  <a:gd name="connsiteX184-369" fmla="*/ 280864 w 2334182"/>
                  <a:gd name="connsiteY184-370" fmla="*/ 1984191 h 2236619"/>
                  <a:gd name="connsiteX185-371" fmla="*/ 287211 w 2334182"/>
                  <a:gd name="connsiteY185-372" fmla="*/ 1957964 h 2236619"/>
                  <a:gd name="connsiteX186-373" fmla="*/ 289591 w 2334182"/>
                  <a:gd name="connsiteY186-374" fmla="*/ 1932558 h 2236619"/>
                  <a:gd name="connsiteX187-375" fmla="*/ 289591 w 2334182"/>
                  <a:gd name="connsiteY187-376" fmla="*/ 1905512 h 2236619"/>
                  <a:gd name="connsiteX188-377" fmla="*/ 282450 w 2334182"/>
                  <a:gd name="connsiteY188-378" fmla="*/ 1881745 h 2236619"/>
                  <a:gd name="connsiteX189-379" fmla="*/ 275310 w 2334182"/>
                  <a:gd name="connsiteY189-380" fmla="*/ 1868630 h 2236619"/>
                  <a:gd name="connsiteX190-381" fmla="*/ 262615 w 2334182"/>
                  <a:gd name="connsiteY190-382" fmla="*/ 1856338 h 2236619"/>
                  <a:gd name="connsiteX191-383" fmla="*/ 249128 w 2334182"/>
                  <a:gd name="connsiteY191-384" fmla="*/ 1847322 h 2236619"/>
                  <a:gd name="connsiteX192-385" fmla="*/ 234847 w 2334182"/>
                  <a:gd name="connsiteY192-386" fmla="*/ 1839945 h 2236619"/>
                  <a:gd name="connsiteX193-387" fmla="*/ 220565 w 2334182"/>
                  <a:gd name="connsiteY193-388" fmla="*/ 1829291 h 2236619"/>
                  <a:gd name="connsiteX194-389" fmla="*/ 209457 w 2334182"/>
                  <a:gd name="connsiteY194-390" fmla="*/ 1817817 h 2236619"/>
                  <a:gd name="connsiteX195-391" fmla="*/ 200730 w 2334182"/>
                  <a:gd name="connsiteY195-392" fmla="*/ 1803065 h 2236619"/>
                  <a:gd name="connsiteX196-393" fmla="*/ 197557 w 2334182"/>
                  <a:gd name="connsiteY196-394" fmla="*/ 1786674 h 2236619"/>
                  <a:gd name="connsiteX197-395" fmla="*/ 199143 w 2334182"/>
                  <a:gd name="connsiteY197-396" fmla="*/ 1770281 h 2236619"/>
                  <a:gd name="connsiteX198-397" fmla="*/ 204697 w 2334182"/>
                  <a:gd name="connsiteY198-398" fmla="*/ 1754709 h 2236619"/>
                  <a:gd name="connsiteX199-399" fmla="*/ 211838 w 2334182"/>
                  <a:gd name="connsiteY199-400" fmla="*/ 1741596 h 2236619"/>
                  <a:gd name="connsiteX200-401" fmla="*/ 216598 w 2334182"/>
                  <a:gd name="connsiteY200-402" fmla="*/ 1728483 h 2236619"/>
                  <a:gd name="connsiteX201-403" fmla="*/ 193590 w 2334182"/>
                  <a:gd name="connsiteY201-404" fmla="*/ 1712092 h 2236619"/>
                  <a:gd name="connsiteX202-405" fmla="*/ 177722 w 2334182"/>
                  <a:gd name="connsiteY202-406" fmla="*/ 1695701 h 2236619"/>
                  <a:gd name="connsiteX203-407" fmla="*/ 168994 w 2334182"/>
                  <a:gd name="connsiteY203-408" fmla="*/ 1679309 h 2236619"/>
                  <a:gd name="connsiteX204-409" fmla="*/ 167408 w 2334182"/>
                  <a:gd name="connsiteY204-410" fmla="*/ 1661278 h 2236619"/>
                  <a:gd name="connsiteX205-411" fmla="*/ 169787 w 2334182"/>
                  <a:gd name="connsiteY205-412" fmla="*/ 1644887 h 2236619"/>
                  <a:gd name="connsiteX206-413" fmla="*/ 176135 w 2334182"/>
                  <a:gd name="connsiteY206-414" fmla="*/ 1626857 h 2236619"/>
                  <a:gd name="connsiteX207-415" fmla="*/ 184862 w 2334182"/>
                  <a:gd name="connsiteY207-416" fmla="*/ 1608826 h 2236619"/>
                  <a:gd name="connsiteX208-417" fmla="*/ 194383 w 2334182"/>
                  <a:gd name="connsiteY208-418" fmla="*/ 1590796 h 2236619"/>
                  <a:gd name="connsiteX209-419" fmla="*/ 203111 w 2334182"/>
                  <a:gd name="connsiteY209-420" fmla="*/ 1571944 h 2236619"/>
                  <a:gd name="connsiteX210-421" fmla="*/ 211838 w 2334182"/>
                  <a:gd name="connsiteY210-422" fmla="*/ 1553914 h 2236619"/>
                  <a:gd name="connsiteX211-423" fmla="*/ 216598 w 2334182"/>
                  <a:gd name="connsiteY211-424" fmla="*/ 1534245 h 2236619"/>
                  <a:gd name="connsiteX212-425" fmla="*/ 200730 w 2334182"/>
                  <a:gd name="connsiteY212-426" fmla="*/ 1519492 h 2236619"/>
                  <a:gd name="connsiteX213-427" fmla="*/ 178514 w 2334182"/>
                  <a:gd name="connsiteY213-428" fmla="*/ 1508018 h 2236619"/>
                  <a:gd name="connsiteX214-429" fmla="*/ 153919 w 2334182"/>
                  <a:gd name="connsiteY214-430" fmla="*/ 1497364 h 2236619"/>
                  <a:gd name="connsiteX215-431" fmla="*/ 128531 w 2334182"/>
                  <a:gd name="connsiteY215-432" fmla="*/ 1488349 h 2236619"/>
                  <a:gd name="connsiteX216-433" fmla="*/ 102348 w 2334182"/>
                  <a:gd name="connsiteY216-434" fmla="*/ 1479333 h 2236619"/>
                  <a:gd name="connsiteX217-435" fmla="*/ 76166 w 2334182"/>
                  <a:gd name="connsiteY217-436" fmla="*/ 1470318 h 2236619"/>
                  <a:gd name="connsiteX218-437" fmla="*/ 51571 w 2334182"/>
                  <a:gd name="connsiteY218-438" fmla="*/ 1459663 h 2236619"/>
                  <a:gd name="connsiteX219-439" fmla="*/ 31736 w 2334182"/>
                  <a:gd name="connsiteY219-440" fmla="*/ 1448189 h 2236619"/>
                  <a:gd name="connsiteX220-441" fmla="*/ 14281 w 2334182"/>
                  <a:gd name="connsiteY220-442" fmla="*/ 1431798 h 2236619"/>
                  <a:gd name="connsiteX221-443" fmla="*/ 3967 w 2334182"/>
                  <a:gd name="connsiteY221-444" fmla="*/ 1412128 h 2236619"/>
                  <a:gd name="connsiteX222-445" fmla="*/ 0 w 2334182"/>
                  <a:gd name="connsiteY222-446" fmla="*/ 1391638 h 2236619"/>
                  <a:gd name="connsiteX223-447" fmla="*/ 3174 w 2334182"/>
                  <a:gd name="connsiteY223-448" fmla="*/ 1371969 h 2236619"/>
                  <a:gd name="connsiteX224-449" fmla="*/ 10314 w 2334182"/>
                  <a:gd name="connsiteY224-450" fmla="*/ 1353938 h 2236619"/>
                  <a:gd name="connsiteX225-451" fmla="*/ 21422 w 2334182"/>
                  <a:gd name="connsiteY225-452" fmla="*/ 1339185 h 2236619"/>
                  <a:gd name="connsiteX226-453" fmla="*/ 34909 w 2334182"/>
                  <a:gd name="connsiteY226-454" fmla="*/ 1324433 h 2236619"/>
                  <a:gd name="connsiteX227-455" fmla="*/ 47604 w 2334182"/>
                  <a:gd name="connsiteY227-456" fmla="*/ 1312140 h 2236619"/>
                  <a:gd name="connsiteX228-457" fmla="*/ 57919 w 2334182"/>
                  <a:gd name="connsiteY228-458" fmla="*/ 1302305 h 2236619"/>
                  <a:gd name="connsiteX229-459" fmla="*/ 88068 w 2334182"/>
                  <a:gd name="connsiteY229-460" fmla="*/ 1266244 h 2236619"/>
                  <a:gd name="connsiteX230-461" fmla="*/ 119803 w 2334182"/>
                  <a:gd name="connsiteY230-462" fmla="*/ 1233461 h 2236619"/>
                  <a:gd name="connsiteX231-463" fmla="*/ 151540 w 2334182"/>
                  <a:gd name="connsiteY231-464" fmla="*/ 1200677 h 2236619"/>
                  <a:gd name="connsiteX232-465" fmla="*/ 181689 w 2334182"/>
                  <a:gd name="connsiteY232-466" fmla="*/ 1164615 h 2236619"/>
                  <a:gd name="connsiteX233-467" fmla="*/ 210251 w 2334182"/>
                  <a:gd name="connsiteY233-468" fmla="*/ 1129374 h 2236619"/>
                  <a:gd name="connsiteX234-469" fmla="*/ 236433 w 2334182"/>
                  <a:gd name="connsiteY234-470" fmla="*/ 1089215 h 2236619"/>
                  <a:gd name="connsiteX235-471" fmla="*/ 257855 w 2334182"/>
                  <a:gd name="connsiteY235-472" fmla="*/ 1045778 h 2236619"/>
                  <a:gd name="connsiteX236-473" fmla="*/ 269756 w 2334182"/>
                  <a:gd name="connsiteY236-474" fmla="*/ 1009716 h 2236619"/>
                  <a:gd name="connsiteX237-475" fmla="*/ 273723 w 2334182"/>
                  <a:gd name="connsiteY237-476" fmla="*/ 974475 h 2236619"/>
                  <a:gd name="connsiteX238-477" fmla="*/ 273723 w 2334182"/>
                  <a:gd name="connsiteY238-478" fmla="*/ 936775 h 2236619"/>
                  <a:gd name="connsiteX239-479" fmla="*/ 272930 w 2334182"/>
                  <a:gd name="connsiteY239-480" fmla="*/ 896615 h 2236619"/>
                  <a:gd name="connsiteX240-481" fmla="*/ 271342 w 2334182"/>
                  <a:gd name="connsiteY240-482" fmla="*/ 856456 h 2236619"/>
                  <a:gd name="connsiteX241-483" fmla="*/ 272930 w 2334182"/>
                  <a:gd name="connsiteY241-484" fmla="*/ 813019 h 2236619"/>
                  <a:gd name="connsiteX242-485" fmla="*/ 276896 w 2334182"/>
                  <a:gd name="connsiteY242-486" fmla="*/ 767123 h 2236619"/>
                  <a:gd name="connsiteX243-487" fmla="*/ 321327 w 2334182"/>
                  <a:gd name="connsiteY243-488" fmla="*/ 577800 h 2236619"/>
                  <a:gd name="connsiteX244-489" fmla="*/ 349096 w 2334182"/>
                  <a:gd name="connsiteY244-490" fmla="*/ 508956 h 2236619"/>
                  <a:gd name="connsiteX245-491" fmla="*/ 382419 w 2334182"/>
                  <a:gd name="connsiteY245-492" fmla="*/ 445030 h 2236619"/>
                  <a:gd name="connsiteX246-493" fmla="*/ 421295 w 2334182"/>
                  <a:gd name="connsiteY246-494" fmla="*/ 385200 h 2236619"/>
                  <a:gd name="connsiteX247-495" fmla="*/ 465726 w 2334182"/>
                  <a:gd name="connsiteY247-496" fmla="*/ 328650 h 2236619"/>
                  <a:gd name="connsiteX248-497" fmla="*/ 514917 w 2334182"/>
                  <a:gd name="connsiteY248-498" fmla="*/ 277017 h 2236619"/>
                  <a:gd name="connsiteX249-499" fmla="*/ 568074 w 2334182"/>
                  <a:gd name="connsiteY249-500" fmla="*/ 229481 h 2236619"/>
                  <a:gd name="connsiteX250-501" fmla="*/ 625993 w 2334182"/>
                  <a:gd name="connsiteY250-502" fmla="*/ 186044 h 2236619"/>
                  <a:gd name="connsiteX251-503" fmla="*/ 686291 w 2334182"/>
                  <a:gd name="connsiteY251-504" fmla="*/ 147523 h 2236619"/>
                  <a:gd name="connsiteX252-505" fmla="*/ 751351 w 2334182"/>
                  <a:gd name="connsiteY252-506" fmla="*/ 113101 h 2236619"/>
                  <a:gd name="connsiteX253-507" fmla="*/ 817996 w 2334182"/>
                  <a:gd name="connsiteY253-508" fmla="*/ 84416 h 2236619"/>
                  <a:gd name="connsiteX254-509" fmla="*/ 885434 w 2334182"/>
                  <a:gd name="connsiteY254-510" fmla="*/ 59010 h 2236619"/>
                  <a:gd name="connsiteX255" fmla="*/ 1112347 w 2334182"/>
                  <a:gd name="connsiteY255" fmla="*/ 7377 h 2236619"/>
                  <a:gd name="connsiteX0-511" fmla="*/ 1083647 w 2334182"/>
                  <a:gd name="connsiteY0-512" fmla="*/ 171768 h 2236619"/>
                  <a:gd name="connsiteX1-513" fmla="*/ 950300 w 2334182"/>
                  <a:gd name="connsiteY1-514" fmla="*/ 202779 h 2236619"/>
                  <a:gd name="connsiteX2-515" fmla="*/ 907661 w 2334182"/>
                  <a:gd name="connsiteY2-516" fmla="*/ 218284 h 2236619"/>
                  <a:gd name="connsiteX3-517" fmla="*/ 862695 w 2334182"/>
                  <a:gd name="connsiteY3-518" fmla="*/ 235340 h 2236619"/>
                  <a:gd name="connsiteX4-519" fmla="*/ 819281 w 2334182"/>
                  <a:gd name="connsiteY4-520" fmla="*/ 254722 h 2236619"/>
                  <a:gd name="connsiteX5-521" fmla="*/ 775091 w 2334182"/>
                  <a:gd name="connsiteY5-522" fmla="*/ 277980 h 2236619"/>
                  <a:gd name="connsiteX6-523" fmla="*/ 733227 w 2334182"/>
                  <a:gd name="connsiteY6-524" fmla="*/ 302787 h 2236619"/>
                  <a:gd name="connsiteX7-525" fmla="*/ 692138 w 2334182"/>
                  <a:gd name="connsiteY7-526" fmla="*/ 329922 h 2236619"/>
                  <a:gd name="connsiteX8-527" fmla="*/ 654149 w 2334182"/>
                  <a:gd name="connsiteY8-528" fmla="*/ 360932 h 2236619"/>
                  <a:gd name="connsiteX9-529" fmla="*/ 618487 w 2334182"/>
                  <a:gd name="connsiteY9-530" fmla="*/ 394269 h 2236619"/>
                  <a:gd name="connsiteX10-531" fmla="*/ 586702 w 2334182"/>
                  <a:gd name="connsiteY10-532" fmla="*/ 431482 h 2236619"/>
                  <a:gd name="connsiteX11-533" fmla="*/ 558017 w 2334182"/>
                  <a:gd name="connsiteY11-534" fmla="*/ 469469 h 2236619"/>
                  <a:gd name="connsiteX12-535" fmla="*/ 535534 w 2334182"/>
                  <a:gd name="connsiteY12-536" fmla="*/ 511334 h 2236619"/>
                  <a:gd name="connsiteX13-537" fmla="*/ 516928 w 2334182"/>
                  <a:gd name="connsiteY13-538" fmla="*/ 557074 h 2236619"/>
                  <a:gd name="connsiteX14-539" fmla="*/ 506075 w 2334182"/>
                  <a:gd name="connsiteY14-540" fmla="*/ 604366 h 2236619"/>
                  <a:gd name="connsiteX15-541" fmla="*/ 500647 w 2334182"/>
                  <a:gd name="connsiteY15-542" fmla="*/ 657083 h 2236619"/>
                  <a:gd name="connsiteX16-543" fmla="*/ 502973 w 2334182"/>
                  <a:gd name="connsiteY16-544" fmla="*/ 693521 h 2236619"/>
                  <a:gd name="connsiteX17-545" fmla="*/ 513051 w 2334182"/>
                  <a:gd name="connsiteY17-546" fmla="*/ 727633 h 2236619"/>
                  <a:gd name="connsiteX18-547" fmla="*/ 527007 w 2334182"/>
                  <a:gd name="connsiteY18-548" fmla="*/ 758644 h 2236619"/>
                  <a:gd name="connsiteX19-549" fmla="*/ 547163 w 2334182"/>
                  <a:gd name="connsiteY19-550" fmla="*/ 786552 h 2236619"/>
                  <a:gd name="connsiteX20-551" fmla="*/ 568095 w 2334182"/>
                  <a:gd name="connsiteY20-552" fmla="*/ 812912 h 2236619"/>
                  <a:gd name="connsiteX21-553" fmla="*/ 592129 w 2334182"/>
                  <a:gd name="connsiteY21-554" fmla="*/ 836170 h 2236619"/>
                  <a:gd name="connsiteX22-555" fmla="*/ 616162 w 2334182"/>
                  <a:gd name="connsiteY22-556" fmla="*/ 854001 h 2236619"/>
                  <a:gd name="connsiteX23-557" fmla="*/ 640970 w 2334182"/>
                  <a:gd name="connsiteY23-558" fmla="*/ 871056 h 2236619"/>
                  <a:gd name="connsiteX24-559" fmla="*/ 673532 w 2334182"/>
                  <a:gd name="connsiteY24-560" fmla="*/ 883460 h 2236619"/>
                  <a:gd name="connsiteX25-561" fmla="*/ 709194 w 2334182"/>
                  <a:gd name="connsiteY25-562" fmla="*/ 891988 h 2236619"/>
                  <a:gd name="connsiteX26-563" fmla="*/ 748732 w 2334182"/>
                  <a:gd name="connsiteY26-564" fmla="*/ 898190 h 2236619"/>
                  <a:gd name="connsiteX27-565" fmla="*/ 790596 w 2334182"/>
                  <a:gd name="connsiteY27-566" fmla="*/ 902067 h 2236619"/>
                  <a:gd name="connsiteX28-567" fmla="*/ 834786 w 2334182"/>
                  <a:gd name="connsiteY28-568" fmla="*/ 905168 h 2236619"/>
                  <a:gd name="connsiteX29-569" fmla="*/ 878201 w 2334182"/>
                  <a:gd name="connsiteY29-570" fmla="*/ 905943 h 2236619"/>
                  <a:gd name="connsiteX30-571" fmla="*/ 923167 w 2334182"/>
                  <a:gd name="connsiteY30-572" fmla="*/ 905943 h 2236619"/>
                  <a:gd name="connsiteX31-573" fmla="*/ 968132 w 2334182"/>
                  <a:gd name="connsiteY31-574" fmla="*/ 907493 h 2236619"/>
                  <a:gd name="connsiteX32-575" fmla="*/ 1010772 w 2334182"/>
                  <a:gd name="connsiteY32-576" fmla="*/ 910595 h 2236619"/>
                  <a:gd name="connsiteX33-577" fmla="*/ 1050310 w 2334182"/>
                  <a:gd name="connsiteY33-578" fmla="*/ 913696 h 2236619"/>
                  <a:gd name="connsiteX34-579" fmla="*/ 1086747 w 2334182"/>
                  <a:gd name="connsiteY34-580" fmla="*/ 919122 h 2236619"/>
                  <a:gd name="connsiteX35-581" fmla="*/ 1120859 w 2334182"/>
                  <a:gd name="connsiteY35-582" fmla="*/ 927650 h 2236619"/>
                  <a:gd name="connsiteX36-583" fmla="*/ 1148768 w 2334182"/>
                  <a:gd name="connsiteY36-584" fmla="*/ 938505 h 2236619"/>
                  <a:gd name="connsiteX37-585" fmla="*/ 1169700 w 2334182"/>
                  <a:gd name="connsiteY37-586" fmla="*/ 954009 h 2236619"/>
                  <a:gd name="connsiteX38-587" fmla="*/ 1186756 w 2334182"/>
                  <a:gd name="connsiteY38-588" fmla="*/ 971065 h 2236619"/>
                  <a:gd name="connsiteX39-589" fmla="*/ 1202261 w 2334182"/>
                  <a:gd name="connsiteY39-590" fmla="*/ 991222 h 2236619"/>
                  <a:gd name="connsiteX40-591" fmla="*/ 1213891 w 2334182"/>
                  <a:gd name="connsiteY40-592" fmla="*/ 1010604 h 2236619"/>
                  <a:gd name="connsiteX41-593" fmla="*/ 1224744 w 2334182"/>
                  <a:gd name="connsiteY41-594" fmla="*/ 1033086 h 2236619"/>
                  <a:gd name="connsiteX42-595" fmla="*/ 1233272 w 2334182"/>
                  <a:gd name="connsiteY42-596" fmla="*/ 1054018 h 2236619"/>
                  <a:gd name="connsiteX43-597" fmla="*/ 1241801 w 2334182"/>
                  <a:gd name="connsiteY43-598" fmla="*/ 1076501 h 2236619"/>
                  <a:gd name="connsiteX44-599" fmla="*/ 1250328 w 2334182"/>
                  <a:gd name="connsiteY44-600" fmla="*/ 1099759 h 2236619"/>
                  <a:gd name="connsiteX45-601" fmla="*/ 1260407 w 2334182"/>
                  <a:gd name="connsiteY45-602" fmla="*/ 1120691 h 2236619"/>
                  <a:gd name="connsiteX46-603" fmla="*/ 1269710 w 2334182"/>
                  <a:gd name="connsiteY46-604" fmla="*/ 1141624 h 2236619"/>
                  <a:gd name="connsiteX47-605" fmla="*/ 1281339 w 2334182"/>
                  <a:gd name="connsiteY47-606" fmla="*/ 1161780 h 2236619"/>
                  <a:gd name="connsiteX48-607" fmla="*/ 1293743 w 2334182"/>
                  <a:gd name="connsiteY48-608" fmla="*/ 1179611 h 2236619"/>
                  <a:gd name="connsiteX49-609" fmla="*/ 1309248 w 2334182"/>
                  <a:gd name="connsiteY49-610" fmla="*/ 1196668 h 2236619"/>
                  <a:gd name="connsiteX50-611" fmla="*/ 1327855 w 2334182"/>
                  <a:gd name="connsiteY50-612" fmla="*/ 1210622 h 2236619"/>
                  <a:gd name="connsiteX51-613" fmla="*/ 1350338 w 2334182"/>
                  <a:gd name="connsiteY51-614" fmla="*/ 1222251 h 2236619"/>
                  <a:gd name="connsiteX52-615" fmla="*/ 1377471 w 2334182"/>
                  <a:gd name="connsiteY52-616" fmla="*/ 1231555 h 2236619"/>
                  <a:gd name="connsiteX53-617" fmla="*/ 1406932 w 2334182"/>
                  <a:gd name="connsiteY53-618" fmla="*/ 1237756 h 2236619"/>
                  <a:gd name="connsiteX54-619" fmla="*/ 1441818 w 2334182"/>
                  <a:gd name="connsiteY54-620" fmla="*/ 1240082 h 2236619"/>
                  <a:gd name="connsiteX55-621" fmla="*/ 1484458 w 2334182"/>
                  <a:gd name="connsiteY55-622" fmla="*/ 1239307 h 2236619"/>
                  <a:gd name="connsiteX56-623" fmla="*/ 1502289 w 2334182"/>
                  <a:gd name="connsiteY56-624" fmla="*/ 1267216 h 2236619"/>
                  <a:gd name="connsiteX57-625" fmla="*/ 1523996 w 2334182"/>
                  <a:gd name="connsiteY57-626" fmla="*/ 1296677 h 2236619"/>
                  <a:gd name="connsiteX58-627" fmla="*/ 1548805 w 2334182"/>
                  <a:gd name="connsiteY58-628" fmla="*/ 1327687 h 2236619"/>
                  <a:gd name="connsiteX59-629" fmla="*/ 1577490 w 2334182"/>
                  <a:gd name="connsiteY59-630" fmla="*/ 1357146 h 2236619"/>
                  <a:gd name="connsiteX60-631" fmla="*/ 1606949 w 2334182"/>
                  <a:gd name="connsiteY60-632" fmla="*/ 1385831 h 2236619"/>
                  <a:gd name="connsiteX61-633" fmla="*/ 1636410 w 2334182"/>
                  <a:gd name="connsiteY61-634" fmla="*/ 1406764 h 2236619"/>
                  <a:gd name="connsiteX62-635" fmla="*/ 1665870 w 2334182"/>
                  <a:gd name="connsiteY62-636" fmla="*/ 1422268 h 2236619"/>
                  <a:gd name="connsiteX63-637" fmla="*/ 1691453 w 2334182"/>
                  <a:gd name="connsiteY63-638" fmla="*/ 1429246 h 2236619"/>
                  <a:gd name="connsiteX64-639" fmla="*/ 1720914 w 2334182"/>
                  <a:gd name="connsiteY64-640" fmla="*/ 1430797 h 2236619"/>
                  <a:gd name="connsiteX65-641" fmla="*/ 1753474 w 2334182"/>
                  <a:gd name="connsiteY65-642" fmla="*/ 1429246 h 2236619"/>
                  <a:gd name="connsiteX66-643" fmla="*/ 1787587 w 2334182"/>
                  <a:gd name="connsiteY66-644" fmla="*/ 1426145 h 2236619"/>
                  <a:gd name="connsiteX67-645" fmla="*/ 1822473 w 2334182"/>
                  <a:gd name="connsiteY67-646" fmla="*/ 1419168 h 2236619"/>
                  <a:gd name="connsiteX68-647" fmla="*/ 1856584 w 2334182"/>
                  <a:gd name="connsiteY68-648" fmla="*/ 1410640 h 2236619"/>
                  <a:gd name="connsiteX69-649" fmla="*/ 1889921 w 2334182"/>
                  <a:gd name="connsiteY69-650" fmla="*/ 1401336 h 2236619"/>
                  <a:gd name="connsiteX70-651" fmla="*/ 1920156 w 2334182"/>
                  <a:gd name="connsiteY70-652" fmla="*/ 1389708 h 2236619"/>
                  <a:gd name="connsiteX71-653" fmla="*/ 1948066 w 2334182"/>
                  <a:gd name="connsiteY71-654" fmla="*/ 1378853 h 2236619"/>
                  <a:gd name="connsiteX72-655" fmla="*/ 1968998 w 2334182"/>
                  <a:gd name="connsiteY72-656" fmla="*/ 1367225 h 2236619"/>
                  <a:gd name="connsiteX73-657" fmla="*/ 1986054 w 2334182"/>
                  <a:gd name="connsiteY73-658" fmla="*/ 1357146 h 2236619"/>
                  <a:gd name="connsiteX74-659" fmla="*/ 2011638 w 2334182"/>
                  <a:gd name="connsiteY74-660" fmla="*/ 1337766 h 2236619"/>
                  <a:gd name="connsiteX75-661" fmla="*/ 2036446 w 2334182"/>
                  <a:gd name="connsiteY75-662" fmla="*/ 1315283 h 2236619"/>
                  <a:gd name="connsiteX76-663" fmla="*/ 2060480 w 2334182"/>
                  <a:gd name="connsiteY76-664" fmla="*/ 1291250 h 2236619"/>
                  <a:gd name="connsiteX77-665" fmla="*/ 2084513 w 2334182"/>
                  <a:gd name="connsiteY77-666" fmla="*/ 1265666 h 2236619"/>
                  <a:gd name="connsiteX78-667" fmla="*/ 2106995 w 2334182"/>
                  <a:gd name="connsiteY78-668" fmla="*/ 1236205 h 2236619"/>
                  <a:gd name="connsiteX79-669" fmla="*/ 2127153 w 2334182"/>
                  <a:gd name="connsiteY79-670" fmla="*/ 1205195 h 2236619"/>
                  <a:gd name="connsiteX80-671" fmla="*/ 2144983 w 2334182"/>
                  <a:gd name="connsiteY80-672" fmla="*/ 1171083 h 2236619"/>
                  <a:gd name="connsiteX81-673" fmla="*/ 2160488 w 2334182"/>
                  <a:gd name="connsiteY81-674" fmla="*/ 1133095 h 2236619"/>
                  <a:gd name="connsiteX82-675" fmla="*/ 2172117 w 2334182"/>
                  <a:gd name="connsiteY82-676" fmla="*/ 1093557 h 2236619"/>
                  <a:gd name="connsiteX83-677" fmla="*/ 2180645 w 2334182"/>
                  <a:gd name="connsiteY83-678" fmla="*/ 1048591 h 2236619"/>
                  <a:gd name="connsiteX84-679" fmla="*/ 2183747 w 2334182"/>
                  <a:gd name="connsiteY84-680" fmla="*/ 1002076 h 2236619"/>
                  <a:gd name="connsiteX85-681" fmla="*/ 2182196 w 2334182"/>
                  <a:gd name="connsiteY85-682" fmla="*/ 950133 h 2236619"/>
                  <a:gd name="connsiteX86-683" fmla="*/ 2175218 w 2334182"/>
                  <a:gd name="connsiteY86-684" fmla="*/ 895090 h 2236619"/>
                  <a:gd name="connsiteX87-685" fmla="*/ 2158162 w 2334182"/>
                  <a:gd name="connsiteY87-686" fmla="*/ 812912 h 2236619"/>
                  <a:gd name="connsiteX88-687" fmla="*/ 2137231 w 2334182"/>
                  <a:gd name="connsiteY88-688" fmla="*/ 736936 h 2236619"/>
                  <a:gd name="connsiteX89-689" fmla="*/ 2110096 w 2334182"/>
                  <a:gd name="connsiteY89-690" fmla="*/ 664061 h 2236619"/>
                  <a:gd name="connsiteX90-691" fmla="*/ 2077535 w 2334182"/>
                  <a:gd name="connsiteY90-692" fmla="*/ 595837 h 2236619"/>
                  <a:gd name="connsiteX91-693" fmla="*/ 2041098 w 2334182"/>
                  <a:gd name="connsiteY91-694" fmla="*/ 533041 h 2236619"/>
                  <a:gd name="connsiteX92-695" fmla="*/ 1997683 w 2334182"/>
                  <a:gd name="connsiteY92-696" fmla="*/ 473346 h 2236619"/>
                  <a:gd name="connsiteX93-697" fmla="*/ 1951167 w 2334182"/>
                  <a:gd name="connsiteY93-698" fmla="*/ 419853 h 2236619"/>
                  <a:gd name="connsiteX94-699" fmla="*/ 1896899 w 2334182"/>
                  <a:gd name="connsiteY94-700" fmla="*/ 371786 h 2236619"/>
                  <a:gd name="connsiteX95-701" fmla="*/ 1841079 w 2334182"/>
                  <a:gd name="connsiteY95-702" fmla="*/ 326821 h 2236619"/>
                  <a:gd name="connsiteX96-703" fmla="*/ 1777508 w 2334182"/>
                  <a:gd name="connsiteY96-704" fmla="*/ 288833 h 2236619"/>
                  <a:gd name="connsiteX97-705" fmla="*/ 1710061 w 2334182"/>
                  <a:gd name="connsiteY97-706" fmla="*/ 254722 h 2236619"/>
                  <a:gd name="connsiteX98-707" fmla="*/ 1637960 w 2334182"/>
                  <a:gd name="connsiteY98-708" fmla="*/ 225261 h 2236619"/>
                  <a:gd name="connsiteX99-709" fmla="*/ 1560433 w 2334182"/>
                  <a:gd name="connsiteY99-710" fmla="*/ 202779 h 2236619"/>
                  <a:gd name="connsiteX100-711" fmla="*/ 1477481 w 2334182"/>
                  <a:gd name="connsiteY100-712" fmla="*/ 184948 h 2236619"/>
                  <a:gd name="connsiteX101-713" fmla="*/ 1391427 w 2334182"/>
                  <a:gd name="connsiteY101-714" fmla="*/ 171768 h 2236619"/>
                  <a:gd name="connsiteX102-715" fmla="*/ 1298395 w 2334182"/>
                  <a:gd name="connsiteY102-716" fmla="*/ 164791 h 2236619"/>
                  <a:gd name="connsiteX103-717" fmla="*/ 1200712 w 2334182"/>
                  <a:gd name="connsiteY103-718" fmla="*/ 163240 h 2236619"/>
                  <a:gd name="connsiteX104-719" fmla="*/ 1083647 w 2334182"/>
                  <a:gd name="connsiteY104-720" fmla="*/ 171768 h 2236619"/>
                  <a:gd name="connsiteX105-721" fmla="*/ 1112347 w 2334182"/>
                  <a:gd name="connsiteY105-722" fmla="*/ 7377 h 2236619"/>
                  <a:gd name="connsiteX106-723" fmla="*/ 1202794 w 2334182"/>
                  <a:gd name="connsiteY106-724" fmla="*/ 0 h 2236619"/>
                  <a:gd name="connsiteX107-725" fmla="*/ 1304349 w 2334182"/>
                  <a:gd name="connsiteY107-726" fmla="*/ 820 h 2236619"/>
                  <a:gd name="connsiteX108-727" fmla="*/ 1399557 w 2334182"/>
                  <a:gd name="connsiteY108-728" fmla="*/ 8195 h 2236619"/>
                  <a:gd name="connsiteX109-729" fmla="*/ 1490005 w 2334182"/>
                  <a:gd name="connsiteY109-730" fmla="*/ 20490 h 2236619"/>
                  <a:gd name="connsiteX110-731" fmla="*/ 1576486 w 2334182"/>
                  <a:gd name="connsiteY110-732" fmla="*/ 38520 h 2236619"/>
                  <a:gd name="connsiteX111-733" fmla="*/ 1658999 w 2334182"/>
                  <a:gd name="connsiteY111-734" fmla="*/ 60649 h 2236619"/>
                  <a:gd name="connsiteX112-735" fmla="*/ 1735165 w 2334182"/>
                  <a:gd name="connsiteY112-736" fmla="*/ 89334 h 2236619"/>
                  <a:gd name="connsiteX113-737" fmla="*/ 1808952 w 2334182"/>
                  <a:gd name="connsiteY113-738" fmla="*/ 120478 h 2236619"/>
                  <a:gd name="connsiteX114-739" fmla="*/ 1876391 w 2334182"/>
                  <a:gd name="connsiteY114-740" fmla="*/ 157358 h 2236619"/>
                  <a:gd name="connsiteX115-741" fmla="*/ 1939862 w 2334182"/>
                  <a:gd name="connsiteY115-742" fmla="*/ 199157 h 2236619"/>
                  <a:gd name="connsiteX116-743" fmla="*/ 2000955 w 2334182"/>
                  <a:gd name="connsiteY116-744" fmla="*/ 245873 h 2236619"/>
                  <a:gd name="connsiteX117-745" fmla="*/ 2055699 w 2334182"/>
                  <a:gd name="connsiteY117-746" fmla="*/ 295866 h 2236619"/>
                  <a:gd name="connsiteX118-747" fmla="*/ 2105683 w 2334182"/>
                  <a:gd name="connsiteY118-748" fmla="*/ 351598 h 2236619"/>
                  <a:gd name="connsiteX119-749" fmla="*/ 2152493 w 2334182"/>
                  <a:gd name="connsiteY119-750" fmla="*/ 409787 h 2236619"/>
                  <a:gd name="connsiteX120-751" fmla="*/ 2193750 w 2334182"/>
                  <a:gd name="connsiteY120-752" fmla="*/ 472075 h 2236619"/>
                  <a:gd name="connsiteX121-753" fmla="*/ 2231834 w 2334182"/>
                  <a:gd name="connsiteY121-754" fmla="*/ 537641 h 2236619"/>
                  <a:gd name="connsiteX122-755" fmla="*/ 2257223 w 2334182"/>
                  <a:gd name="connsiteY122-756" fmla="*/ 592553 h 2236619"/>
                  <a:gd name="connsiteX123-757" fmla="*/ 2279437 w 2334182"/>
                  <a:gd name="connsiteY123-758" fmla="*/ 654021 h 2236619"/>
                  <a:gd name="connsiteX124-759" fmla="*/ 2299273 w 2334182"/>
                  <a:gd name="connsiteY124-760" fmla="*/ 721226 h 2236619"/>
                  <a:gd name="connsiteX125-761" fmla="*/ 2315141 w 2334182"/>
                  <a:gd name="connsiteY125-762" fmla="*/ 794168 h 2236619"/>
                  <a:gd name="connsiteX126-763" fmla="*/ 2327042 w 2334182"/>
                  <a:gd name="connsiteY126-764" fmla="*/ 868749 h 2236619"/>
                  <a:gd name="connsiteX127-765" fmla="*/ 2332595 w 2334182"/>
                  <a:gd name="connsiteY127-766" fmla="*/ 945790 h 2236619"/>
                  <a:gd name="connsiteX128-767" fmla="*/ 2334182 w 2334182"/>
                  <a:gd name="connsiteY128-768" fmla="*/ 1024469 h 2236619"/>
                  <a:gd name="connsiteX129-769" fmla="*/ 2329422 w 2334182"/>
                  <a:gd name="connsiteY129-770" fmla="*/ 1102329 h 2236619"/>
                  <a:gd name="connsiteX130-771" fmla="*/ 2319901 w 2334182"/>
                  <a:gd name="connsiteY130-772" fmla="*/ 1178549 h 2236619"/>
                  <a:gd name="connsiteX131-773" fmla="*/ 2302446 w 2334182"/>
                  <a:gd name="connsiteY131-774" fmla="*/ 1253131 h 2236619"/>
                  <a:gd name="connsiteX132-775" fmla="*/ 2279438 w 2334182"/>
                  <a:gd name="connsiteY132-776" fmla="*/ 1317056 h 2236619"/>
                  <a:gd name="connsiteX133-777" fmla="*/ 2251669 w 2334182"/>
                  <a:gd name="connsiteY133-778" fmla="*/ 1376887 h 2236619"/>
                  <a:gd name="connsiteX134-779" fmla="*/ 2218347 w 2334182"/>
                  <a:gd name="connsiteY134-780" fmla="*/ 1431798 h 2236619"/>
                  <a:gd name="connsiteX135-781" fmla="*/ 2184230 w 2334182"/>
                  <a:gd name="connsiteY135-782" fmla="*/ 1485070 h 2236619"/>
                  <a:gd name="connsiteX136-783" fmla="*/ 2146146 w 2334182"/>
                  <a:gd name="connsiteY136-784" fmla="*/ 1537523 h 2236619"/>
                  <a:gd name="connsiteX137-785" fmla="*/ 2108857 w 2334182"/>
                  <a:gd name="connsiteY137-786" fmla="*/ 1586698 h 2236619"/>
                  <a:gd name="connsiteX138-787" fmla="*/ 2071567 w 2334182"/>
                  <a:gd name="connsiteY138-788" fmla="*/ 1637511 h 2236619"/>
                  <a:gd name="connsiteX139-789" fmla="*/ 2035070 w 2334182"/>
                  <a:gd name="connsiteY139-790" fmla="*/ 1688324 h 2236619"/>
                  <a:gd name="connsiteX140-791" fmla="*/ 2010476 w 2334182"/>
                  <a:gd name="connsiteY140-792" fmla="*/ 1729303 h 2236619"/>
                  <a:gd name="connsiteX141-793" fmla="*/ 1990641 w 2334182"/>
                  <a:gd name="connsiteY141-794" fmla="*/ 1776019 h 2236619"/>
                  <a:gd name="connsiteX142-795" fmla="*/ 1974772 w 2334182"/>
                  <a:gd name="connsiteY142-796" fmla="*/ 1825194 h 2236619"/>
                  <a:gd name="connsiteX143-797" fmla="*/ 1962078 w 2334182"/>
                  <a:gd name="connsiteY143-798" fmla="*/ 1878466 h 2236619"/>
                  <a:gd name="connsiteX144-799" fmla="*/ 1960491 w 2334182"/>
                  <a:gd name="connsiteY144-800" fmla="*/ 1903872 h 2236619"/>
                  <a:gd name="connsiteX145-801" fmla="*/ 1962078 w 2334182"/>
                  <a:gd name="connsiteY145-802" fmla="*/ 1934197 h 2236619"/>
                  <a:gd name="connsiteX146-803" fmla="*/ 1966044 w 2334182"/>
                  <a:gd name="connsiteY146-804" fmla="*/ 1971077 h 2236619"/>
                  <a:gd name="connsiteX147-805" fmla="*/ 1971598 w 2334182"/>
                  <a:gd name="connsiteY147-806" fmla="*/ 2009597 h 2236619"/>
                  <a:gd name="connsiteX148-807" fmla="*/ 1980326 w 2334182"/>
                  <a:gd name="connsiteY148-808" fmla="*/ 2051395 h 2236619"/>
                  <a:gd name="connsiteX149-809" fmla="*/ 1990640 w 2334182"/>
                  <a:gd name="connsiteY149-810" fmla="*/ 2093195 h 2236619"/>
                  <a:gd name="connsiteX150-811" fmla="*/ 1991123 w 2334182"/>
                  <a:gd name="connsiteY150-812" fmla="*/ 2095075 h 2236619"/>
                  <a:gd name="connsiteX151-813" fmla="*/ 1211165 w 2334182"/>
                  <a:gd name="connsiteY151-814" fmla="*/ 2159073 h 2236619"/>
                  <a:gd name="connsiteX152-815" fmla="*/ 951135 w 2334182"/>
                  <a:gd name="connsiteY152-816" fmla="*/ 2223889 h 2236619"/>
                  <a:gd name="connsiteX153-817" fmla="*/ 947319 w 2334182"/>
                  <a:gd name="connsiteY153-818" fmla="*/ 2215311 h 2236619"/>
                  <a:gd name="connsiteX154-819" fmla="*/ 933038 w 2334182"/>
                  <a:gd name="connsiteY154-820" fmla="*/ 2191544 h 2236619"/>
                  <a:gd name="connsiteX155-821" fmla="*/ 917170 w 2334182"/>
                  <a:gd name="connsiteY155-822" fmla="*/ 2176791 h 2236619"/>
                  <a:gd name="connsiteX156-823" fmla="*/ 899716 w 2334182"/>
                  <a:gd name="connsiteY156-824" fmla="*/ 2169415 h 2236619"/>
                  <a:gd name="connsiteX157-825" fmla="*/ 879881 w 2334182"/>
                  <a:gd name="connsiteY157-826" fmla="*/ 2166136 h 2236619"/>
                  <a:gd name="connsiteX158-827" fmla="*/ 856872 w 2334182"/>
                  <a:gd name="connsiteY158-828" fmla="*/ 2167777 h 2236619"/>
                  <a:gd name="connsiteX159-829" fmla="*/ 833864 w 2334182"/>
                  <a:gd name="connsiteY159-830" fmla="*/ 2171054 h 2236619"/>
                  <a:gd name="connsiteX160-831" fmla="*/ 812442 w 2334182"/>
                  <a:gd name="connsiteY160-832" fmla="*/ 2176791 h 2236619"/>
                  <a:gd name="connsiteX161-833" fmla="*/ 791813 w 2334182"/>
                  <a:gd name="connsiteY161-834" fmla="*/ 2182528 h 2236619"/>
                  <a:gd name="connsiteX162-835" fmla="*/ 772771 w 2334182"/>
                  <a:gd name="connsiteY162-836" fmla="*/ 2188264 h 2236619"/>
                  <a:gd name="connsiteX163-837" fmla="*/ 758490 w 2334182"/>
                  <a:gd name="connsiteY163-838" fmla="*/ 2193182 h 2236619"/>
                  <a:gd name="connsiteX164-839" fmla="*/ 724374 w 2334182"/>
                  <a:gd name="connsiteY164-840" fmla="*/ 2204657 h 2236619"/>
                  <a:gd name="connsiteX165-841" fmla="*/ 685497 w 2334182"/>
                  <a:gd name="connsiteY165-842" fmla="*/ 2215311 h 2236619"/>
                  <a:gd name="connsiteX166-843" fmla="*/ 641861 w 2334182"/>
                  <a:gd name="connsiteY166-844" fmla="*/ 2224326 h 2236619"/>
                  <a:gd name="connsiteX167-845" fmla="*/ 595844 w 2334182"/>
                  <a:gd name="connsiteY167-846" fmla="*/ 2230063 h 2236619"/>
                  <a:gd name="connsiteX168-847" fmla="*/ 549827 w 2334182"/>
                  <a:gd name="connsiteY168-848" fmla="*/ 2234981 h 2236619"/>
                  <a:gd name="connsiteX169-849" fmla="*/ 503016 w 2334182"/>
                  <a:gd name="connsiteY169-850" fmla="*/ 2236619 h 2236619"/>
                  <a:gd name="connsiteX170-851" fmla="*/ 458585 w 2334182"/>
                  <a:gd name="connsiteY170-852" fmla="*/ 2233342 h 2236619"/>
                  <a:gd name="connsiteX171-853" fmla="*/ 416535 w 2334182"/>
                  <a:gd name="connsiteY171-854" fmla="*/ 2225965 h 2236619"/>
                  <a:gd name="connsiteX172-855" fmla="*/ 393527 w 2334182"/>
                  <a:gd name="connsiteY172-856" fmla="*/ 2220229 h 2236619"/>
                  <a:gd name="connsiteX173-857" fmla="*/ 370518 w 2334182"/>
                  <a:gd name="connsiteY173-858" fmla="*/ 2209574 h 2236619"/>
                  <a:gd name="connsiteX174-859" fmla="*/ 347509 w 2334182"/>
                  <a:gd name="connsiteY174-860" fmla="*/ 2197280 h 2236619"/>
                  <a:gd name="connsiteX175-861" fmla="*/ 327675 w 2334182"/>
                  <a:gd name="connsiteY175-862" fmla="*/ 2182528 h 2236619"/>
                  <a:gd name="connsiteX176-863" fmla="*/ 307047 w 2334182"/>
                  <a:gd name="connsiteY176-864" fmla="*/ 2164497 h 2236619"/>
                  <a:gd name="connsiteX177-865" fmla="*/ 291178 w 2334182"/>
                  <a:gd name="connsiteY177-866" fmla="*/ 2145647 h 2236619"/>
                  <a:gd name="connsiteX178-867" fmla="*/ 280070 w 2334182"/>
                  <a:gd name="connsiteY178-868" fmla="*/ 2121880 h 2236619"/>
                  <a:gd name="connsiteX179-869" fmla="*/ 271342 w 2334182"/>
                  <a:gd name="connsiteY179-870" fmla="*/ 2094833 h 2236619"/>
                  <a:gd name="connsiteX180-871" fmla="*/ 268169 w 2334182"/>
                  <a:gd name="connsiteY180-872" fmla="*/ 2065329 h 2236619"/>
                  <a:gd name="connsiteX181-873" fmla="*/ 271342 w 2334182"/>
                  <a:gd name="connsiteY181-874" fmla="*/ 2032546 h 2236619"/>
                  <a:gd name="connsiteX182-875" fmla="*/ 275310 w 2334182"/>
                  <a:gd name="connsiteY182-876" fmla="*/ 2009597 h 2236619"/>
                  <a:gd name="connsiteX183-877" fmla="*/ 280864 w 2334182"/>
                  <a:gd name="connsiteY183-878" fmla="*/ 1984191 h 2236619"/>
                  <a:gd name="connsiteX184-879" fmla="*/ 287211 w 2334182"/>
                  <a:gd name="connsiteY184-880" fmla="*/ 1957964 h 2236619"/>
                  <a:gd name="connsiteX185-881" fmla="*/ 289591 w 2334182"/>
                  <a:gd name="connsiteY185-882" fmla="*/ 1932558 h 2236619"/>
                  <a:gd name="connsiteX186-883" fmla="*/ 289591 w 2334182"/>
                  <a:gd name="connsiteY186-884" fmla="*/ 1905512 h 2236619"/>
                  <a:gd name="connsiteX187-885" fmla="*/ 282450 w 2334182"/>
                  <a:gd name="connsiteY187-886" fmla="*/ 1881745 h 2236619"/>
                  <a:gd name="connsiteX188-887" fmla="*/ 275310 w 2334182"/>
                  <a:gd name="connsiteY188-888" fmla="*/ 1868630 h 2236619"/>
                  <a:gd name="connsiteX189-889" fmla="*/ 262615 w 2334182"/>
                  <a:gd name="connsiteY189-890" fmla="*/ 1856338 h 2236619"/>
                  <a:gd name="connsiteX190-891" fmla="*/ 249128 w 2334182"/>
                  <a:gd name="connsiteY190-892" fmla="*/ 1847322 h 2236619"/>
                  <a:gd name="connsiteX191-893" fmla="*/ 234847 w 2334182"/>
                  <a:gd name="connsiteY191-894" fmla="*/ 1839945 h 2236619"/>
                  <a:gd name="connsiteX192-895" fmla="*/ 220565 w 2334182"/>
                  <a:gd name="connsiteY192-896" fmla="*/ 1829291 h 2236619"/>
                  <a:gd name="connsiteX193-897" fmla="*/ 209457 w 2334182"/>
                  <a:gd name="connsiteY193-898" fmla="*/ 1817817 h 2236619"/>
                  <a:gd name="connsiteX194-899" fmla="*/ 200730 w 2334182"/>
                  <a:gd name="connsiteY194-900" fmla="*/ 1803065 h 2236619"/>
                  <a:gd name="connsiteX195-901" fmla="*/ 197557 w 2334182"/>
                  <a:gd name="connsiteY195-902" fmla="*/ 1786674 h 2236619"/>
                  <a:gd name="connsiteX196-903" fmla="*/ 199143 w 2334182"/>
                  <a:gd name="connsiteY196-904" fmla="*/ 1770281 h 2236619"/>
                  <a:gd name="connsiteX197-905" fmla="*/ 204697 w 2334182"/>
                  <a:gd name="connsiteY197-906" fmla="*/ 1754709 h 2236619"/>
                  <a:gd name="connsiteX198-907" fmla="*/ 211838 w 2334182"/>
                  <a:gd name="connsiteY198-908" fmla="*/ 1741596 h 2236619"/>
                  <a:gd name="connsiteX199-909" fmla="*/ 216598 w 2334182"/>
                  <a:gd name="connsiteY199-910" fmla="*/ 1728483 h 2236619"/>
                  <a:gd name="connsiteX200-911" fmla="*/ 193590 w 2334182"/>
                  <a:gd name="connsiteY200-912" fmla="*/ 1712092 h 2236619"/>
                  <a:gd name="connsiteX201-913" fmla="*/ 177722 w 2334182"/>
                  <a:gd name="connsiteY201-914" fmla="*/ 1695701 h 2236619"/>
                  <a:gd name="connsiteX202-915" fmla="*/ 168994 w 2334182"/>
                  <a:gd name="connsiteY202-916" fmla="*/ 1679309 h 2236619"/>
                  <a:gd name="connsiteX203-917" fmla="*/ 167408 w 2334182"/>
                  <a:gd name="connsiteY203-918" fmla="*/ 1661278 h 2236619"/>
                  <a:gd name="connsiteX204-919" fmla="*/ 169787 w 2334182"/>
                  <a:gd name="connsiteY204-920" fmla="*/ 1644887 h 2236619"/>
                  <a:gd name="connsiteX205-921" fmla="*/ 176135 w 2334182"/>
                  <a:gd name="connsiteY205-922" fmla="*/ 1626857 h 2236619"/>
                  <a:gd name="connsiteX206-923" fmla="*/ 184862 w 2334182"/>
                  <a:gd name="connsiteY206-924" fmla="*/ 1608826 h 2236619"/>
                  <a:gd name="connsiteX207-925" fmla="*/ 194383 w 2334182"/>
                  <a:gd name="connsiteY207-926" fmla="*/ 1590796 h 2236619"/>
                  <a:gd name="connsiteX208-927" fmla="*/ 203111 w 2334182"/>
                  <a:gd name="connsiteY208-928" fmla="*/ 1571944 h 2236619"/>
                  <a:gd name="connsiteX209-929" fmla="*/ 211838 w 2334182"/>
                  <a:gd name="connsiteY209-930" fmla="*/ 1553914 h 2236619"/>
                  <a:gd name="connsiteX210-931" fmla="*/ 216598 w 2334182"/>
                  <a:gd name="connsiteY210-932" fmla="*/ 1534245 h 2236619"/>
                  <a:gd name="connsiteX211-933" fmla="*/ 200730 w 2334182"/>
                  <a:gd name="connsiteY211-934" fmla="*/ 1519492 h 2236619"/>
                  <a:gd name="connsiteX212-935" fmla="*/ 178514 w 2334182"/>
                  <a:gd name="connsiteY212-936" fmla="*/ 1508018 h 2236619"/>
                  <a:gd name="connsiteX213-937" fmla="*/ 153919 w 2334182"/>
                  <a:gd name="connsiteY213-938" fmla="*/ 1497364 h 2236619"/>
                  <a:gd name="connsiteX214-939" fmla="*/ 128531 w 2334182"/>
                  <a:gd name="connsiteY214-940" fmla="*/ 1488349 h 2236619"/>
                  <a:gd name="connsiteX215-941" fmla="*/ 102348 w 2334182"/>
                  <a:gd name="connsiteY215-942" fmla="*/ 1479333 h 2236619"/>
                  <a:gd name="connsiteX216-943" fmla="*/ 76166 w 2334182"/>
                  <a:gd name="connsiteY216-944" fmla="*/ 1470318 h 2236619"/>
                  <a:gd name="connsiteX217-945" fmla="*/ 51571 w 2334182"/>
                  <a:gd name="connsiteY217-946" fmla="*/ 1459663 h 2236619"/>
                  <a:gd name="connsiteX218-947" fmla="*/ 31736 w 2334182"/>
                  <a:gd name="connsiteY218-948" fmla="*/ 1448189 h 2236619"/>
                  <a:gd name="connsiteX219-949" fmla="*/ 14281 w 2334182"/>
                  <a:gd name="connsiteY219-950" fmla="*/ 1431798 h 2236619"/>
                  <a:gd name="connsiteX220-951" fmla="*/ 3967 w 2334182"/>
                  <a:gd name="connsiteY220-952" fmla="*/ 1412128 h 2236619"/>
                  <a:gd name="connsiteX221-953" fmla="*/ 0 w 2334182"/>
                  <a:gd name="connsiteY221-954" fmla="*/ 1391638 h 2236619"/>
                  <a:gd name="connsiteX222-955" fmla="*/ 3174 w 2334182"/>
                  <a:gd name="connsiteY222-956" fmla="*/ 1371969 h 2236619"/>
                  <a:gd name="connsiteX223-957" fmla="*/ 10314 w 2334182"/>
                  <a:gd name="connsiteY223-958" fmla="*/ 1353938 h 2236619"/>
                  <a:gd name="connsiteX224-959" fmla="*/ 21422 w 2334182"/>
                  <a:gd name="connsiteY224-960" fmla="*/ 1339185 h 2236619"/>
                  <a:gd name="connsiteX225-961" fmla="*/ 34909 w 2334182"/>
                  <a:gd name="connsiteY225-962" fmla="*/ 1324433 h 2236619"/>
                  <a:gd name="connsiteX226-963" fmla="*/ 47604 w 2334182"/>
                  <a:gd name="connsiteY226-964" fmla="*/ 1312140 h 2236619"/>
                  <a:gd name="connsiteX227-965" fmla="*/ 57919 w 2334182"/>
                  <a:gd name="connsiteY227-966" fmla="*/ 1302305 h 2236619"/>
                  <a:gd name="connsiteX228-967" fmla="*/ 88068 w 2334182"/>
                  <a:gd name="connsiteY228-968" fmla="*/ 1266244 h 2236619"/>
                  <a:gd name="connsiteX229-969" fmla="*/ 119803 w 2334182"/>
                  <a:gd name="connsiteY229-970" fmla="*/ 1233461 h 2236619"/>
                  <a:gd name="connsiteX230-971" fmla="*/ 151540 w 2334182"/>
                  <a:gd name="connsiteY230-972" fmla="*/ 1200677 h 2236619"/>
                  <a:gd name="connsiteX231-973" fmla="*/ 181689 w 2334182"/>
                  <a:gd name="connsiteY231-974" fmla="*/ 1164615 h 2236619"/>
                  <a:gd name="connsiteX232-975" fmla="*/ 210251 w 2334182"/>
                  <a:gd name="connsiteY232-976" fmla="*/ 1129374 h 2236619"/>
                  <a:gd name="connsiteX233-977" fmla="*/ 236433 w 2334182"/>
                  <a:gd name="connsiteY233-978" fmla="*/ 1089215 h 2236619"/>
                  <a:gd name="connsiteX234-979" fmla="*/ 257855 w 2334182"/>
                  <a:gd name="connsiteY234-980" fmla="*/ 1045778 h 2236619"/>
                  <a:gd name="connsiteX235-981" fmla="*/ 269756 w 2334182"/>
                  <a:gd name="connsiteY235-982" fmla="*/ 1009716 h 2236619"/>
                  <a:gd name="connsiteX236-983" fmla="*/ 273723 w 2334182"/>
                  <a:gd name="connsiteY236-984" fmla="*/ 974475 h 2236619"/>
                  <a:gd name="connsiteX237-985" fmla="*/ 273723 w 2334182"/>
                  <a:gd name="connsiteY237-986" fmla="*/ 936775 h 2236619"/>
                  <a:gd name="connsiteX238-987" fmla="*/ 272930 w 2334182"/>
                  <a:gd name="connsiteY238-988" fmla="*/ 896615 h 2236619"/>
                  <a:gd name="connsiteX239-989" fmla="*/ 271342 w 2334182"/>
                  <a:gd name="connsiteY239-990" fmla="*/ 856456 h 2236619"/>
                  <a:gd name="connsiteX240-991" fmla="*/ 272930 w 2334182"/>
                  <a:gd name="connsiteY240-992" fmla="*/ 813019 h 2236619"/>
                  <a:gd name="connsiteX241-993" fmla="*/ 276896 w 2334182"/>
                  <a:gd name="connsiteY241-994" fmla="*/ 767123 h 2236619"/>
                  <a:gd name="connsiteX242-995" fmla="*/ 321327 w 2334182"/>
                  <a:gd name="connsiteY242-996" fmla="*/ 577800 h 2236619"/>
                  <a:gd name="connsiteX243-997" fmla="*/ 349096 w 2334182"/>
                  <a:gd name="connsiteY243-998" fmla="*/ 508956 h 2236619"/>
                  <a:gd name="connsiteX244-999" fmla="*/ 382419 w 2334182"/>
                  <a:gd name="connsiteY244-1000" fmla="*/ 445030 h 2236619"/>
                  <a:gd name="connsiteX245-1001" fmla="*/ 421295 w 2334182"/>
                  <a:gd name="connsiteY245-1002" fmla="*/ 385200 h 2236619"/>
                  <a:gd name="connsiteX246-1003" fmla="*/ 465726 w 2334182"/>
                  <a:gd name="connsiteY246-1004" fmla="*/ 328650 h 2236619"/>
                  <a:gd name="connsiteX247-1005" fmla="*/ 514917 w 2334182"/>
                  <a:gd name="connsiteY247-1006" fmla="*/ 277017 h 2236619"/>
                  <a:gd name="connsiteX248-1007" fmla="*/ 568074 w 2334182"/>
                  <a:gd name="connsiteY248-1008" fmla="*/ 229481 h 2236619"/>
                  <a:gd name="connsiteX249-1009" fmla="*/ 625993 w 2334182"/>
                  <a:gd name="connsiteY249-1010" fmla="*/ 186044 h 2236619"/>
                  <a:gd name="connsiteX250-1011" fmla="*/ 686291 w 2334182"/>
                  <a:gd name="connsiteY250-1012" fmla="*/ 147523 h 2236619"/>
                  <a:gd name="connsiteX251-1013" fmla="*/ 751351 w 2334182"/>
                  <a:gd name="connsiteY251-1014" fmla="*/ 113101 h 2236619"/>
                  <a:gd name="connsiteX252-1015" fmla="*/ 817996 w 2334182"/>
                  <a:gd name="connsiteY252-1016" fmla="*/ 84416 h 2236619"/>
                  <a:gd name="connsiteX253-1017" fmla="*/ 885434 w 2334182"/>
                  <a:gd name="connsiteY253-1018" fmla="*/ 59010 h 2236619"/>
                  <a:gd name="connsiteX254-1019" fmla="*/ 1112347 w 2334182"/>
                  <a:gd name="connsiteY254-1020" fmla="*/ 7377 h 2236619"/>
                  <a:gd name="connsiteX0-1021" fmla="*/ 1083647 w 2334182"/>
                  <a:gd name="connsiteY0-1022" fmla="*/ 171768 h 2236619"/>
                  <a:gd name="connsiteX1-1023" fmla="*/ 950300 w 2334182"/>
                  <a:gd name="connsiteY1-1024" fmla="*/ 202779 h 2236619"/>
                  <a:gd name="connsiteX2-1025" fmla="*/ 907661 w 2334182"/>
                  <a:gd name="connsiteY2-1026" fmla="*/ 218284 h 2236619"/>
                  <a:gd name="connsiteX3-1027" fmla="*/ 862695 w 2334182"/>
                  <a:gd name="connsiteY3-1028" fmla="*/ 235340 h 2236619"/>
                  <a:gd name="connsiteX4-1029" fmla="*/ 819281 w 2334182"/>
                  <a:gd name="connsiteY4-1030" fmla="*/ 254722 h 2236619"/>
                  <a:gd name="connsiteX5-1031" fmla="*/ 775091 w 2334182"/>
                  <a:gd name="connsiteY5-1032" fmla="*/ 277980 h 2236619"/>
                  <a:gd name="connsiteX6-1033" fmla="*/ 733227 w 2334182"/>
                  <a:gd name="connsiteY6-1034" fmla="*/ 302787 h 2236619"/>
                  <a:gd name="connsiteX7-1035" fmla="*/ 692138 w 2334182"/>
                  <a:gd name="connsiteY7-1036" fmla="*/ 329922 h 2236619"/>
                  <a:gd name="connsiteX8-1037" fmla="*/ 654149 w 2334182"/>
                  <a:gd name="connsiteY8-1038" fmla="*/ 360932 h 2236619"/>
                  <a:gd name="connsiteX9-1039" fmla="*/ 618487 w 2334182"/>
                  <a:gd name="connsiteY9-1040" fmla="*/ 394269 h 2236619"/>
                  <a:gd name="connsiteX10-1041" fmla="*/ 586702 w 2334182"/>
                  <a:gd name="connsiteY10-1042" fmla="*/ 431482 h 2236619"/>
                  <a:gd name="connsiteX11-1043" fmla="*/ 558017 w 2334182"/>
                  <a:gd name="connsiteY11-1044" fmla="*/ 469469 h 2236619"/>
                  <a:gd name="connsiteX12-1045" fmla="*/ 535534 w 2334182"/>
                  <a:gd name="connsiteY12-1046" fmla="*/ 511334 h 2236619"/>
                  <a:gd name="connsiteX13-1047" fmla="*/ 516928 w 2334182"/>
                  <a:gd name="connsiteY13-1048" fmla="*/ 557074 h 2236619"/>
                  <a:gd name="connsiteX14-1049" fmla="*/ 506075 w 2334182"/>
                  <a:gd name="connsiteY14-1050" fmla="*/ 604366 h 2236619"/>
                  <a:gd name="connsiteX15-1051" fmla="*/ 500647 w 2334182"/>
                  <a:gd name="connsiteY15-1052" fmla="*/ 657083 h 2236619"/>
                  <a:gd name="connsiteX16-1053" fmla="*/ 502973 w 2334182"/>
                  <a:gd name="connsiteY16-1054" fmla="*/ 693521 h 2236619"/>
                  <a:gd name="connsiteX17-1055" fmla="*/ 513051 w 2334182"/>
                  <a:gd name="connsiteY17-1056" fmla="*/ 727633 h 2236619"/>
                  <a:gd name="connsiteX18-1057" fmla="*/ 527007 w 2334182"/>
                  <a:gd name="connsiteY18-1058" fmla="*/ 758644 h 2236619"/>
                  <a:gd name="connsiteX19-1059" fmla="*/ 547163 w 2334182"/>
                  <a:gd name="connsiteY19-1060" fmla="*/ 786552 h 2236619"/>
                  <a:gd name="connsiteX20-1061" fmla="*/ 568095 w 2334182"/>
                  <a:gd name="connsiteY20-1062" fmla="*/ 812912 h 2236619"/>
                  <a:gd name="connsiteX21-1063" fmla="*/ 592129 w 2334182"/>
                  <a:gd name="connsiteY21-1064" fmla="*/ 836170 h 2236619"/>
                  <a:gd name="connsiteX22-1065" fmla="*/ 616162 w 2334182"/>
                  <a:gd name="connsiteY22-1066" fmla="*/ 854001 h 2236619"/>
                  <a:gd name="connsiteX23-1067" fmla="*/ 640970 w 2334182"/>
                  <a:gd name="connsiteY23-1068" fmla="*/ 871056 h 2236619"/>
                  <a:gd name="connsiteX24-1069" fmla="*/ 673532 w 2334182"/>
                  <a:gd name="connsiteY24-1070" fmla="*/ 883460 h 2236619"/>
                  <a:gd name="connsiteX25-1071" fmla="*/ 709194 w 2334182"/>
                  <a:gd name="connsiteY25-1072" fmla="*/ 891988 h 2236619"/>
                  <a:gd name="connsiteX26-1073" fmla="*/ 748732 w 2334182"/>
                  <a:gd name="connsiteY26-1074" fmla="*/ 898190 h 2236619"/>
                  <a:gd name="connsiteX27-1075" fmla="*/ 790596 w 2334182"/>
                  <a:gd name="connsiteY27-1076" fmla="*/ 902067 h 2236619"/>
                  <a:gd name="connsiteX28-1077" fmla="*/ 834786 w 2334182"/>
                  <a:gd name="connsiteY28-1078" fmla="*/ 905168 h 2236619"/>
                  <a:gd name="connsiteX29-1079" fmla="*/ 878201 w 2334182"/>
                  <a:gd name="connsiteY29-1080" fmla="*/ 905943 h 2236619"/>
                  <a:gd name="connsiteX30-1081" fmla="*/ 923167 w 2334182"/>
                  <a:gd name="connsiteY30-1082" fmla="*/ 905943 h 2236619"/>
                  <a:gd name="connsiteX31-1083" fmla="*/ 968132 w 2334182"/>
                  <a:gd name="connsiteY31-1084" fmla="*/ 907493 h 2236619"/>
                  <a:gd name="connsiteX32-1085" fmla="*/ 1010772 w 2334182"/>
                  <a:gd name="connsiteY32-1086" fmla="*/ 910595 h 2236619"/>
                  <a:gd name="connsiteX33-1087" fmla="*/ 1050310 w 2334182"/>
                  <a:gd name="connsiteY33-1088" fmla="*/ 913696 h 2236619"/>
                  <a:gd name="connsiteX34-1089" fmla="*/ 1086747 w 2334182"/>
                  <a:gd name="connsiteY34-1090" fmla="*/ 919122 h 2236619"/>
                  <a:gd name="connsiteX35-1091" fmla="*/ 1120859 w 2334182"/>
                  <a:gd name="connsiteY35-1092" fmla="*/ 927650 h 2236619"/>
                  <a:gd name="connsiteX36-1093" fmla="*/ 1148768 w 2334182"/>
                  <a:gd name="connsiteY36-1094" fmla="*/ 938505 h 2236619"/>
                  <a:gd name="connsiteX37-1095" fmla="*/ 1169700 w 2334182"/>
                  <a:gd name="connsiteY37-1096" fmla="*/ 954009 h 2236619"/>
                  <a:gd name="connsiteX38-1097" fmla="*/ 1186756 w 2334182"/>
                  <a:gd name="connsiteY38-1098" fmla="*/ 971065 h 2236619"/>
                  <a:gd name="connsiteX39-1099" fmla="*/ 1202261 w 2334182"/>
                  <a:gd name="connsiteY39-1100" fmla="*/ 991222 h 2236619"/>
                  <a:gd name="connsiteX40-1101" fmla="*/ 1213891 w 2334182"/>
                  <a:gd name="connsiteY40-1102" fmla="*/ 1010604 h 2236619"/>
                  <a:gd name="connsiteX41-1103" fmla="*/ 1224744 w 2334182"/>
                  <a:gd name="connsiteY41-1104" fmla="*/ 1033086 h 2236619"/>
                  <a:gd name="connsiteX42-1105" fmla="*/ 1233272 w 2334182"/>
                  <a:gd name="connsiteY42-1106" fmla="*/ 1054018 h 2236619"/>
                  <a:gd name="connsiteX43-1107" fmla="*/ 1241801 w 2334182"/>
                  <a:gd name="connsiteY43-1108" fmla="*/ 1076501 h 2236619"/>
                  <a:gd name="connsiteX44-1109" fmla="*/ 1250328 w 2334182"/>
                  <a:gd name="connsiteY44-1110" fmla="*/ 1099759 h 2236619"/>
                  <a:gd name="connsiteX45-1111" fmla="*/ 1260407 w 2334182"/>
                  <a:gd name="connsiteY45-1112" fmla="*/ 1120691 h 2236619"/>
                  <a:gd name="connsiteX46-1113" fmla="*/ 1269710 w 2334182"/>
                  <a:gd name="connsiteY46-1114" fmla="*/ 1141624 h 2236619"/>
                  <a:gd name="connsiteX47-1115" fmla="*/ 1281339 w 2334182"/>
                  <a:gd name="connsiteY47-1116" fmla="*/ 1161780 h 2236619"/>
                  <a:gd name="connsiteX48-1117" fmla="*/ 1293743 w 2334182"/>
                  <a:gd name="connsiteY48-1118" fmla="*/ 1179611 h 2236619"/>
                  <a:gd name="connsiteX49-1119" fmla="*/ 1309248 w 2334182"/>
                  <a:gd name="connsiteY49-1120" fmla="*/ 1196668 h 2236619"/>
                  <a:gd name="connsiteX50-1121" fmla="*/ 1327855 w 2334182"/>
                  <a:gd name="connsiteY50-1122" fmla="*/ 1210622 h 2236619"/>
                  <a:gd name="connsiteX51-1123" fmla="*/ 1350338 w 2334182"/>
                  <a:gd name="connsiteY51-1124" fmla="*/ 1222251 h 2236619"/>
                  <a:gd name="connsiteX52-1125" fmla="*/ 1377471 w 2334182"/>
                  <a:gd name="connsiteY52-1126" fmla="*/ 1231555 h 2236619"/>
                  <a:gd name="connsiteX53-1127" fmla="*/ 1406932 w 2334182"/>
                  <a:gd name="connsiteY53-1128" fmla="*/ 1237756 h 2236619"/>
                  <a:gd name="connsiteX54-1129" fmla="*/ 1441818 w 2334182"/>
                  <a:gd name="connsiteY54-1130" fmla="*/ 1240082 h 2236619"/>
                  <a:gd name="connsiteX55-1131" fmla="*/ 1484458 w 2334182"/>
                  <a:gd name="connsiteY55-1132" fmla="*/ 1239307 h 2236619"/>
                  <a:gd name="connsiteX56-1133" fmla="*/ 1502289 w 2334182"/>
                  <a:gd name="connsiteY56-1134" fmla="*/ 1267216 h 2236619"/>
                  <a:gd name="connsiteX57-1135" fmla="*/ 1523996 w 2334182"/>
                  <a:gd name="connsiteY57-1136" fmla="*/ 1296677 h 2236619"/>
                  <a:gd name="connsiteX58-1137" fmla="*/ 1548805 w 2334182"/>
                  <a:gd name="connsiteY58-1138" fmla="*/ 1327687 h 2236619"/>
                  <a:gd name="connsiteX59-1139" fmla="*/ 1577490 w 2334182"/>
                  <a:gd name="connsiteY59-1140" fmla="*/ 1357146 h 2236619"/>
                  <a:gd name="connsiteX60-1141" fmla="*/ 1606949 w 2334182"/>
                  <a:gd name="connsiteY60-1142" fmla="*/ 1385831 h 2236619"/>
                  <a:gd name="connsiteX61-1143" fmla="*/ 1636410 w 2334182"/>
                  <a:gd name="connsiteY61-1144" fmla="*/ 1406764 h 2236619"/>
                  <a:gd name="connsiteX62-1145" fmla="*/ 1665870 w 2334182"/>
                  <a:gd name="connsiteY62-1146" fmla="*/ 1422268 h 2236619"/>
                  <a:gd name="connsiteX63-1147" fmla="*/ 1691453 w 2334182"/>
                  <a:gd name="connsiteY63-1148" fmla="*/ 1429246 h 2236619"/>
                  <a:gd name="connsiteX64-1149" fmla="*/ 1720914 w 2334182"/>
                  <a:gd name="connsiteY64-1150" fmla="*/ 1430797 h 2236619"/>
                  <a:gd name="connsiteX65-1151" fmla="*/ 1753474 w 2334182"/>
                  <a:gd name="connsiteY65-1152" fmla="*/ 1429246 h 2236619"/>
                  <a:gd name="connsiteX66-1153" fmla="*/ 1787587 w 2334182"/>
                  <a:gd name="connsiteY66-1154" fmla="*/ 1426145 h 2236619"/>
                  <a:gd name="connsiteX67-1155" fmla="*/ 1822473 w 2334182"/>
                  <a:gd name="connsiteY67-1156" fmla="*/ 1419168 h 2236619"/>
                  <a:gd name="connsiteX68-1157" fmla="*/ 1856584 w 2334182"/>
                  <a:gd name="connsiteY68-1158" fmla="*/ 1410640 h 2236619"/>
                  <a:gd name="connsiteX69-1159" fmla="*/ 1889921 w 2334182"/>
                  <a:gd name="connsiteY69-1160" fmla="*/ 1401336 h 2236619"/>
                  <a:gd name="connsiteX70-1161" fmla="*/ 1920156 w 2334182"/>
                  <a:gd name="connsiteY70-1162" fmla="*/ 1389708 h 2236619"/>
                  <a:gd name="connsiteX71-1163" fmla="*/ 1948066 w 2334182"/>
                  <a:gd name="connsiteY71-1164" fmla="*/ 1378853 h 2236619"/>
                  <a:gd name="connsiteX72-1165" fmla="*/ 1968998 w 2334182"/>
                  <a:gd name="connsiteY72-1166" fmla="*/ 1367225 h 2236619"/>
                  <a:gd name="connsiteX73-1167" fmla="*/ 1986054 w 2334182"/>
                  <a:gd name="connsiteY73-1168" fmla="*/ 1357146 h 2236619"/>
                  <a:gd name="connsiteX74-1169" fmla="*/ 2011638 w 2334182"/>
                  <a:gd name="connsiteY74-1170" fmla="*/ 1337766 h 2236619"/>
                  <a:gd name="connsiteX75-1171" fmla="*/ 2036446 w 2334182"/>
                  <a:gd name="connsiteY75-1172" fmla="*/ 1315283 h 2236619"/>
                  <a:gd name="connsiteX76-1173" fmla="*/ 2060480 w 2334182"/>
                  <a:gd name="connsiteY76-1174" fmla="*/ 1291250 h 2236619"/>
                  <a:gd name="connsiteX77-1175" fmla="*/ 2084513 w 2334182"/>
                  <a:gd name="connsiteY77-1176" fmla="*/ 1265666 h 2236619"/>
                  <a:gd name="connsiteX78-1177" fmla="*/ 2106995 w 2334182"/>
                  <a:gd name="connsiteY78-1178" fmla="*/ 1236205 h 2236619"/>
                  <a:gd name="connsiteX79-1179" fmla="*/ 2127153 w 2334182"/>
                  <a:gd name="connsiteY79-1180" fmla="*/ 1205195 h 2236619"/>
                  <a:gd name="connsiteX80-1181" fmla="*/ 2144983 w 2334182"/>
                  <a:gd name="connsiteY80-1182" fmla="*/ 1171083 h 2236619"/>
                  <a:gd name="connsiteX81-1183" fmla="*/ 2160488 w 2334182"/>
                  <a:gd name="connsiteY81-1184" fmla="*/ 1133095 h 2236619"/>
                  <a:gd name="connsiteX82-1185" fmla="*/ 2172117 w 2334182"/>
                  <a:gd name="connsiteY82-1186" fmla="*/ 1093557 h 2236619"/>
                  <a:gd name="connsiteX83-1187" fmla="*/ 2180645 w 2334182"/>
                  <a:gd name="connsiteY83-1188" fmla="*/ 1048591 h 2236619"/>
                  <a:gd name="connsiteX84-1189" fmla="*/ 2183747 w 2334182"/>
                  <a:gd name="connsiteY84-1190" fmla="*/ 1002076 h 2236619"/>
                  <a:gd name="connsiteX85-1191" fmla="*/ 2182196 w 2334182"/>
                  <a:gd name="connsiteY85-1192" fmla="*/ 950133 h 2236619"/>
                  <a:gd name="connsiteX86-1193" fmla="*/ 2175218 w 2334182"/>
                  <a:gd name="connsiteY86-1194" fmla="*/ 895090 h 2236619"/>
                  <a:gd name="connsiteX87-1195" fmla="*/ 2158162 w 2334182"/>
                  <a:gd name="connsiteY87-1196" fmla="*/ 812912 h 2236619"/>
                  <a:gd name="connsiteX88-1197" fmla="*/ 2137231 w 2334182"/>
                  <a:gd name="connsiteY88-1198" fmla="*/ 736936 h 2236619"/>
                  <a:gd name="connsiteX89-1199" fmla="*/ 2110096 w 2334182"/>
                  <a:gd name="connsiteY89-1200" fmla="*/ 664061 h 2236619"/>
                  <a:gd name="connsiteX90-1201" fmla="*/ 2077535 w 2334182"/>
                  <a:gd name="connsiteY90-1202" fmla="*/ 595837 h 2236619"/>
                  <a:gd name="connsiteX91-1203" fmla="*/ 2041098 w 2334182"/>
                  <a:gd name="connsiteY91-1204" fmla="*/ 533041 h 2236619"/>
                  <a:gd name="connsiteX92-1205" fmla="*/ 1997683 w 2334182"/>
                  <a:gd name="connsiteY92-1206" fmla="*/ 473346 h 2236619"/>
                  <a:gd name="connsiteX93-1207" fmla="*/ 1951167 w 2334182"/>
                  <a:gd name="connsiteY93-1208" fmla="*/ 419853 h 2236619"/>
                  <a:gd name="connsiteX94-1209" fmla="*/ 1896899 w 2334182"/>
                  <a:gd name="connsiteY94-1210" fmla="*/ 371786 h 2236619"/>
                  <a:gd name="connsiteX95-1211" fmla="*/ 1841079 w 2334182"/>
                  <a:gd name="connsiteY95-1212" fmla="*/ 326821 h 2236619"/>
                  <a:gd name="connsiteX96-1213" fmla="*/ 1777508 w 2334182"/>
                  <a:gd name="connsiteY96-1214" fmla="*/ 288833 h 2236619"/>
                  <a:gd name="connsiteX97-1215" fmla="*/ 1710061 w 2334182"/>
                  <a:gd name="connsiteY97-1216" fmla="*/ 254722 h 2236619"/>
                  <a:gd name="connsiteX98-1217" fmla="*/ 1637960 w 2334182"/>
                  <a:gd name="connsiteY98-1218" fmla="*/ 225261 h 2236619"/>
                  <a:gd name="connsiteX99-1219" fmla="*/ 1560433 w 2334182"/>
                  <a:gd name="connsiteY99-1220" fmla="*/ 202779 h 2236619"/>
                  <a:gd name="connsiteX100-1221" fmla="*/ 1477481 w 2334182"/>
                  <a:gd name="connsiteY100-1222" fmla="*/ 184948 h 2236619"/>
                  <a:gd name="connsiteX101-1223" fmla="*/ 1391427 w 2334182"/>
                  <a:gd name="connsiteY101-1224" fmla="*/ 171768 h 2236619"/>
                  <a:gd name="connsiteX102-1225" fmla="*/ 1298395 w 2334182"/>
                  <a:gd name="connsiteY102-1226" fmla="*/ 164791 h 2236619"/>
                  <a:gd name="connsiteX103-1227" fmla="*/ 1200712 w 2334182"/>
                  <a:gd name="connsiteY103-1228" fmla="*/ 163240 h 2236619"/>
                  <a:gd name="connsiteX104-1229" fmla="*/ 1083647 w 2334182"/>
                  <a:gd name="connsiteY104-1230" fmla="*/ 171768 h 2236619"/>
                  <a:gd name="connsiteX105-1231" fmla="*/ 1112347 w 2334182"/>
                  <a:gd name="connsiteY105-1232" fmla="*/ 7377 h 2236619"/>
                  <a:gd name="connsiteX106-1233" fmla="*/ 1202794 w 2334182"/>
                  <a:gd name="connsiteY106-1234" fmla="*/ 0 h 2236619"/>
                  <a:gd name="connsiteX107-1235" fmla="*/ 1304349 w 2334182"/>
                  <a:gd name="connsiteY107-1236" fmla="*/ 820 h 2236619"/>
                  <a:gd name="connsiteX108-1237" fmla="*/ 1399557 w 2334182"/>
                  <a:gd name="connsiteY108-1238" fmla="*/ 8195 h 2236619"/>
                  <a:gd name="connsiteX109-1239" fmla="*/ 1490005 w 2334182"/>
                  <a:gd name="connsiteY109-1240" fmla="*/ 20490 h 2236619"/>
                  <a:gd name="connsiteX110-1241" fmla="*/ 1576486 w 2334182"/>
                  <a:gd name="connsiteY110-1242" fmla="*/ 38520 h 2236619"/>
                  <a:gd name="connsiteX111-1243" fmla="*/ 1658999 w 2334182"/>
                  <a:gd name="connsiteY111-1244" fmla="*/ 60649 h 2236619"/>
                  <a:gd name="connsiteX112-1245" fmla="*/ 1735165 w 2334182"/>
                  <a:gd name="connsiteY112-1246" fmla="*/ 89334 h 2236619"/>
                  <a:gd name="connsiteX113-1247" fmla="*/ 1808952 w 2334182"/>
                  <a:gd name="connsiteY113-1248" fmla="*/ 120478 h 2236619"/>
                  <a:gd name="connsiteX114-1249" fmla="*/ 1876391 w 2334182"/>
                  <a:gd name="connsiteY114-1250" fmla="*/ 157358 h 2236619"/>
                  <a:gd name="connsiteX115-1251" fmla="*/ 1939862 w 2334182"/>
                  <a:gd name="connsiteY115-1252" fmla="*/ 199157 h 2236619"/>
                  <a:gd name="connsiteX116-1253" fmla="*/ 2000955 w 2334182"/>
                  <a:gd name="connsiteY116-1254" fmla="*/ 245873 h 2236619"/>
                  <a:gd name="connsiteX117-1255" fmla="*/ 2055699 w 2334182"/>
                  <a:gd name="connsiteY117-1256" fmla="*/ 295866 h 2236619"/>
                  <a:gd name="connsiteX118-1257" fmla="*/ 2105683 w 2334182"/>
                  <a:gd name="connsiteY118-1258" fmla="*/ 351598 h 2236619"/>
                  <a:gd name="connsiteX119-1259" fmla="*/ 2152493 w 2334182"/>
                  <a:gd name="connsiteY119-1260" fmla="*/ 409787 h 2236619"/>
                  <a:gd name="connsiteX120-1261" fmla="*/ 2193750 w 2334182"/>
                  <a:gd name="connsiteY120-1262" fmla="*/ 472075 h 2236619"/>
                  <a:gd name="connsiteX121-1263" fmla="*/ 2231834 w 2334182"/>
                  <a:gd name="connsiteY121-1264" fmla="*/ 537641 h 2236619"/>
                  <a:gd name="connsiteX122-1265" fmla="*/ 2257223 w 2334182"/>
                  <a:gd name="connsiteY122-1266" fmla="*/ 592553 h 2236619"/>
                  <a:gd name="connsiteX123-1267" fmla="*/ 2279437 w 2334182"/>
                  <a:gd name="connsiteY123-1268" fmla="*/ 654021 h 2236619"/>
                  <a:gd name="connsiteX124-1269" fmla="*/ 2299273 w 2334182"/>
                  <a:gd name="connsiteY124-1270" fmla="*/ 721226 h 2236619"/>
                  <a:gd name="connsiteX125-1271" fmla="*/ 2315141 w 2334182"/>
                  <a:gd name="connsiteY125-1272" fmla="*/ 794168 h 2236619"/>
                  <a:gd name="connsiteX126-1273" fmla="*/ 2327042 w 2334182"/>
                  <a:gd name="connsiteY126-1274" fmla="*/ 868749 h 2236619"/>
                  <a:gd name="connsiteX127-1275" fmla="*/ 2332595 w 2334182"/>
                  <a:gd name="connsiteY127-1276" fmla="*/ 945790 h 2236619"/>
                  <a:gd name="connsiteX128-1277" fmla="*/ 2334182 w 2334182"/>
                  <a:gd name="connsiteY128-1278" fmla="*/ 1024469 h 2236619"/>
                  <a:gd name="connsiteX129-1279" fmla="*/ 2329422 w 2334182"/>
                  <a:gd name="connsiteY129-1280" fmla="*/ 1102329 h 2236619"/>
                  <a:gd name="connsiteX130-1281" fmla="*/ 2319901 w 2334182"/>
                  <a:gd name="connsiteY130-1282" fmla="*/ 1178549 h 2236619"/>
                  <a:gd name="connsiteX131-1283" fmla="*/ 2302446 w 2334182"/>
                  <a:gd name="connsiteY131-1284" fmla="*/ 1253131 h 2236619"/>
                  <a:gd name="connsiteX132-1285" fmla="*/ 2279438 w 2334182"/>
                  <a:gd name="connsiteY132-1286" fmla="*/ 1317056 h 2236619"/>
                  <a:gd name="connsiteX133-1287" fmla="*/ 2251669 w 2334182"/>
                  <a:gd name="connsiteY133-1288" fmla="*/ 1376887 h 2236619"/>
                  <a:gd name="connsiteX134-1289" fmla="*/ 2218347 w 2334182"/>
                  <a:gd name="connsiteY134-1290" fmla="*/ 1431798 h 2236619"/>
                  <a:gd name="connsiteX135-1291" fmla="*/ 2184230 w 2334182"/>
                  <a:gd name="connsiteY135-1292" fmla="*/ 1485070 h 2236619"/>
                  <a:gd name="connsiteX136-1293" fmla="*/ 2146146 w 2334182"/>
                  <a:gd name="connsiteY136-1294" fmla="*/ 1537523 h 2236619"/>
                  <a:gd name="connsiteX137-1295" fmla="*/ 2108857 w 2334182"/>
                  <a:gd name="connsiteY137-1296" fmla="*/ 1586698 h 2236619"/>
                  <a:gd name="connsiteX138-1297" fmla="*/ 2071567 w 2334182"/>
                  <a:gd name="connsiteY138-1298" fmla="*/ 1637511 h 2236619"/>
                  <a:gd name="connsiteX139-1299" fmla="*/ 2035070 w 2334182"/>
                  <a:gd name="connsiteY139-1300" fmla="*/ 1688324 h 2236619"/>
                  <a:gd name="connsiteX140-1301" fmla="*/ 2010476 w 2334182"/>
                  <a:gd name="connsiteY140-1302" fmla="*/ 1729303 h 2236619"/>
                  <a:gd name="connsiteX141-1303" fmla="*/ 1990641 w 2334182"/>
                  <a:gd name="connsiteY141-1304" fmla="*/ 1776019 h 2236619"/>
                  <a:gd name="connsiteX142-1305" fmla="*/ 1974772 w 2334182"/>
                  <a:gd name="connsiteY142-1306" fmla="*/ 1825194 h 2236619"/>
                  <a:gd name="connsiteX143-1307" fmla="*/ 1962078 w 2334182"/>
                  <a:gd name="connsiteY143-1308" fmla="*/ 1878466 h 2236619"/>
                  <a:gd name="connsiteX144-1309" fmla="*/ 1960491 w 2334182"/>
                  <a:gd name="connsiteY144-1310" fmla="*/ 1903872 h 2236619"/>
                  <a:gd name="connsiteX145-1311" fmla="*/ 1962078 w 2334182"/>
                  <a:gd name="connsiteY145-1312" fmla="*/ 1934197 h 2236619"/>
                  <a:gd name="connsiteX146-1313" fmla="*/ 1966044 w 2334182"/>
                  <a:gd name="connsiteY146-1314" fmla="*/ 1971077 h 2236619"/>
                  <a:gd name="connsiteX147-1315" fmla="*/ 1971598 w 2334182"/>
                  <a:gd name="connsiteY147-1316" fmla="*/ 2009597 h 2236619"/>
                  <a:gd name="connsiteX148-1317" fmla="*/ 1980326 w 2334182"/>
                  <a:gd name="connsiteY148-1318" fmla="*/ 2051395 h 2236619"/>
                  <a:gd name="connsiteX149-1319" fmla="*/ 1990640 w 2334182"/>
                  <a:gd name="connsiteY149-1320" fmla="*/ 2093195 h 2236619"/>
                  <a:gd name="connsiteX150-1321" fmla="*/ 1991123 w 2334182"/>
                  <a:gd name="connsiteY150-1322" fmla="*/ 2095075 h 2236619"/>
                  <a:gd name="connsiteX151-1323" fmla="*/ 951135 w 2334182"/>
                  <a:gd name="connsiteY151-1324" fmla="*/ 2223889 h 2236619"/>
                  <a:gd name="connsiteX152-1325" fmla="*/ 947319 w 2334182"/>
                  <a:gd name="connsiteY152-1326" fmla="*/ 2215311 h 2236619"/>
                  <a:gd name="connsiteX153-1327" fmla="*/ 933038 w 2334182"/>
                  <a:gd name="connsiteY153-1328" fmla="*/ 2191544 h 2236619"/>
                  <a:gd name="connsiteX154-1329" fmla="*/ 917170 w 2334182"/>
                  <a:gd name="connsiteY154-1330" fmla="*/ 2176791 h 2236619"/>
                  <a:gd name="connsiteX155-1331" fmla="*/ 899716 w 2334182"/>
                  <a:gd name="connsiteY155-1332" fmla="*/ 2169415 h 2236619"/>
                  <a:gd name="connsiteX156-1333" fmla="*/ 879881 w 2334182"/>
                  <a:gd name="connsiteY156-1334" fmla="*/ 2166136 h 2236619"/>
                  <a:gd name="connsiteX157-1335" fmla="*/ 856872 w 2334182"/>
                  <a:gd name="connsiteY157-1336" fmla="*/ 2167777 h 2236619"/>
                  <a:gd name="connsiteX158-1337" fmla="*/ 833864 w 2334182"/>
                  <a:gd name="connsiteY158-1338" fmla="*/ 2171054 h 2236619"/>
                  <a:gd name="connsiteX159-1339" fmla="*/ 812442 w 2334182"/>
                  <a:gd name="connsiteY159-1340" fmla="*/ 2176791 h 2236619"/>
                  <a:gd name="connsiteX160-1341" fmla="*/ 791813 w 2334182"/>
                  <a:gd name="connsiteY160-1342" fmla="*/ 2182528 h 2236619"/>
                  <a:gd name="connsiteX161-1343" fmla="*/ 772771 w 2334182"/>
                  <a:gd name="connsiteY161-1344" fmla="*/ 2188264 h 2236619"/>
                  <a:gd name="connsiteX162-1345" fmla="*/ 758490 w 2334182"/>
                  <a:gd name="connsiteY162-1346" fmla="*/ 2193182 h 2236619"/>
                  <a:gd name="connsiteX163-1347" fmla="*/ 724374 w 2334182"/>
                  <a:gd name="connsiteY163-1348" fmla="*/ 2204657 h 2236619"/>
                  <a:gd name="connsiteX164-1349" fmla="*/ 685497 w 2334182"/>
                  <a:gd name="connsiteY164-1350" fmla="*/ 2215311 h 2236619"/>
                  <a:gd name="connsiteX165-1351" fmla="*/ 641861 w 2334182"/>
                  <a:gd name="connsiteY165-1352" fmla="*/ 2224326 h 2236619"/>
                  <a:gd name="connsiteX166-1353" fmla="*/ 595844 w 2334182"/>
                  <a:gd name="connsiteY166-1354" fmla="*/ 2230063 h 2236619"/>
                  <a:gd name="connsiteX167-1355" fmla="*/ 549827 w 2334182"/>
                  <a:gd name="connsiteY167-1356" fmla="*/ 2234981 h 2236619"/>
                  <a:gd name="connsiteX168-1357" fmla="*/ 503016 w 2334182"/>
                  <a:gd name="connsiteY168-1358" fmla="*/ 2236619 h 2236619"/>
                  <a:gd name="connsiteX169-1359" fmla="*/ 458585 w 2334182"/>
                  <a:gd name="connsiteY169-1360" fmla="*/ 2233342 h 2236619"/>
                  <a:gd name="connsiteX170-1361" fmla="*/ 416535 w 2334182"/>
                  <a:gd name="connsiteY170-1362" fmla="*/ 2225965 h 2236619"/>
                  <a:gd name="connsiteX171-1363" fmla="*/ 393527 w 2334182"/>
                  <a:gd name="connsiteY171-1364" fmla="*/ 2220229 h 2236619"/>
                  <a:gd name="connsiteX172-1365" fmla="*/ 370518 w 2334182"/>
                  <a:gd name="connsiteY172-1366" fmla="*/ 2209574 h 2236619"/>
                  <a:gd name="connsiteX173-1367" fmla="*/ 347509 w 2334182"/>
                  <a:gd name="connsiteY173-1368" fmla="*/ 2197280 h 2236619"/>
                  <a:gd name="connsiteX174-1369" fmla="*/ 327675 w 2334182"/>
                  <a:gd name="connsiteY174-1370" fmla="*/ 2182528 h 2236619"/>
                  <a:gd name="connsiteX175-1371" fmla="*/ 307047 w 2334182"/>
                  <a:gd name="connsiteY175-1372" fmla="*/ 2164497 h 2236619"/>
                  <a:gd name="connsiteX176-1373" fmla="*/ 291178 w 2334182"/>
                  <a:gd name="connsiteY176-1374" fmla="*/ 2145647 h 2236619"/>
                  <a:gd name="connsiteX177-1375" fmla="*/ 280070 w 2334182"/>
                  <a:gd name="connsiteY177-1376" fmla="*/ 2121880 h 2236619"/>
                  <a:gd name="connsiteX178-1377" fmla="*/ 271342 w 2334182"/>
                  <a:gd name="connsiteY178-1378" fmla="*/ 2094833 h 2236619"/>
                  <a:gd name="connsiteX179-1379" fmla="*/ 268169 w 2334182"/>
                  <a:gd name="connsiteY179-1380" fmla="*/ 2065329 h 2236619"/>
                  <a:gd name="connsiteX180-1381" fmla="*/ 271342 w 2334182"/>
                  <a:gd name="connsiteY180-1382" fmla="*/ 2032546 h 2236619"/>
                  <a:gd name="connsiteX181-1383" fmla="*/ 275310 w 2334182"/>
                  <a:gd name="connsiteY181-1384" fmla="*/ 2009597 h 2236619"/>
                  <a:gd name="connsiteX182-1385" fmla="*/ 280864 w 2334182"/>
                  <a:gd name="connsiteY182-1386" fmla="*/ 1984191 h 2236619"/>
                  <a:gd name="connsiteX183-1387" fmla="*/ 287211 w 2334182"/>
                  <a:gd name="connsiteY183-1388" fmla="*/ 1957964 h 2236619"/>
                  <a:gd name="connsiteX184-1389" fmla="*/ 289591 w 2334182"/>
                  <a:gd name="connsiteY184-1390" fmla="*/ 1932558 h 2236619"/>
                  <a:gd name="connsiteX185-1391" fmla="*/ 289591 w 2334182"/>
                  <a:gd name="connsiteY185-1392" fmla="*/ 1905512 h 2236619"/>
                  <a:gd name="connsiteX186-1393" fmla="*/ 282450 w 2334182"/>
                  <a:gd name="connsiteY186-1394" fmla="*/ 1881745 h 2236619"/>
                  <a:gd name="connsiteX187-1395" fmla="*/ 275310 w 2334182"/>
                  <a:gd name="connsiteY187-1396" fmla="*/ 1868630 h 2236619"/>
                  <a:gd name="connsiteX188-1397" fmla="*/ 262615 w 2334182"/>
                  <a:gd name="connsiteY188-1398" fmla="*/ 1856338 h 2236619"/>
                  <a:gd name="connsiteX189-1399" fmla="*/ 249128 w 2334182"/>
                  <a:gd name="connsiteY189-1400" fmla="*/ 1847322 h 2236619"/>
                  <a:gd name="connsiteX190-1401" fmla="*/ 234847 w 2334182"/>
                  <a:gd name="connsiteY190-1402" fmla="*/ 1839945 h 2236619"/>
                  <a:gd name="connsiteX191-1403" fmla="*/ 220565 w 2334182"/>
                  <a:gd name="connsiteY191-1404" fmla="*/ 1829291 h 2236619"/>
                  <a:gd name="connsiteX192-1405" fmla="*/ 209457 w 2334182"/>
                  <a:gd name="connsiteY192-1406" fmla="*/ 1817817 h 2236619"/>
                  <a:gd name="connsiteX193-1407" fmla="*/ 200730 w 2334182"/>
                  <a:gd name="connsiteY193-1408" fmla="*/ 1803065 h 2236619"/>
                  <a:gd name="connsiteX194-1409" fmla="*/ 197557 w 2334182"/>
                  <a:gd name="connsiteY194-1410" fmla="*/ 1786674 h 2236619"/>
                  <a:gd name="connsiteX195-1411" fmla="*/ 199143 w 2334182"/>
                  <a:gd name="connsiteY195-1412" fmla="*/ 1770281 h 2236619"/>
                  <a:gd name="connsiteX196-1413" fmla="*/ 204697 w 2334182"/>
                  <a:gd name="connsiteY196-1414" fmla="*/ 1754709 h 2236619"/>
                  <a:gd name="connsiteX197-1415" fmla="*/ 211838 w 2334182"/>
                  <a:gd name="connsiteY197-1416" fmla="*/ 1741596 h 2236619"/>
                  <a:gd name="connsiteX198-1417" fmla="*/ 216598 w 2334182"/>
                  <a:gd name="connsiteY198-1418" fmla="*/ 1728483 h 2236619"/>
                  <a:gd name="connsiteX199-1419" fmla="*/ 193590 w 2334182"/>
                  <a:gd name="connsiteY199-1420" fmla="*/ 1712092 h 2236619"/>
                  <a:gd name="connsiteX200-1421" fmla="*/ 177722 w 2334182"/>
                  <a:gd name="connsiteY200-1422" fmla="*/ 1695701 h 2236619"/>
                  <a:gd name="connsiteX201-1423" fmla="*/ 168994 w 2334182"/>
                  <a:gd name="connsiteY201-1424" fmla="*/ 1679309 h 2236619"/>
                  <a:gd name="connsiteX202-1425" fmla="*/ 167408 w 2334182"/>
                  <a:gd name="connsiteY202-1426" fmla="*/ 1661278 h 2236619"/>
                  <a:gd name="connsiteX203-1427" fmla="*/ 169787 w 2334182"/>
                  <a:gd name="connsiteY203-1428" fmla="*/ 1644887 h 2236619"/>
                  <a:gd name="connsiteX204-1429" fmla="*/ 176135 w 2334182"/>
                  <a:gd name="connsiteY204-1430" fmla="*/ 1626857 h 2236619"/>
                  <a:gd name="connsiteX205-1431" fmla="*/ 184862 w 2334182"/>
                  <a:gd name="connsiteY205-1432" fmla="*/ 1608826 h 2236619"/>
                  <a:gd name="connsiteX206-1433" fmla="*/ 194383 w 2334182"/>
                  <a:gd name="connsiteY206-1434" fmla="*/ 1590796 h 2236619"/>
                  <a:gd name="connsiteX207-1435" fmla="*/ 203111 w 2334182"/>
                  <a:gd name="connsiteY207-1436" fmla="*/ 1571944 h 2236619"/>
                  <a:gd name="connsiteX208-1437" fmla="*/ 211838 w 2334182"/>
                  <a:gd name="connsiteY208-1438" fmla="*/ 1553914 h 2236619"/>
                  <a:gd name="connsiteX209-1439" fmla="*/ 216598 w 2334182"/>
                  <a:gd name="connsiteY209-1440" fmla="*/ 1534245 h 2236619"/>
                  <a:gd name="connsiteX210-1441" fmla="*/ 200730 w 2334182"/>
                  <a:gd name="connsiteY210-1442" fmla="*/ 1519492 h 2236619"/>
                  <a:gd name="connsiteX211-1443" fmla="*/ 178514 w 2334182"/>
                  <a:gd name="connsiteY211-1444" fmla="*/ 1508018 h 2236619"/>
                  <a:gd name="connsiteX212-1445" fmla="*/ 153919 w 2334182"/>
                  <a:gd name="connsiteY212-1446" fmla="*/ 1497364 h 2236619"/>
                  <a:gd name="connsiteX213-1447" fmla="*/ 128531 w 2334182"/>
                  <a:gd name="connsiteY213-1448" fmla="*/ 1488349 h 2236619"/>
                  <a:gd name="connsiteX214-1449" fmla="*/ 102348 w 2334182"/>
                  <a:gd name="connsiteY214-1450" fmla="*/ 1479333 h 2236619"/>
                  <a:gd name="connsiteX215-1451" fmla="*/ 76166 w 2334182"/>
                  <a:gd name="connsiteY215-1452" fmla="*/ 1470318 h 2236619"/>
                  <a:gd name="connsiteX216-1453" fmla="*/ 51571 w 2334182"/>
                  <a:gd name="connsiteY216-1454" fmla="*/ 1459663 h 2236619"/>
                  <a:gd name="connsiteX217-1455" fmla="*/ 31736 w 2334182"/>
                  <a:gd name="connsiteY217-1456" fmla="*/ 1448189 h 2236619"/>
                  <a:gd name="connsiteX218-1457" fmla="*/ 14281 w 2334182"/>
                  <a:gd name="connsiteY218-1458" fmla="*/ 1431798 h 2236619"/>
                  <a:gd name="connsiteX219-1459" fmla="*/ 3967 w 2334182"/>
                  <a:gd name="connsiteY219-1460" fmla="*/ 1412128 h 2236619"/>
                  <a:gd name="connsiteX220-1461" fmla="*/ 0 w 2334182"/>
                  <a:gd name="connsiteY220-1462" fmla="*/ 1391638 h 2236619"/>
                  <a:gd name="connsiteX221-1463" fmla="*/ 3174 w 2334182"/>
                  <a:gd name="connsiteY221-1464" fmla="*/ 1371969 h 2236619"/>
                  <a:gd name="connsiteX222-1465" fmla="*/ 10314 w 2334182"/>
                  <a:gd name="connsiteY222-1466" fmla="*/ 1353938 h 2236619"/>
                  <a:gd name="connsiteX223-1467" fmla="*/ 21422 w 2334182"/>
                  <a:gd name="connsiteY223-1468" fmla="*/ 1339185 h 2236619"/>
                  <a:gd name="connsiteX224-1469" fmla="*/ 34909 w 2334182"/>
                  <a:gd name="connsiteY224-1470" fmla="*/ 1324433 h 2236619"/>
                  <a:gd name="connsiteX225-1471" fmla="*/ 47604 w 2334182"/>
                  <a:gd name="connsiteY225-1472" fmla="*/ 1312140 h 2236619"/>
                  <a:gd name="connsiteX226-1473" fmla="*/ 57919 w 2334182"/>
                  <a:gd name="connsiteY226-1474" fmla="*/ 1302305 h 2236619"/>
                  <a:gd name="connsiteX227-1475" fmla="*/ 88068 w 2334182"/>
                  <a:gd name="connsiteY227-1476" fmla="*/ 1266244 h 2236619"/>
                  <a:gd name="connsiteX228-1477" fmla="*/ 119803 w 2334182"/>
                  <a:gd name="connsiteY228-1478" fmla="*/ 1233461 h 2236619"/>
                  <a:gd name="connsiteX229-1479" fmla="*/ 151540 w 2334182"/>
                  <a:gd name="connsiteY229-1480" fmla="*/ 1200677 h 2236619"/>
                  <a:gd name="connsiteX230-1481" fmla="*/ 181689 w 2334182"/>
                  <a:gd name="connsiteY230-1482" fmla="*/ 1164615 h 2236619"/>
                  <a:gd name="connsiteX231-1483" fmla="*/ 210251 w 2334182"/>
                  <a:gd name="connsiteY231-1484" fmla="*/ 1129374 h 2236619"/>
                  <a:gd name="connsiteX232-1485" fmla="*/ 236433 w 2334182"/>
                  <a:gd name="connsiteY232-1486" fmla="*/ 1089215 h 2236619"/>
                  <a:gd name="connsiteX233-1487" fmla="*/ 257855 w 2334182"/>
                  <a:gd name="connsiteY233-1488" fmla="*/ 1045778 h 2236619"/>
                  <a:gd name="connsiteX234-1489" fmla="*/ 269756 w 2334182"/>
                  <a:gd name="connsiteY234-1490" fmla="*/ 1009716 h 2236619"/>
                  <a:gd name="connsiteX235-1491" fmla="*/ 273723 w 2334182"/>
                  <a:gd name="connsiteY235-1492" fmla="*/ 974475 h 2236619"/>
                  <a:gd name="connsiteX236-1493" fmla="*/ 273723 w 2334182"/>
                  <a:gd name="connsiteY236-1494" fmla="*/ 936775 h 2236619"/>
                  <a:gd name="connsiteX237-1495" fmla="*/ 272930 w 2334182"/>
                  <a:gd name="connsiteY237-1496" fmla="*/ 896615 h 2236619"/>
                  <a:gd name="connsiteX238-1497" fmla="*/ 271342 w 2334182"/>
                  <a:gd name="connsiteY238-1498" fmla="*/ 856456 h 2236619"/>
                  <a:gd name="connsiteX239-1499" fmla="*/ 272930 w 2334182"/>
                  <a:gd name="connsiteY239-1500" fmla="*/ 813019 h 2236619"/>
                  <a:gd name="connsiteX240-1501" fmla="*/ 276896 w 2334182"/>
                  <a:gd name="connsiteY240-1502" fmla="*/ 767123 h 2236619"/>
                  <a:gd name="connsiteX241-1503" fmla="*/ 321327 w 2334182"/>
                  <a:gd name="connsiteY241-1504" fmla="*/ 577800 h 2236619"/>
                  <a:gd name="connsiteX242-1505" fmla="*/ 349096 w 2334182"/>
                  <a:gd name="connsiteY242-1506" fmla="*/ 508956 h 2236619"/>
                  <a:gd name="connsiteX243-1507" fmla="*/ 382419 w 2334182"/>
                  <a:gd name="connsiteY243-1508" fmla="*/ 445030 h 2236619"/>
                  <a:gd name="connsiteX244-1509" fmla="*/ 421295 w 2334182"/>
                  <a:gd name="connsiteY244-1510" fmla="*/ 385200 h 2236619"/>
                  <a:gd name="connsiteX245-1511" fmla="*/ 465726 w 2334182"/>
                  <a:gd name="connsiteY245-1512" fmla="*/ 328650 h 2236619"/>
                  <a:gd name="connsiteX246-1513" fmla="*/ 514917 w 2334182"/>
                  <a:gd name="connsiteY246-1514" fmla="*/ 277017 h 2236619"/>
                  <a:gd name="connsiteX247-1515" fmla="*/ 568074 w 2334182"/>
                  <a:gd name="connsiteY247-1516" fmla="*/ 229481 h 2236619"/>
                  <a:gd name="connsiteX248-1517" fmla="*/ 625993 w 2334182"/>
                  <a:gd name="connsiteY248-1518" fmla="*/ 186044 h 2236619"/>
                  <a:gd name="connsiteX249-1519" fmla="*/ 686291 w 2334182"/>
                  <a:gd name="connsiteY249-1520" fmla="*/ 147523 h 2236619"/>
                  <a:gd name="connsiteX250-1521" fmla="*/ 751351 w 2334182"/>
                  <a:gd name="connsiteY250-1522" fmla="*/ 113101 h 2236619"/>
                  <a:gd name="connsiteX251-1523" fmla="*/ 817996 w 2334182"/>
                  <a:gd name="connsiteY251-1524" fmla="*/ 84416 h 2236619"/>
                  <a:gd name="connsiteX252-1525" fmla="*/ 885434 w 2334182"/>
                  <a:gd name="connsiteY252-1526" fmla="*/ 59010 h 2236619"/>
                  <a:gd name="connsiteX253-1527" fmla="*/ 1112347 w 2334182"/>
                  <a:gd name="connsiteY253-1528" fmla="*/ 7377 h 223661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  <a:cxn ang="0">
                    <a:pos x="connsiteX20-41" y="connsiteY20-42"/>
                  </a:cxn>
                  <a:cxn ang="0">
                    <a:pos x="connsiteX21-43" y="connsiteY21-44"/>
                  </a:cxn>
                  <a:cxn ang="0">
                    <a:pos x="connsiteX22-45" y="connsiteY22-46"/>
                  </a:cxn>
                  <a:cxn ang="0">
                    <a:pos x="connsiteX23-47" y="connsiteY23-48"/>
                  </a:cxn>
                  <a:cxn ang="0">
                    <a:pos x="connsiteX24-49" y="connsiteY24-50"/>
                  </a:cxn>
                  <a:cxn ang="0">
                    <a:pos x="connsiteX25-51" y="connsiteY25-52"/>
                  </a:cxn>
                  <a:cxn ang="0">
                    <a:pos x="connsiteX26-53" y="connsiteY26-54"/>
                  </a:cxn>
                  <a:cxn ang="0">
                    <a:pos x="connsiteX27-55" y="connsiteY27-56"/>
                  </a:cxn>
                  <a:cxn ang="0">
                    <a:pos x="connsiteX28-57" y="connsiteY28-58"/>
                  </a:cxn>
                  <a:cxn ang="0">
                    <a:pos x="connsiteX29-59" y="connsiteY29-60"/>
                  </a:cxn>
                  <a:cxn ang="0">
                    <a:pos x="connsiteX30-61" y="connsiteY30-62"/>
                  </a:cxn>
                  <a:cxn ang="0">
                    <a:pos x="connsiteX31-63" y="connsiteY31-64"/>
                  </a:cxn>
                  <a:cxn ang="0">
                    <a:pos x="connsiteX32-65" y="connsiteY32-66"/>
                  </a:cxn>
                  <a:cxn ang="0">
                    <a:pos x="connsiteX33-67" y="connsiteY33-68"/>
                  </a:cxn>
                  <a:cxn ang="0">
                    <a:pos x="connsiteX34-69" y="connsiteY34-70"/>
                  </a:cxn>
                  <a:cxn ang="0">
                    <a:pos x="connsiteX35-71" y="connsiteY35-72"/>
                  </a:cxn>
                  <a:cxn ang="0">
                    <a:pos x="connsiteX36-73" y="connsiteY36-74"/>
                  </a:cxn>
                  <a:cxn ang="0">
                    <a:pos x="connsiteX37-75" y="connsiteY37-76"/>
                  </a:cxn>
                  <a:cxn ang="0">
                    <a:pos x="connsiteX38-77" y="connsiteY38-78"/>
                  </a:cxn>
                  <a:cxn ang="0">
                    <a:pos x="connsiteX39-79" y="connsiteY39-80"/>
                  </a:cxn>
                  <a:cxn ang="0">
                    <a:pos x="connsiteX40-81" y="connsiteY40-82"/>
                  </a:cxn>
                  <a:cxn ang="0">
                    <a:pos x="connsiteX41-83" y="connsiteY41-84"/>
                  </a:cxn>
                  <a:cxn ang="0">
                    <a:pos x="connsiteX42-85" y="connsiteY42-86"/>
                  </a:cxn>
                  <a:cxn ang="0">
                    <a:pos x="connsiteX43-87" y="connsiteY43-88"/>
                  </a:cxn>
                  <a:cxn ang="0">
                    <a:pos x="connsiteX44-89" y="connsiteY44-90"/>
                  </a:cxn>
                  <a:cxn ang="0">
                    <a:pos x="connsiteX45-91" y="connsiteY45-92"/>
                  </a:cxn>
                  <a:cxn ang="0">
                    <a:pos x="connsiteX46-93" y="connsiteY46-94"/>
                  </a:cxn>
                  <a:cxn ang="0">
                    <a:pos x="connsiteX47-95" y="connsiteY47-96"/>
                  </a:cxn>
                  <a:cxn ang="0">
                    <a:pos x="connsiteX48-97" y="connsiteY48-98"/>
                  </a:cxn>
                  <a:cxn ang="0">
                    <a:pos x="connsiteX49-99" y="connsiteY49-100"/>
                  </a:cxn>
                  <a:cxn ang="0">
                    <a:pos x="connsiteX50-101" y="connsiteY50-102"/>
                  </a:cxn>
                  <a:cxn ang="0">
                    <a:pos x="connsiteX51-103" y="connsiteY51-104"/>
                  </a:cxn>
                  <a:cxn ang="0">
                    <a:pos x="connsiteX52-105" y="connsiteY52-106"/>
                  </a:cxn>
                  <a:cxn ang="0">
                    <a:pos x="connsiteX53-107" y="connsiteY53-108"/>
                  </a:cxn>
                  <a:cxn ang="0">
                    <a:pos x="connsiteX54-109" y="connsiteY54-110"/>
                  </a:cxn>
                  <a:cxn ang="0">
                    <a:pos x="connsiteX55-111" y="connsiteY55-112"/>
                  </a:cxn>
                  <a:cxn ang="0">
                    <a:pos x="connsiteX56-113" y="connsiteY56-114"/>
                  </a:cxn>
                  <a:cxn ang="0">
                    <a:pos x="connsiteX57-115" y="connsiteY57-116"/>
                  </a:cxn>
                  <a:cxn ang="0">
                    <a:pos x="connsiteX58-117" y="connsiteY58-118"/>
                  </a:cxn>
                  <a:cxn ang="0">
                    <a:pos x="connsiteX59-119" y="connsiteY59-120"/>
                  </a:cxn>
                  <a:cxn ang="0">
                    <a:pos x="connsiteX60-121" y="connsiteY60-122"/>
                  </a:cxn>
                  <a:cxn ang="0">
                    <a:pos x="connsiteX61-123" y="connsiteY61-124"/>
                  </a:cxn>
                  <a:cxn ang="0">
                    <a:pos x="connsiteX62-125" y="connsiteY62-126"/>
                  </a:cxn>
                  <a:cxn ang="0">
                    <a:pos x="connsiteX63-127" y="connsiteY63-128"/>
                  </a:cxn>
                  <a:cxn ang="0">
                    <a:pos x="connsiteX64-129" y="connsiteY64-130"/>
                  </a:cxn>
                  <a:cxn ang="0">
                    <a:pos x="connsiteX65-131" y="connsiteY65-132"/>
                  </a:cxn>
                  <a:cxn ang="0">
                    <a:pos x="connsiteX66-133" y="connsiteY66-134"/>
                  </a:cxn>
                  <a:cxn ang="0">
                    <a:pos x="connsiteX67-135" y="connsiteY67-136"/>
                  </a:cxn>
                  <a:cxn ang="0">
                    <a:pos x="connsiteX68-137" y="connsiteY68-138"/>
                  </a:cxn>
                  <a:cxn ang="0">
                    <a:pos x="connsiteX69-139" y="connsiteY69-140"/>
                  </a:cxn>
                  <a:cxn ang="0">
                    <a:pos x="connsiteX70-141" y="connsiteY70-142"/>
                  </a:cxn>
                  <a:cxn ang="0">
                    <a:pos x="connsiteX71-143" y="connsiteY71-144"/>
                  </a:cxn>
                  <a:cxn ang="0">
                    <a:pos x="connsiteX72-145" y="connsiteY72-146"/>
                  </a:cxn>
                  <a:cxn ang="0">
                    <a:pos x="connsiteX73-147" y="connsiteY73-148"/>
                  </a:cxn>
                  <a:cxn ang="0">
                    <a:pos x="connsiteX74-149" y="connsiteY74-150"/>
                  </a:cxn>
                  <a:cxn ang="0">
                    <a:pos x="connsiteX75-151" y="connsiteY75-152"/>
                  </a:cxn>
                  <a:cxn ang="0">
                    <a:pos x="connsiteX76-153" y="connsiteY76-154"/>
                  </a:cxn>
                  <a:cxn ang="0">
                    <a:pos x="connsiteX77-155" y="connsiteY77-156"/>
                  </a:cxn>
                  <a:cxn ang="0">
                    <a:pos x="connsiteX78-157" y="connsiteY78-158"/>
                  </a:cxn>
                  <a:cxn ang="0">
                    <a:pos x="connsiteX79-159" y="connsiteY79-160"/>
                  </a:cxn>
                  <a:cxn ang="0">
                    <a:pos x="connsiteX80-161" y="connsiteY80-162"/>
                  </a:cxn>
                  <a:cxn ang="0">
                    <a:pos x="connsiteX81-163" y="connsiteY81-164"/>
                  </a:cxn>
                  <a:cxn ang="0">
                    <a:pos x="connsiteX82-165" y="connsiteY82-166"/>
                  </a:cxn>
                  <a:cxn ang="0">
                    <a:pos x="connsiteX83-167" y="connsiteY83-168"/>
                  </a:cxn>
                  <a:cxn ang="0">
                    <a:pos x="connsiteX84-169" y="connsiteY84-170"/>
                  </a:cxn>
                  <a:cxn ang="0">
                    <a:pos x="connsiteX85-171" y="connsiteY85-172"/>
                  </a:cxn>
                  <a:cxn ang="0">
                    <a:pos x="connsiteX86-173" y="connsiteY86-174"/>
                  </a:cxn>
                  <a:cxn ang="0">
                    <a:pos x="connsiteX87-175" y="connsiteY87-176"/>
                  </a:cxn>
                  <a:cxn ang="0">
                    <a:pos x="connsiteX88-177" y="connsiteY88-178"/>
                  </a:cxn>
                  <a:cxn ang="0">
                    <a:pos x="connsiteX89-179" y="connsiteY89-180"/>
                  </a:cxn>
                  <a:cxn ang="0">
                    <a:pos x="connsiteX90-181" y="connsiteY90-182"/>
                  </a:cxn>
                  <a:cxn ang="0">
                    <a:pos x="connsiteX91-183" y="connsiteY91-184"/>
                  </a:cxn>
                  <a:cxn ang="0">
                    <a:pos x="connsiteX92-185" y="connsiteY92-186"/>
                  </a:cxn>
                  <a:cxn ang="0">
                    <a:pos x="connsiteX93-187" y="connsiteY93-188"/>
                  </a:cxn>
                  <a:cxn ang="0">
                    <a:pos x="connsiteX94-189" y="connsiteY94-190"/>
                  </a:cxn>
                  <a:cxn ang="0">
                    <a:pos x="connsiteX95-191" y="connsiteY95-192"/>
                  </a:cxn>
                  <a:cxn ang="0">
                    <a:pos x="connsiteX96-193" y="connsiteY96-194"/>
                  </a:cxn>
                  <a:cxn ang="0">
                    <a:pos x="connsiteX97-195" y="connsiteY97-196"/>
                  </a:cxn>
                  <a:cxn ang="0">
                    <a:pos x="connsiteX98-197" y="connsiteY98-198"/>
                  </a:cxn>
                  <a:cxn ang="0">
                    <a:pos x="connsiteX99-199" y="connsiteY99-200"/>
                  </a:cxn>
                  <a:cxn ang="0">
                    <a:pos x="connsiteX100-201" y="connsiteY100-202"/>
                  </a:cxn>
                  <a:cxn ang="0">
                    <a:pos x="connsiteX101-203" y="connsiteY101-204"/>
                  </a:cxn>
                  <a:cxn ang="0">
                    <a:pos x="connsiteX102-205" y="connsiteY102-206"/>
                  </a:cxn>
                  <a:cxn ang="0">
                    <a:pos x="connsiteX103-207" y="connsiteY103-208"/>
                  </a:cxn>
                  <a:cxn ang="0">
                    <a:pos x="connsiteX104-209" y="connsiteY104-210"/>
                  </a:cxn>
                  <a:cxn ang="0">
                    <a:pos x="connsiteX105-211" y="connsiteY105-212"/>
                  </a:cxn>
                  <a:cxn ang="0">
                    <a:pos x="connsiteX106-213" y="connsiteY106-214"/>
                  </a:cxn>
                  <a:cxn ang="0">
                    <a:pos x="connsiteX107-215" y="connsiteY107-216"/>
                  </a:cxn>
                  <a:cxn ang="0">
                    <a:pos x="connsiteX108-217" y="connsiteY108-218"/>
                  </a:cxn>
                  <a:cxn ang="0">
                    <a:pos x="connsiteX109-219" y="connsiteY109-220"/>
                  </a:cxn>
                  <a:cxn ang="0">
                    <a:pos x="connsiteX110-221" y="connsiteY110-222"/>
                  </a:cxn>
                  <a:cxn ang="0">
                    <a:pos x="connsiteX111-223" y="connsiteY111-224"/>
                  </a:cxn>
                  <a:cxn ang="0">
                    <a:pos x="connsiteX112-225" y="connsiteY112-226"/>
                  </a:cxn>
                  <a:cxn ang="0">
                    <a:pos x="connsiteX113-227" y="connsiteY113-228"/>
                  </a:cxn>
                  <a:cxn ang="0">
                    <a:pos x="connsiteX114-229" y="connsiteY114-230"/>
                  </a:cxn>
                  <a:cxn ang="0">
                    <a:pos x="connsiteX115-231" y="connsiteY115-232"/>
                  </a:cxn>
                  <a:cxn ang="0">
                    <a:pos x="connsiteX116-233" y="connsiteY116-234"/>
                  </a:cxn>
                  <a:cxn ang="0">
                    <a:pos x="connsiteX117-235" y="connsiteY117-236"/>
                  </a:cxn>
                  <a:cxn ang="0">
                    <a:pos x="connsiteX118-237" y="connsiteY118-238"/>
                  </a:cxn>
                  <a:cxn ang="0">
                    <a:pos x="connsiteX119-239" y="connsiteY119-240"/>
                  </a:cxn>
                  <a:cxn ang="0">
                    <a:pos x="connsiteX120-241" y="connsiteY120-242"/>
                  </a:cxn>
                  <a:cxn ang="0">
                    <a:pos x="connsiteX121-243" y="connsiteY121-244"/>
                  </a:cxn>
                  <a:cxn ang="0">
                    <a:pos x="connsiteX122-245" y="connsiteY122-246"/>
                  </a:cxn>
                  <a:cxn ang="0">
                    <a:pos x="connsiteX123-247" y="connsiteY123-248"/>
                  </a:cxn>
                  <a:cxn ang="0">
                    <a:pos x="connsiteX124-249" y="connsiteY124-250"/>
                  </a:cxn>
                  <a:cxn ang="0">
                    <a:pos x="connsiteX125-251" y="connsiteY125-252"/>
                  </a:cxn>
                  <a:cxn ang="0">
                    <a:pos x="connsiteX126-253" y="connsiteY126-254"/>
                  </a:cxn>
                  <a:cxn ang="0">
                    <a:pos x="connsiteX127-255" y="connsiteY127-256"/>
                  </a:cxn>
                  <a:cxn ang="0">
                    <a:pos x="connsiteX128-257" y="connsiteY128-258"/>
                  </a:cxn>
                  <a:cxn ang="0">
                    <a:pos x="connsiteX129-259" y="connsiteY129-260"/>
                  </a:cxn>
                  <a:cxn ang="0">
                    <a:pos x="connsiteX130-261" y="connsiteY130-262"/>
                  </a:cxn>
                  <a:cxn ang="0">
                    <a:pos x="connsiteX131-263" y="connsiteY131-264"/>
                  </a:cxn>
                  <a:cxn ang="0">
                    <a:pos x="connsiteX132-265" y="connsiteY132-266"/>
                  </a:cxn>
                  <a:cxn ang="0">
                    <a:pos x="connsiteX133-267" y="connsiteY133-268"/>
                  </a:cxn>
                  <a:cxn ang="0">
                    <a:pos x="connsiteX134-269" y="connsiteY134-270"/>
                  </a:cxn>
                  <a:cxn ang="0">
                    <a:pos x="connsiteX135-271" y="connsiteY135-272"/>
                  </a:cxn>
                  <a:cxn ang="0">
                    <a:pos x="connsiteX136-273" y="connsiteY136-274"/>
                  </a:cxn>
                  <a:cxn ang="0">
                    <a:pos x="connsiteX137-275" y="connsiteY137-276"/>
                  </a:cxn>
                  <a:cxn ang="0">
                    <a:pos x="connsiteX138-277" y="connsiteY138-278"/>
                  </a:cxn>
                  <a:cxn ang="0">
                    <a:pos x="connsiteX139-279" y="connsiteY139-280"/>
                  </a:cxn>
                  <a:cxn ang="0">
                    <a:pos x="connsiteX140-281" y="connsiteY140-282"/>
                  </a:cxn>
                  <a:cxn ang="0">
                    <a:pos x="connsiteX141-283" y="connsiteY141-284"/>
                  </a:cxn>
                  <a:cxn ang="0">
                    <a:pos x="connsiteX142-285" y="connsiteY142-286"/>
                  </a:cxn>
                  <a:cxn ang="0">
                    <a:pos x="connsiteX143-287" y="connsiteY143-288"/>
                  </a:cxn>
                  <a:cxn ang="0">
                    <a:pos x="connsiteX144-289" y="connsiteY144-290"/>
                  </a:cxn>
                  <a:cxn ang="0">
                    <a:pos x="connsiteX145-291" y="connsiteY145-292"/>
                  </a:cxn>
                  <a:cxn ang="0">
                    <a:pos x="connsiteX146-293" y="connsiteY146-294"/>
                  </a:cxn>
                  <a:cxn ang="0">
                    <a:pos x="connsiteX147-295" y="connsiteY147-296"/>
                  </a:cxn>
                  <a:cxn ang="0">
                    <a:pos x="connsiteX148-297" y="connsiteY148-298"/>
                  </a:cxn>
                  <a:cxn ang="0">
                    <a:pos x="connsiteX149-299" y="connsiteY149-300"/>
                  </a:cxn>
                  <a:cxn ang="0">
                    <a:pos x="connsiteX150-301" y="connsiteY150-302"/>
                  </a:cxn>
                  <a:cxn ang="0">
                    <a:pos x="connsiteX151-303" y="connsiteY151-304"/>
                  </a:cxn>
                  <a:cxn ang="0">
                    <a:pos x="connsiteX152-305" y="connsiteY152-306"/>
                  </a:cxn>
                  <a:cxn ang="0">
                    <a:pos x="connsiteX153-307" y="connsiteY153-308"/>
                  </a:cxn>
                  <a:cxn ang="0">
                    <a:pos x="connsiteX154-309" y="connsiteY154-310"/>
                  </a:cxn>
                  <a:cxn ang="0">
                    <a:pos x="connsiteX155-311" y="connsiteY155-312"/>
                  </a:cxn>
                  <a:cxn ang="0">
                    <a:pos x="connsiteX156-313" y="connsiteY156-314"/>
                  </a:cxn>
                  <a:cxn ang="0">
                    <a:pos x="connsiteX157-315" y="connsiteY157-316"/>
                  </a:cxn>
                  <a:cxn ang="0">
                    <a:pos x="connsiteX158-317" y="connsiteY158-318"/>
                  </a:cxn>
                  <a:cxn ang="0">
                    <a:pos x="connsiteX159-319" y="connsiteY159-320"/>
                  </a:cxn>
                  <a:cxn ang="0">
                    <a:pos x="connsiteX160-321" y="connsiteY160-322"/>
                  </a:cxn>
                  <a:cxn ang="0">
                    <a:pos x="connsiteX161-323" y="connsiteY161-324"/>
                  </a:cxn>
                  <a:cxn ang="0">
                    <a:pos x="connsiteX162-325" y="connsiteY162-326"/>
                  </a:cxn>
                  <a:cxn ang="0">
                    <a:pos x="connsiteX163-327" y="connsiteY163-328"/>
                  </a:cxn>
                  <a:cxn ang="0">
                    <a:pos x="connsiteX164-329" y="connsiteY164-330"/>
                  </a:cxn>
                  <a:cxn ang="0">
                    <a:pos x="connsiteX165-331" y="connsiteY165-332"/>
                  </a:cxn>
                  <a:cxn ang="0">
                    <a:pos x="connsiteX166-333" y="connsiteY166-334"/>
                  </a:cxn>
                  <a:cxn ang="0">
                    <a:pos x="connsiteX167-335" y="connsiteY167-336"/>
                  </a:cxn>
                  <a:cxn ang="0">
                    <a:pos x="connsiteX168-337" y="connsiteY168-338"/>
                  </a:cxn>
                  <a:cxn ang="0">
                    <a:pos x="connsiteX169-339" y="connsiteY169-340"/>
                  </a:cxn>
                  <a:cxn ang="0">
                    <a:pos x="connsiteX170-341" y="connsiteY170-342"/>
                  </a:cxn>
                  <a:cxn ang="0">
                    <a:pos x="connsiteX171-343" y="connsiteY171-344"/>
                  </a:cxn>
                  <a:cxn ang="0">
                    <a:pos x="connsiteX172-345" y="connsiteY172-346"/>
                  </a:cxn>
                  <a:cxn ang="0">
                    <a:pos x="connsiteX173-347" y="connsiteY173-348"/>
                  </a:cxn>
                  <a:cxn ang="0">
                    <a:pos x="connsiteX174-349" y="connsiteY174-350"/>
                  </a:cxn>
                  <a:cxn ang="0">
                    <a:pos x="connsiteX175-351" y="connsiteY175-352"/>
                  </a:cxn>
                  <a:cxn ang="0">
                    <a:pos x="connsiteX176-353" y="connsiteY176-354"/>
                  </a:cxn>
                  <a:cxn ang="0">
                    <a:pos x="connsiteX177-355" y="connsiteY177-356"/>
                  </a:cxn>
                  <a:cxn ang="0">
                    <a:pos x="connsiteX178-357" y="connsiteY178-358"/>
                  </a:cxn>
                  <a:cxn ang="0">
                    <a:pos x="connsiteX179-359" y="connsiteY179-360"/>
                  </a:cxn>
                  <a:cxn ang="0">
                    <a:pos x="connsiteX180-361" y="connsiteY180-362"/>
                  </a:cxn>
                  <a:cxn ang="0">
                    <a:pos x="connsiteX181-363" y="connsiteY181-364"/>
                  </a:cxn>
                  <a:cxn ang="0">
                    <a:pos x="connsiteX182-365" y="connsiteY182-366"/>
                  </a:cxn>
                  <a:cxn ang="0">
                    <a:pos x="connsiteX183-367" y="connsiteY183-368"/>
                  </a:cxn>
                  <a:cxn ang="0">
                    <a:pos x="connsiteX184-369" y="connsiteY184-370"/>
                  </a:cxn>
                  <a:cxn ang="0">
                    <a:pos x="connsiteX185-371" y="connsiteY185-372"/>
                  </a:cxn>
                  <a:cxn ang="0">
                    <a:pos x="connsiteX186-373" y="connsiteY186-374"/>
                  </a:cxn>
                  <a:cxn ang="0">
                    <a:pos x="connsiteX187-375" y="connsiteY187-376"/>
                  </a:cxn>
                  <a:cxn ang="0">
                    <a:pos x="connsiteX188-377" y="connsiteY188-378"/>
                  </a:cxn>
                  <a:cxn ang="0">
                    <a:pos x="connsiteX189-379" y="connsiteY189-380"/>
                  </a:cxn>
                  <a:cxn ang="0">
                    <a:pos x="connsiteX190-381" y="connsiteY190-382"/>
                  </a:cxn>
                  <a:cxn ang="0">
                    <a:pos x="connsiteX191-383" y="connsiteY191-384"/>
                  </a:cxn>
                  <a:cxn ang="0">
                    <a:pos x="connsiteX192-385" y="connsiteY192-386"/>
                  </a:cxn>
                  <a:cxn ang="0">
                    <a:pos x="connsiteX193-387" y="connsiteY193-388"/>
                  </a:cxn>
                  <a:cxn ang="0">
                    <a:pos x="connsiteX194-389" y="connsiteY194-390"/>
                  </a:cxn>
                  <a:cxn ang="0">
                    <a:pos x="connsiteX195-391" y="connsiteY195-392"/>
                  </a:cxn>
                  <a:cxn ang="0">
                    <a:pos x="connsiteX196-393" y="connsiteY196-394"/>
                  </a:cxn>
                  <a:cxn ang="0">
                    <a:pos x="connsiteX197-395" y="connsiteY197-396"/>
                  </a:cxn>
                  <a:cxn ang="0">
                    <a:pos x="connsiteX198-397" y="connsiteY198-398"/>
                  </a:cxn>
                  <a:cxn ang="0">
                    <a:pos x="connsiteX199-399" y="connsiteY199-400"/>
                  </a:cxn>
                  <a:cxn ang="0">
                    <a:pos x="connsiteX200-401" y="connsiteY200-402"/>
                  </a:cxn>
                  <a:cxn ang="0">
                    <a:pos x="connsiteX201-403" y="connsiteY201-404"/>
                  </a:cxn>
                  <a:cxn ang="0">
                    <a:pos x="connsiteX202-405" y="connsiteY202-406"/>
                  </a:cxn>
                  <a:cxn ang="0">
                    <a:pos x="connsiteX203-407" y="connsiteY203-408"/>
                  </a:cxn>
                  <a:cxn ang="0">
                    <a:pos x="connsiteX204-409" y="connsiteY204-410"/>
                  </a:cxn>
                  <a:cxn ang="0">
                    <a:pos x="connsiteX205-411" y="connsiteY205-412"/>
                  </a:cxn>
                  <a:cxn ang="0">
                    <a:pos x="connsiteX206-413" y="connsiteY206-414"/>
                  </a:cxn>
                  <a:cxn ang="0">
                    <a:pos x="connsiteX207-415" y="connsiteY207-416"/>
                  </a:cxn>
                  <a:cxn ang="0">
                    <a:pos x="connsiteX208-417" y="connsiteY208-418"/>
                  </a:cxn>
                  <a:cxn ang="0">
                    <a:pos x="connsiteX209-419" y="connsiteY209-420"/>
                  </a:cxn>
                  <a:cxn ang="0">
                    <a:pos x="connsiteX210-421" y="connsiteY210-422"/>
                  </a:cxn>
                  <a:cxn ang="0">
                    <a:pos x="connsiteX211-423" y="connsiteY211-424"/>
                  </a:cxn>
                  <a:cxn ang="0">
                    <a:pos x="connsiteX212-425" y="connsiteY212-426"/>
                  </a:cxn>
                  <a:cxn ang="0">
                    <a:pos x="connsiteX213-427" y="connsiteY213-428"/>
                  </a:cxn>
                  <a:cxn ang="0">
                    <a:pos x="connsiteX214-429" y="connsiteY214-430"/>
                  </a:cxn>
                  <a:cxn ang="0">
                    <a:pos x="connsiteX215-431" y="connsiteY215-432"/>
                  </a:cxn>
                  <a:cxn ang="0">
                    <a:pos x="connsiteX216-433" y="connsiteY216-434"/>
                  </a:cxn>
                  <a:cxn ang="0">
                    <a:pos x="connsiteX217-435" y="connsiteY217-436"/>
                  </a:cxn>
                  <a:cxn ang="0">
                    <a:pos x="connsiteX218-437" y="connsiteY218-438"/>
                  </a:cxn>
                  <a:cxn ang="0">
                    <a:pos x="connsiteX219-439" y="connsiteY219-440"/>
                  </a:cxn>
                  <a:cxn ang="0">
                    <a:pos x="connsiteX220-441" y="connsiteY220-442"/>
                  </a:cxn>
                  <a:cxn ang="0">
                    <a:pos x="connsiteX221-443" y="connsiteY221-444"/>
                  </a:cxn>
                  <a:cxn ang="0">
                    <a:pos x="connsiteX222-445" y="connsiteY222-446"/>
                  </a:cxn>
                  <a:cxn ang="0">
                    <a:pos x="connsiteX223-447" y="connsiteY223-448"/>
                  </a:cxn>
                  <a:cxn ang="0">
                    <a:pos x="connsiteX224-449" y="connsiteY224-450"/>
                  </a:cxn>
                  <a:cxn ang="0">
                    <a:pos x="connsiteX225-451" y="connsiteY225-452"/>
                  </a:cxn>
                  <a:cxn ang="0">
                    <a:pos x="connsiteX226-453" y="connsiteY226-454"/>
                  </a:cxn>
                  <a:cxn ang="0">
                    <a:pos x="connsiteX227-455" y="connsiteY227-456"/>
                  </a:cxn>
                  <a:cxn ang="0">
                    <a:pos x="connsiteX228-457" y="connsiteY228-458"/>
                  </a:cxn>
                  <a:cxn ang="0">
                    <a:pos x="connsiteX229-459" y="connsiteY229-460"/>
                  </a:cxn>
                  <a:cxn ang="0">
                    <a:pos x="connsiteX230-461" y="connsiteY230-462"/>
                  </a:cxn>
                  <a:cxn ang="0">
                    <a:pos x="connsiteX231-463" y="connsiteY231-464"/>
                  </a:cxn>
                  <a:cxn ang="0">
                    <a:pos x="connsiteX232-465" y="connsiteY232-466"/>
                  </a:cxn>
                  <a:cxn ang="0">
                    <a:pos x="connsiteX233-467" y="connsiteY233-468"/>
                  </a:cxn>
                  <a:cxn ang="0">
                    <a:pos x="connsiteX234-469" y="connsiteY234-470"/>
                  </a:cxn>
                  <a:cxn ang="0">
                    <a:pos x="connsiteX235-471" y="connsiteY235-472"/>
                  </a:cxn>
                  <a:cxn ang="0">
                    <a:pos x="connsiteX236-473" y="connsiteY236-474"/>
                  </a:cxn>
                  <a:cxn ang="0">
                    <a:pos x="connsiteX237-475" y="connsiteY237-476"/>
                  </a:cxn>
                  <a:cxn ang="0">
                    <a:pos x="connsiteX238-477" y="connsiteY238-478"/>
                  </a:cxn>
                  <a:cxn ang="0">
                    <a:pos x="connsiteX239-479" y="connsiteY239-480"/>
                  </a:cxn>
                  <a:cxn ang="0">
                    <a:pos x="connsiteX240-481" y="connsiteY240-482"/>
                  </a:cxn>
                  <a:cxn ang="0">
                    <a:pos x="connsiteX241-483" y="connsiteY241-484"/>
                  </a:cxn>
                  <a:cxn ang="0">
                    <a:pos x="connsiteX242-485" y="connsiteY242-486"/>
                  </a:cxn>
                  <a:cxn ang="0">
                    <a:pos x="connsiteX243-487" y="connsiteY243-488"/>
                  </a:cxn>
                  <a:cxn ang="0">
                    <a:pos x="connsiteX244-489" y="connsiteY244-490"/>
                  </a:cxn>
                  <a:cxn ang="0">
                    <a:pos x="connsiteX245-491" y="connsiteY245-492"/>
                  </a:cxn>
                  <a:cxn ang="0">
                    <a:pos x="connsiteX246-493" y="connsiteY246-494"/>
                  </a:cxn>
                  <a:cxn ang="0">
                    <a:pos x="connsiteX247-495" y="connsiteY247-496"/>
                  </a:cxn>
                  <a:cxn ang="0">
                    <a:pos x="connsiteX248-497" y="connsiteY248-498"/>
                  </a:cxn>
                  <a:cxn ang="0">
                    <a:pos x="connsiteX249-499" y="connsiteY249-500"/>
                  </a:cxn>
                  <a:cxn ang="0">
                    <a:pos x="connsiteX250-501" y="connsiteY250-502"/>
                  </a:cxn>
                  <a:cxn ang="0">
                    <a:pos x="connsiteX251-503" y="connsiteY251-504"/>
                  </a:cxn>
                  <a:cxn ang="0">
                    <a:pos x="connsiteX252-505" y="connsiteY252-506"/>
                  </a:cxn>
                  <a:cxn ang="0">
                    <a:pos x="connsiteX253-507" y="connsiteY253-508"/>
                  </a:cxn>
                </a:cxnLst>
                <a:rect l="l" t="t" r="r" b="b"/>
                <a:pathLst>
                  <a:path w="2334182" h="2236619">
                    <a:moveTo>
                      <a:pt x="1083647" y="171768"/>
                    </a:moveTo>
                    <a:lnTo>
                      <a:pt x="950300" y="202779"/>
                    </a:lnTo>
                    <a:lnTo>
                      <a:pt x="907661" y="218284"/>
                    </a:lnTo>
                    <a:lnTo>
                      <a:pt x="862695" y="235340"/>
                    </a:lnTo>
                    <a:lnTo>
                      <a:pt x="819281" y="254722"/>
                    </a:lnTo>
                    <a:lnTo>
                      <a:pt x="775091" y="277980"/>
                    </a:lnTo>
                    <a:lnTo>
                      <a:pt x="733227" y="302787"/>
                    </a:lnTo>
                    <a:lnTo>
                      <a:pt x="692138" y="329922"/>
                    </a:lnTo>
                    <a:lnTo>
                      <a:pt x="654149" y="360932"/>
                    </a:lnTo>
                    <a:lnTo>
                      <a:pt x="618487" y="394269"/>
                    </a:lnTo>
                    <a:lnTo>
                      <a:pt x="586702" y="431482"/>
                    </a:lnTo>
                    <a:lnTo>
                      <a:pt x="558017" y="469469"/>
                    </a:lnTo>
                    <a:lnTo>
                      <a:pt x="535534" y="511334"/>
                    </a:lnTo>
                    <a:lnTo>
                      <a:pt x="516928" y="557074"/>
                    </a:lnTo>
                    <a:lnTo>
                      <a:pt x="506075" y="604366"/>
                    </a:lnTo>
                    <a:lnTo>
                      <a:pt x="500647" y="657083"/>
                    </a:lnTo>
                    <a:lnTo>
                      <a:pt x="502973" y="693521"/>
                    </a:lnTo>
                    <a:lnTo>
                      <a:pt x="513051" y="727633"/>
                    </a:lnTo>
                    <a:lnTo>
                      <a:pt x="527007" y="758644"/>
                    </a:lnTo>
                    <a:lnTo>
                      <a:pt x="547163" y="786552"/>
                    </a:lnTo>
                    <a:lnTo>
                      <a:pt x="568095" y="812912"/>
                    </a:lnTo>
                    <a:lnTo>
                      <a:pt x="592129" y="836170"/>
                    </a:lnTo>
                    <a:lnTo>
                      <a:pt x="616162" y="854001"/>
                    </a:lnTo>
                    <a:lnTo>
                      <a:pt x="640970" y="871056"/>
                    </a:lnTo>
                    <a:lnTo>
                      <a:pt x="673532" y="883460"/>
                    </a:lnTo>
                    <a:lnTo>
                      <a:pt x="709194" y="891988"/>
                    </a:lnTo>
                    <a:lnTo>
                      <a:pt x="748732" y="898190"/>
                    </a:lnTo>
                    <a:lnTo>
                      <a:pt x="790596" y="902067"/>
                    </a:lnTo>
                    <a:lnTo>
                      <a:pt x="834786" y="905168"/>
                    </a:lnTo>
                    <a:lnTo>
                      <a:pt x="878201" y="905943"/>
                    </a:lnTo>
                    <a:lnTo>
                      <a:pt x="923167" y="905943"/>
                    </a:lnTo>
                    <a:lnTo>
                      <a:pt x="968132" y="907493"/>
                    </a:lnTo>
                    <a:lnTo>
                      <a:pt x="1010772" y="910595"/>
                    </a:lnTo>
                    <a:lnTo>
                      <a:pt x="1050310" y="913696"/>
                    </a:lnTo>
                    <a:lnTo>
                      <a:pt x="1086747" y="919122"/>
                    </a:lnTo>
                    <a:lnTo>
                      <a:pt x="1120859" y="927650"/>
                    </a:lnTo>
                    <a:lnTo>
                      <a:pt x="1148768" y="938505"/>
                    </a:lnTo>
                    <a:lnTo>
                      <a:pt x="1169700" y="954009"/>
                    </a:lnTo>
                    <a:lnTo>
                      <a:pt x="1186756" y="971065"/>
                    </a:lnTo>
                    <a:lnTo>
                      <a:pt x="1202261" y="991222"/>
                    </a:lnTo>
                    <a:lnTo>
                      <a:pt x="1213891" y="1010604"/>
                    </a:lnTo>
                    <a:lnTo>
                      <a:pt x="1224744" y="1033086"/>
                    </a:lnTo>
                    <a:lnTo>
                      <a:pt x="1233272" y="1054018"/>
                    </a:lnTo>
                    <a:lnTo>
                      <a:pt x="1241801" y="1076501"/>
                    </a:lnTo>
                    <a:lnTo>
                      <a:pt x="1250328" y="1099759"/>
                    </a:lnTo>
                    <a:lnTo>
                      <a:pt x="1260407" y="1120691"/>
                    </a:lnTo>
                    <a:lnTo>
                      <a:pt x="1269710" y="1141624"/>
                    </a:lnTo>
                    <a:lnTo>
                      <a:pt x="1281339" y="1161780"/>
                    </a:lnTo>
                    <a:lnTo>
                      <a:pt x="1293743" y="1179611"/>
                    </a:lnTo>
                    <a:lnTo>
                      <a:pt x="1309248" y="1196668"/>
                    </a:lnTo>
                    <a:lnTo>
                      <a:pt x="1327855" y="1210622"/>
                    </a:lnTo>
                    <a:lnTo>
                      <a:pt x="1350338" y="1222251"/>
                    </a:lnTo>
                    <a:lnTo>
                      <a:pt x="1377471" y="1231555"/>
                    </a:lnTo>
                    <a:lnTo>
                      <a:pt x="1406932" y="1237756"/>
                    </a:lnTo>
                    <a:lnTo>
                      <a:pt x="1441818" y="1240082"/>
                    </a:lnTo>
                    <a:lnTo>
                      <a:pt x="1484458" y="1239307"/>
                    </a:lnTo>
                    <a:lnTo>
                      <a:pt x="1502289" y="1267216"/>
                    </a:lnTo>
                    <a:lnTo>
                      <a:pt x="1523996" y="1296677"/>
                    </a:lnTo>
                    <a:lnTo>
                      <a:pt x="1548805" y="1327687"/>
                    </a:lnTo>
                    <a:lnTo>
                      <a:pt x="1577490" y="1357146"/>
                    </a:lnTo>
                    <a:lnTo>
                      <a:pt x="1606949" y="1385831"/>
                    </a:lnTo>
                    <a:lnTo>
                      <a:pt x="1636410" y="1406764"/>
                    </a:lnTo>
                    <a:lnTo>
                      <a:pt x="1665870" y="1422268"/>
                    </a:lnTo>
                    <a:lnTo>
                      <a:pt x="1691453" y="1429246"/>
                    </a:lnTo>
                    <a:lnTo>
                      <a:pt x="1720914" y="1430797"/>
                    </a:lnTo>
                    <a:lnTo>
                      <a:pt x="1753474" y="1429246"/>
                    </a:lnTo>
                    <a:lnTo>
                      <a:pt x="1787587" y="1426145"/>
                    </a:lnTo>
                    <a:lnTo>
                      <a:pt x="1822473" y="1419168"/>
                    </a:lnTo>
                    <a:lnTo>
                      <a:pt x="1856584" y="1410640"/>
                    </a:lnTo>
                    <a:lnTo>
                      <a:pt x="1889921" y="1401336"/>
                    </a:lnTo>
                    <a:lnTo>
                      <a:pt x="1920156" y="1389708"/>
                    </a:lnTo>
                    <a:lnTo>
                      <a:pt x="1948066" y="1378853"/>
                    </a:lnTo>
                    <a:lnTo>
                      <a:pt x="1968998" y="1367225"/>
                    </a:lnTo>
                    <a:lnTo>
                      <a:pt x="1986054" y="1357146"/>
                    </a:lnTo>
                    <a:lnTo>
                      <a:pt x="2011638" y="1337766"/>
                    </a:lnTo>
                    <a:lnTo>
                      <a:pt x="2036446" y="1315283"/>
                    </a:lnTo>
                    <a:lnTo>
                      <a:pt x="2060480" y="1291250"/>
                    </a:lnTo>
                    <a:lnTo>
                      <a:pt x="2084513" y="1265666"/>
                    </a:lnTo>
                    <a:lnTo>
                      <a:pt x="2106995" y="1236205"/>
                    </a:lnTo>
                    <a:lnTo>
                      <a:pt x="2127153" y="1205195"/>
                    </a:lnTo>
                    <a:lnTo>
                      <a:pt x="2144983" y="1171083"/>
                    </a:lnTo>
                    <a:lnTo>
                      <a:pt x="2160488" y="1133095"/>
                    </a:lnTo>
                    <a:lnTo>
                      <a:pt x="2172117" y="1093557"/>
                    </a:lnTo>
                    <a:lnTo>
                      <a:pt x="2180645" y="1048591"/>
                    </a:lnTo>
                    <a:lnTo>
                      <a:pt x="2183747" y="1002076"/>
                    </a:lnTo>
                    <a:lnTo>
                      <a:pt x="2182196" y="950133"/>
                    </a:lnTo>
                    <a:lnTo>
                      <a:pt x="2175218" y="895090"/>
                    </a:lnTo>
                    <a:lnTo>
                      <a:pt x="2158162" y="812912"/>
                    </a:lnTo>
                    <a:lnTo>
                      <a:pt x="2137231" y="736936"/>
                    </a:lnTo>
                    <a:lnTo>
                      <a:pt x="2110096" y="664061"/>
                    </a:lnTo>
                    <a:lnTo>
                      <a:pt x="2077535" y="595837"/>
                    </a:lnTo>
                    <a:lnTo>
                      <a:pt x="2041098" y="533041"/>
                    </a:lnTo>
                    <a:lnTo>
                      <a:pt x="1997683" y="473346"/>
                    </a:lnTo>
                    <a:lnTo>
                      <a:pt x="1951167" y="419853"/>
                    </a:lnTo>
                    <a:lnTo>
                      <a:pt x="1896899" y="371786"/>
                    </a:lnTo>
                    <a:lnTo>
                      <a:pt x="1841079" y="326821"/>
                    </a:lnTo>
                    <a:lnTo>
                      <a:pt x="1777508" y="288833"/>
                    </a:lnTo>
                    <a:lnTo>
                      <a:pt x="1710061" y="254722"/>
                    </a:lnTo>
                    <a:lnTo>
                      <a:pt x="1637960" y="225261"/>
                    </a:lnTo>
                    <a:lnTo>
                      <a:pt x="1560433" y="202779"/>
                    </a:lnTo>
                    <a:lnTo>
                      <a:pt x="1477481" y="184948"/>
                    </a:lnTo>
                    <a:lnTo>
                      <a:pt x="1391427" y="171768"/>
                    </a:lnTo>
                    <a:lnTo>
                      <a:pt x="1298395" y="164791"/>
                    </a:lnTo>
                    <a:lnTo>
                      <a:pt x="1200712" y="163240"/>
                    </a:lnTo>
                    <a:lnTo>
                      <a:pt x="1083647" y="171768"/>
                    </a:lnTo>
                    <a:close/>
                    <a:moveTo>
                      <a:pt x="1112347" y="7377"/>
                    </a:moveTo>
                    <a:lnTo>
                      <a:pt x="1202794" y="0"/>
                    </a:lnTo>
                    <a:lnTo>
                      <a:pt x="1304349" y="820"/>
                    </a:lnTo>
                    <a:lnTo>
                      <a:pt x="1399557" y="8195"/>
                    </a:lnTo>
                    <a:lnTo>
                      <a:pt x="1490005" y="20490"/>
                    </a:lnTo>
                    <a:lnTo>
                      <a:pt x="1576486" y="38520"/>
                    </a:lnTo>
                    <a:lnTo>
                      <a:pt x="1658999" y="60649"/>
                    </a:lnTo>
                    <a:lnTo>
                      <a:pt x="1735165" y="89334"/>
                    </a:lnTo>
                    <a:lnTo>
                      <a:pt x="1808952" y="120478"/>
                    </a:lnTo>
                    <a:lnTo>
                      <a:pt x="1876391" y="157358"/>
                    </a:lnTo>
                    <a:lnTo>
                      <a:pt x="1939862" y="199157"/>
                    </a:lnTo>
                    <a:lnTo>
                      <a:pt x="2000955" y="245873"/>
                    </a:lnTo>
                    <a:lnTo>
                      <a:pt x="2055699" y="295866"/>
                    </a:lnTo>
                    <a:lnTo>
                      <a:pt x="2105683" y="351598"/>
                    </a:lnTo>
                    <a:lnTo>
                      <a:pt x="2152493" y="409787"/>
                    </a:lnTo>
                    <a:lnTo>
                      <a:pt x="2193750" y="472075"/>
                    </a:lnTo>
                    <a:lnTo>
                      <a:pt x="2231834" y="537641"/>
                    </a:lnTo>
                    <a:lnTo>
                      <a:pt x="2257223" y="592553"/>
                    </a:lnTo>
                    <a:lnTo>
                      <a:pt x="2279437" y="654021"/>
                    </a:lnTo>
                    <a:lnTo>
                      <a:pt x="2299273" y="721226"/>
                    </a:lnTo>
                    <a:lnTo>
                      <a:pt x="2315141" y="794168"/>
                    </a:lnTo>
                    <a:lnTo>
                      <a:pt x="2327042" y="868749"/>
                    </a:lnTo>
                    <a:lnTo>
                      <a:pt x="2332595" y="945790"/>
                    </a:lnTo>
                    <a:lnTo>
                      <a:pt x="2334182" y="1024469"/>
                    </a:lnTo>
                    <a:lnTo>
                      <a:pt x="2329422" y="1102329"/>
                    </a:lnTo>
                    <a:lnTo>
                      <a:pt x="2319901" y="1178549"/>
                    </a:lnTo>
                    <a:lnTo>
                      <a:pt x="2302446" y="1253131"/>
                    </a:lnTo>
                    <a:lnTo>
                      <a:pt x="2279438" y="1317056"/>
                    </a:lnTo>
                    <a:lnTo>
                      <a:pt x="2251669" y="1376887"/>
                    </a:lnTo>
                    <a:lnTo>
                      <a:pt x="2218347" y="1431798"/>
                    </a:lnTo>
                    <a:lnTo>
                      <a:pt x="2184230" y="1485070"/>
                    </a:lnTo>
                    <a:lnTo>
                      <a:pt x="2146146" y="1537523"/>
                    </a:lnTo>
                    <a:lnTo>
                      <a:pt x="2108857" y="1586698"/>
                    </a:lnTo>
                    <a:lnTo>
                      <a:pt x="2071567" y="1637511"/>
                    </a:lnTo>
                    <a:lnTo>
                      <a:pt x="2035070" y="1688324"/>
                    </a:lnTo>
                    <a:lnTo>
                      <a:pt x="2010476" y="1729303"/>
                    </a:lnTo>
                    <a:lnTo>
                      <a:pt x="1990641" y="1776019"/>
                    </a:lnTo>
                    <a:lnTo>
                      <a:pt x="1974772" y="1825194"/>
                    </a:lnTo>
                    <a:lnTo>
                      <a:pt x="1962078" y="1878466"/>
                    </a:lnTo>
                    <a:lnTo>
                      <a:pt x="1960491" y="1903872"/>
                    </a:lnTo>
                    <a:lnTo>
                      <a:pt x="1962078" y="1934197"/>
                    </a:lnTo>
                    <a:lnTo>
                      <a:pt x="1966044" y="1971077"/>
                    </a:lnTo>
                    <a:lnTo>
                      <a:pt x="1971598" y="2009597"/>
                    </a:lnTo>
                    <a:lnTo>
                      <a:pt x="1980326" y="2051395"/>
                    </a:lnTo>
                    <a:lnTo>
                      <a:pt x="1990640" y="2093195"/>
                    </a:lnTo>
                    <a:lnTo>
                      <a:pt x="1991123" y="2095075"/>
                    </a:lnTo>
                    <a:lnTo>
                      <a:pt x="951135" y="2223889"/>
                    </a:lnTo>
                    <a:lnTo>
                      <a:pt x="947319" y="2215311"/>
                    </a:lnTo>
                    <a:lnTo>
                      <a:pt x="933038" y="2191544"/>
                    </a:lnTo>
                    <a:lnTo>
                      <a:pt x="917170" y="2176791"/>
                    </a:lnTo>
                    <a:lnTo>
                      <a:pt x="899716" y="2169415"/>
                    </a:lnTo>
                    <a:lnTo>
                      <a:pt x="879881" y="2166136"/>
                    </a:lnTo>
                    <a:lnTo>
                      <a:pt x="856872" y="2167777"/>
                    </a:lnTo>
                    <a:lnTo>
                      <a:pt x="833864" y="2171054"/>
                    </a:lnTo>
                    <a:lnTo>
                      <a:pt x="812442" y="2176791"/>
                    </a:lnTo>
                    <a:lnTo>
                      <a:pt x="791813" y="2182528"/>
                    </a:lnTo>
                    <a:lnTo>
                      <a:pt x="772771" y="2188264"/>
                    </a:lnTo>
                    <a:lnTo>
                      <a:pt x="758490" y="2193182"/>
                    </a:lnTo>
                    <a:lnTo>
                      <a:pt x="724374" y="2204657"/>
                    </a:lnTo>
                    <a:lnTo>
                      <a:pt x="685497" y="2215311"/>
                    </a:lnTo>
                    <a:lnTo>
                      <a:pt x="641861" y="2224326"/>
                    </a:lnTo>
                    <a:lnTo>
                      <a:pt x="595844" y="2230063"/>
                    </a:lnTo>
                    <a:lnTo>
                      <a:pt x="549827" y="2234981"/>
                    </a:lnTo>
                    <a:lnTo>
                      <a:pt x="503016" y="2236619"/>
                    </a:lnTo>
                    <a:lnTo>
                      <a:pt x="458585" y="2233342"/>
                    </a:lnTo>
                    <a:lnTo>
                      <a:pt x="416535" y="2225965"/>
                    </a:lnTo>
                    <a:lnTo>
                      <a:pt x="393527" y="2220229"/>
                    </a:lnTo>
                    <a:lnTo>
                      <a:pt x="370518" y="2209574"/>
                    </a:lnTo>
                    <a:lnTo>
                      <a:pt x="347509" y="2197280"/>
                    </a:lnTo>
                    <a:lnTo>
                      <a:pt x="327675" y="2182528"/>
                    </a:lnTo>
                    <a:lnTo>
                      <a:pt x="307047" y="2164497"/>
                    </a:lnTo>
                    <a:lnTo>
                      <a:pt x="291178" y="2145647"/>
                    </a:lnTo>
                    <a:lnTo>
                      <a:pt x="280070" y="2121880"/>
                    </a:lnTo>
                    <a:lnTo>
                      <a:pt x="271342" y="2094833"/>
                    </a:lnTo>
                    <a:lnTo>
                      <a:pt x="268169" y="2065329"/>
                    </a:lnTo>
                    <a:lnTo>
                      <a:pt x="271342" y="2032546"/>
                    </a:lnTo>
                    <a:lnTo>
                      <a:pt x="275310" y="2009597"/>
                    </a:lnTo>
                    <a:lnTo>
                      <a:pt x="280864" y="1984191"/>
                    </a:lnTo>
                    <a:lnTo>
                      <a:pt x="287211" y="1957964"/>
                    </a:lnTo>
                    <a:lnTo>
                      <a:pt x="289591" y="1932558"/>
                    </a:lnTo>
                    <a:lnTo>
                      <a:pt x="289591" y="1905512"/>
                    </a:lnTo>
                    <a:lnTo>
                      <a:pt x="282450" y="1881745"/>
                    </a:lnTo>
                    <a:lnTo>
                      <a:pt x="275310" y="1868630"/>
                    </a:lnTo>
                    <a:lnTo>
                      <a:pt x="262615" y="1856338"/>
                    </a:lnTo>
                    <a:lnTo>
                      <a:pt x="249128" y="1847322"/>
                    </a:lnTo>
                    <a:lnTo>
                      <a:pt x="234847" y="1839945"/>
                    </a:lnTo>
                    <a:lnTo>
                      <a:pt x="220565" y="1829291"/>
                    </a:lnTo>
                    <a:lnTo>
                      <a:pt x="209457" y="1817817"/>
                    </a:lnTo>
                    <a:lnTo>
                      <a:pt x="200730" y="1803065"/>
                    </a:lnTo>
                    <a:lnTo>
                      <a:pt x="197557" y="1786674"/>
                    </a:lnTo>
                    <a:lnTo>
                      <a:pt x="199143" y="1770281"/>
                    </a:lnTo>
                    <a:lnTo>
                      <a:pt x="204697" y="1754709"/>
                    </a:lnTo>
                    <a:lnTo>
                      <a:pt x="211838" y="1741596"/>
                    </a:lnTo>
                    <a:lnTo>
                      <a:pt x="216598" y="1728483"/>
                    </a:lnTo>
                    <a:lnTo>
                      <a:pt x="193590" y="1712092"/>
                    </a:lnTo>
                    <a:lnTo>
                      <a:pt x="177722" y="1695701"/>
                    </a:lnTo>
                    <a:lnTo>
                      <a:pt x="168994" y="1679309"/>
                    </a:lnTo>
                    <a:lnTo>
                      <a:pt x="167408" y="1661278"/>
                    </a:lnTo>
                    <a:lnTo>
                      <a:pt x="169787" y="1644887"/>
                    </a:lnTo>
                    <a:lnTo>
                      <a:pt x="176135" y="1626857"/>
                    </a:lnTo>
                    <a:lnTo>
                      <a:pt x="184862" y="1608826"/>
                    </a:lnTo>
                    <a:lnTo>
                      <a:pt x="194383" y="1590796"/>
                    </a:lnTo>
                    <a:lnTo>
                      <a:pt x="203111" y="1571944"/>
                    </a:lnTo>
                    <a:lnTo>
                      <a:pt x="211838" y="1553914"/>
                    </a:lnTo>
                    <a:lnTo>
                      <a:pt x="216598" y="1534245"/>
                    </a:lnTo>
                    <a:lnTo>
                      <a:pt x="200730" y="1519492"/>
                    </a:lnTo>
                    <a:lnTo>
                      <a:pt x="178514" y="1508018"/>
                    </a:lnTo>
                    <a:lnTo>
                      <a:pt x="153919" y="1497364"/>
                    </a:lnTo>
                    <a:lnTo>
                      <a:pt x="128531" y="1488349"/>
                    </a:lnTo>
                    <a:lnTo>
                      <a:pt x="102348" y="1479333"/>
                    </a:lnTo>
                    <a:lnTo>
                      <a:pt x="76166" y="1470318"/>
                    </a:lnTo>
                    <a:lnTo>
                      <a:pt x="51571" y="1459663"/>
                    </a:lnTo>
                    <a:lnTo>
                      <a:pt x="31736" y="1448189"/>
                    </a:lnTo>
                    <a:lnTo>
                      <a:pt x="14281" y="1431798"/>
                    </a:lnTo>
                    <a:lnTo>
                      <a:pt x="3967" y="1412128"/>
                    </a:lnTo>
                    <a:lnTo>
                      <a:pt x="0" y="1391638"/>
                    </a:lnTo>
                    <a:lnTo>
                      <a:pt x="3174" y="1371969"/>
                    </a:lnTo>
                    <a:lnTo>
                      <a:pt x="10314" y="1353938"/>
                    </a:lnTo>
                    <a:lnTo>
                      <a:pt x="21422" y="1339185"/>
                    </a:lnTo>
                    <a:lnTo>
                      <a:pt x="34909" y="1324433"/>
                    </a:lnTo>
                    <a:lnTo>
                      <a:pt x="47604" y="1312140"/>
                    </a:lnTo>
                    <a:lnTo>
                      <a:pt x="57919" y="1302305"/>
                    </a:lnTo>
                    <a:lnTo>
                      <a:pt x="88068" y="1266244"/>
                    </a:lnTo>
                    <a:lnTo>
                      <a:pt x="119803" y="1233461"/>
                    </a:lnTo>
                    <a:lnTo>
                      <a:pt x="151540" y="1200677"/>
                    </a:lnTo>
                    <a:lnTo>
                      <a:pt x="181689" y="1164615"/>
                    </a:lnTo>
                    <a:lnTo>
                      <a:pt x="210251" y="1129374"/>
                    </a:lnTo>
                    <a:lnTo>
                      <a:pt x="236433" y="1089215"/>
                    </a:lnTo>
                    <a:lnTo>
                      <a:pt x="257855" y="1045778"/>
                    </a:lnTo>
                    <a:lnTo>
                      <a:pt x="269756" y="1009716"/>
                    </a:lnTo>
                    <a:lnTo>
                      <a:pt x="273723" y="974475"/>
                    </a:lnTo>
                    <a:lnTo>
                      <a:pt x="273723" y="936775"/>
                    </a:lnTo>
                    <a:cubicBezTo>
                      <a:pt x="273459" y="923388"/>
                      <a:pt x="273194" y="910002"/>
                      <a:pt x="272930" y="896615"/>
                    </a:cubicBezTo>
                    <a:cubicBezTo>
                      <a:pt x="272401" y="883229"/>
                      <a:pt x="271871" y="869842"/>
                      <a:pt x="271342" y="856456"/>
                    </a:cubicBezTo>
                    <a:cubicBezTo>
                      <a:pt x="271871" y="841977"/>
                      <a:pt x="272401" y="827498"/>
                      <a:pt x="272930" y="813019"/>
                    </a:cubicBezTo>
                    <a:lnTo>
                      <a:pt x="276896" y="767123"/>
                    </a:lnTo>
                    <a:lnTo>
                      <a:pt x="321327" y="577800"/>
                    </a:lnTo>
                    <a:lnTo>
                      <a:pt x="349096" y="508956"/>
                    </a:lnTo>
                    <a:lnTo>
                      <a:pt x="382419" y="445030"/>
                    </a:lnTo>
                    <a:lnTo>
                      <a:pt x="421295" y="385200"/>
                    </a:lnTo>
                    <a:lnTo>
                      <a:pt x="465726" y="328650"/>
                    </a:lnTo>
                    <a:lnTo>
                      <a:pt x="514917" y="277017"/>
                    </a:lnTo>
                    <a:lnTo>
                      <a:pt x="568074" y="229481"/>
                    </a:lnTo>
                    <a:lnTo>
                      <a:pt x="625993" y="186044"/>
                    </a:lnTo>
                    <a:lnTo>
                      <a:pt x="686291" y="147523"/>
                    </a:lnTo>
                    <a:lnTo>
                      <a:pt x="751351" y="113101"/>
                    </a:lnTo>
                    <a:lnTo>
                      <a:pt x="817996" y="84416"/>
                    </a:lnTo>
                    <a:lnTo>
                      <a:pt x="885434" y="59010"/>
                    </a:lnTo>
                    <a:lnTo>
                      <a:pt x="1112347" y="737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ko-KR" altLang="en-US" sz="2700" dirty="0"/>
              </a:p>
            </p:txBody>
          </p:sp>
          <p:sp>
            <p:nvSpPr>
              <p:cNvPr id="32" name="Block Arc 30"/>
              <p:cNvSpPr/>
              <p:nvPr/>
            </p:nvSpPr>
            <p:spPr>
              <a:xfrm rot="324606">
                <a:off x="2229496" y="1098163"/>
                <a:ext cx="1202635" cy="1202635"/>
              </a:xfrm>
              <a:prstGeom prst="blockArc">
                <a:avLst>
                  <a:gd name="adj1" fmla="val 10088498"/>
                  <a:gd name="adj2" fmla="val 9280578"/>
                  <a:gd name="adj3" fmla="val 9563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Graphic 69"/>
            <p:cNvSpPr/>
            <p:nvPr/>
          </p:nvSpPr>
          <p:spPr>
            <a:xfrm flipH="1">
              <a:off x="1674014" y="3603912"/>
              <a:ext cx="985833" cy="2774817"/>
            </a:xfrm>
            <a:custGeom>
              <a:avLst/>
              <a:gdLst>
                <a:gd name="connsiteX0" fmla="*/ 7144 w 361950"/>
                <a:gd name="connsiteY0" fmla="*/ 7144 h 1171575"/>
                <a:gd name="connsiteX1" fmla="*/ 29051 w 361950"/>
                <a:gd name="connsiteY1" fmla="*/ 51911 h 1171575"/>
                <a:gd name="connsiteX2" fmla="*/ 106204 w 361950"/>
                <a:gd name="connsiteY2" fmla="*/ 178594 h 1171575"/>
                <a:gd name="connsiteX3" fmla="*/ 108109 w 361950"/>
                <a:gd name="connsiteY3" fmla="*/ 229076 h 1171575"/>
                <a:gd name="connsiteX4" fmla="*/ 75724 w 361950"/>
                <a:gd name="connsiteY4" fmla="*/ 257651 h 1171575"/>
                <a:gd name="connsiteX5" fmla="*/ 60484 w 361950"/>
                <a:gd name="connsiteY5" fmla="*/ 404336 h 1171575"/>
                <a:gd name="connsiteX6" fmla="*/ 64294 w 361950"/>
                <a:gd name="connsiteY6" fmla="*/ 463391 h 1171575"/>
                <a:gd name="connsiteX7" fmla="*/ 76676 w 361950"/>
                <a:gd name="connsiteY7" fmla="*/ 611029 h 1171575"/>
                <a:gd name="connsiteX8" fmla="*/ 73819 w 361950"/>
                <a:gd name="connsiteY8" fmla="*/ 664369 h 1171575"/>
                <a:gd name="connsiteX9" fmla="*/ 72866 w 361950"/>
                <a:gd name="connsiteY9" fmla="*/ 813911 h 1171575"/>
                <a:gd name="connsiteX10" fmla="*/ 76676 w 361950"/>
                <a:gd name="connsiteY10" fmla="*/ 871061 h 1171575"/>
                <a:gd name="connsiteX11" fmla="*/ 69056 w 361950"/>
                <a:gd name="connsiteY11" fmla="*/ 1064419 h 1171575"/>
                <a:gd name="connsiteX12" fmla="*/ 118586 w 361950"/>
                <a:gd name="connsiteY12" fmla="*/ 1128236 h 1171575"/>
                <a:gd name="connsiteX13" fmla="*/ 174784 w 361950"/>
                <a:gd name="connsiteY13" fmla="*/ 1162526 h 1171575"/>
                <a:gd name="connsiteX14" fmla="*/ 195739 w 361950"/>
                <a:gd name="connsiteY14" fmla="*/ 1101566 h 1171575"/>
                <a:gd name="connsiteX15" fmla="*/ 206216 w 361950"/>
                <a:gd name="connsiteY15" fmla="*/ 159544 h 1171575"/>
                <a:gd name="connsiteX16" fmla="*/ 218599 w 361950"/>
                <a:gd name="connsiteY16" fmla="*/ 110014 h 1171575"/>
                <a:gd name="connsiteX17" fmla="*/ 233839 w 361950"/>
                <a:gd name="connsiteY17" fmla="*/ 160496 h 1171575"/>
                <a:gd name="connsiteX18" fmla="*/ 225266 w 361950"/>
                <a:gd name="connsiteY18" fmla="*/ 897731 h 1171575"/>
                <a:gd name="connsiteX19" fmla="*/ 225266 w 361950"/>
                <a:gd name="connsiteY19" fmla="*/ 1116806 h 1171575"/>
                <a:gd name="connsiteX20" fmla="*/ 245269 w 361950"/>
                <a:gd name="connsiteY20" fmla="*/ 1137761 h 1171575"/>
                <a:gd name="connsiteX21" fmla="*/ 311944 w 361950"/>
                <a:gd name="connsiteY21" fmla="*/ 1031081 h 1171575"/>
                <a:gd name="connsiteX22" fmla="*/ 319564 w 361950"/>
                <a:gd name="connsiteY22" fmla="*/ 98584 h 1171575"/>
                <a:gd name="connsiteX23" fmla="*/ 356711 w 361950"/>
                <a:gd name="connsiteY23" fmla="*/ 7144 h 1171575"/>
                <a:gd name="connsiteX24" fmla="*/ 7144 w 361950"/>
                <a:gd name="connsiteY24" fmla="*/ 7144 h 1171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61950" h="1171575">
                  <a:moveTo>
                    <a:pt x="7144" y="7144"/>
                  </a:moveTo>
                  <a:cubicBezTo>
                    <a:pt x="20479" y="19526"/>
                    <a:pt x="29051" y="36671"/>
                    <a:pt x="29051" y="51911"/>
                  </a:cubicBezTo>
                  <a:cubicBezTo>
                    <a:pt x="30004" y="114776"/>
                    <a:pt x="63341" y="147161"/>
                    <a:pt x="106204" y="178594"/>
                  </a:cubicBezTo>
                  <a:cubicBezTo>
                    <a:pt x="129064" y="194786"/>
                    <a:pt x="127159" y="211931"/>
                    <a:pt x="108109" y="229076"/>
                  </a:cubicBezTo>
                  <a:cubicBezTo>
                    <a:pt x="97631" y="238601"/>
                    <a:pt x="87154" y="248126"/>
                    <a:pt x="75724" y="257651"/>
                  </a:cubicBezTo>
                  <a:cubicBezTo>
                    <a:pt x="22384" y="301466"/>
                    <a:pt x="16669" y="350044"/>
                    <a:pt x="60484" y="404336"/>
                  </a:cubicBezTo>
                  <a:cubicBezTo>
                    <a:pt x="77629" y="425291"/>
                    <a:pt x="78581" y="440531"/>
                    <a:pt x="64294" y="463391"/>
                  </a:cubicBezTo>
                  <a:cubicBezTo>
                    <a:pt x="18574" y="531019"/>
                    <a:pt x="20479" y="551021"/>
                    <a:pt x="76676" y="611029"/>
                  </a:cubicBezTo>
                  <a:cubicBezTo>
                    <a:pt x="95726" y="631984"/>
                    <a:pt x="97631" y="645319"/>
                    <a:pt x="73819" y="664369"/>
                  </a:cubicBezTo>
                  <a:cubicBezTo>
                    <a:pt x="16669" y="711041"/>
                    <a:pt x="15716" y="765334"/>
                    <a:pt x="72866" y="813911"/>
                  </a:cubicBezTo>
                  <a:cubicBezTo>
                    <a:pt x="97631" y="834866"/>
                    <a:pt x="97631" y="848201"/>
                    <a:pt x="76676" y="871061"/>
                  </a:cubicBezTo>
                  <a:cubicBezTo>
                    <a:pt x="17621" y="932974"/>
                    <a:pt x="16669" y="995839"/>
                    <a:pt x="69056" y="1064419"/>
                  </a:cubicBezTo>
                  <a:cubicBezTo>
                    <a:pt x="85249" y="1085374"/>
                    <a:pt x="102394" y="1107281"/>
                    <a:pt x="118586" y="1128236"/>
                  </a:cubicBezTo>
                  <a:cubicBezTo>
                    <a:pt x="132874" y="1146334"/>
                    <a:pt x="146209" y="1172051"/>
                    <a:pt x="174784" y="1162526"/>
                  </a:cubicBezTo>
                  <a:cubicBezTo>
                    <a:pt x="206216" y="1153001"/>
                    <a:pt x="195739" y="1122521"/>
                    <a:pt x="195739" y="1101566"/>
                  </a:cubicBezTo>
                  <a:cubicBezTo>
                    <a:pt x="197644" y="787241"/>
                    <a:pt x="195739" y="472916"/>
                    <a:pt x="206216" y="159544"/>
                  </a:cubicBezTo>
                  <a:cubicBezTo>
                    <a:pt x="207169" y="141446"/>
                    <a:pt x="198596" y="110014"/>
                    <a:pt x="218599" y="110014"/>
                  </a:cubicBezTo>
                  <a:cubicBezTo>
                    <a:pt x="245269" y="110014"/>
                    <a:pt x="233839" y="142399"/>
                    <a:pt x="233839" y="160496"/>
                  </a:cubicBezTo>
                  <a:cubicBezTo>
                    <a:pt x="235744" y="406241"/>
                    <a:pt x="231934" y="651986"/>
                    <a:pt x="225266" y="897731"/>
                  </a:cubicBezTo>
                  <a:cubicBezTo>
                    <a:pt x="225266" y="971074"/>
                    <a:pt x="225266" y="1043464"/>
                    <a:pt x="225266" y="1116806"/>
                  </a:cubicBezTo>
                  <a:cubicBezTo>
                    <a:pt x="225266" y="1128236"/>
                    <a:pt x="222409" y="1154906"/>
                    <a:pt x="245269" y="1137761"/>
                  </a:cubicBezTo>
                  <a:cubicBezTo>
                    <a:pt x="279559" y="1112044"/>
                    <a:pt x="311944" y="1086326"/>
                    <a:pt x="311944" y="1031081"/>
                  </a:cubicBezTo>
                  <a:cubicBezTo>
                    <a:pt x="311944" y="720566"/>
                    <a:pt x="316706" y="409099"/>
                    <a:pt x="319564" y="98584"/>
                  </a:cubicBezTo>
                  <a:cubicBezTo>
                    <a:pt x="319564" y="57626"/>
                    <a:pt x="332899" y="26194"/>
                    <a:pt x="356711" y="7144"/>
                  </a:cubicBezTo>
                  <a:lnTo>
                    <a:pt x="7144" y="7144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6" name="TextBox 7"/>
          <p:cNvSpPr txBox="1"/>
          <p:nvPr/>
        </p:nvSpPr>
        <p:spPr>
          <a:xfrm>
            <a:off x="3292752" y="1853685"/>
            <a:ext cx="5750796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Company: The name of the company</a:t>
            </a:r>
            <a:endParaRPr lang="en-US" altLang="ko-KR" sz="22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7" name="TextBox 7"/>
          <p:cNvSpPr txBox="1"/>
          <p:nvPr/>
        </p:nvSpPr>
        <p:spPr>
          <a:xfrm>
            <a:off x="3872865" y="2501900"/>
            <a:ext cx="687260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Sector: The sector to which the company belongs.</a:t>
            </a:r>
            <a:endParaRPr lang="en-US" altLang="ko-KR" sz="22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8" name="TextBox 7"/>
          <p:cNvSpPr txBox="1"/>
          <p:nvPr/>
        </p:nvSpPr>
        <p:spPr>
          <a:xfrm>
            <a:off x="4582795" y="3395980"/>
            <a:ext cx="75044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Industry: The specific industry category within the sector.</a:t>
            </a:r>
            <a:endParaRPr lang="en-US" altLang="ko-KR" sz="22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65" name="Block Arc 14"/>
          <p:cNvSpPr/>
          <p:nvPr/>
        </p:nvSpPr>
        <p:spPr>
          <a:xfrm rot="16200000">
            <a:off x="3208655" y="4117340"/>
            <a:ext cx="342265" cy="30924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7" name="Oval 25"/>
          <p:cNvSpPr>
            <a:spLocks noChangeAspect="1"/>
          </p:cNvSpPr>
          <p:nvPr/>
        </p:nvSpPr>
        <p:spPr>
          <a:xfrm>
            <a:off x="4074160" y="3459480"/>
            <a:ext cx="302895" cy="30353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9" name="Text Box 38"/>
          <p:cNvSpPr txBox="1"/>
          <p:nvPr/>
        </p:nvSpPr>
        <p:spPr>
          <a:xfrm>
            <a:off x="3872865" y="4100830"/>
            <a:ext cx="6778625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Continent: The continent where the company is located.</a:t>
            </a:r>
            <a:endParaRPr lang="en-US" altLang="ko-KR" sz="22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3359150" y="4939030"/>
            <a:ext cx="6778625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Country: The country where the company is located.</a:t>
            </a:r>
            <a:endParaRPr lang="en-US" altLang="ko-KR" sz="22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1" name="Text Box 40"/>
          <p:cNvSpPr txBox="1"/>
          <p:nvPr/>
        </p:nvSpPr>
        <p:spPr>
          <a:xfrm>
            <a:off x="2863215" y="5742940"/>
            <a:ext cx="8904605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Market Value: The market value of the company, which represents the total market worth of its outstanding shares.</a:t>
            </a:r>
            <a:endParaRPr lang="en-US" altLang="ko-KR" sz="22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7" name="Rectangle 7"/>
          <p:cNvSpPr/>
          <p:nvPr/>
        </p:nvSpPr>
        <p:spPr>
          <a:xfrm rot="18900000">
            <a:off x="2030730" y="5788025"/>
            <a:ext cx="273050" cy="353060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Block Arc 41"/>
          <p:cNvSpPr/>
          <p:nvPr/>
        </p:nvSpPr>
        <p:spPr>
          <a:xfrm>
            <a:off x="2517775" y="4912360"/>
            <a:ext cx="365760" cy="422275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245" y="57785"/>
            <a:ext cx="11573510" cy="541020"/>
          </a:xfrm>
        </p:spPr>
        <p:txBody>
          <a:bodyPr/>
          <a:lstStyle/>
          <a:p>
            <a:r>
              <a:rPr lang="en-US" dirty="0">
                <a:sym typeface="+mn-ea"/>
              </a:rPr>
              <a:t>Overview of the Dataset</a:t>
            </a:r>
            <a:endParaRPr lang="en-US" dirty="0"/>
          </a:p>
        </p:txBody>
      </p:sp>
      <p:grpSp>
        <p:nvGrpSpPr>
          <p:cNvPr id="28" name="Group 26"/>
          <p:cNvGrpSpPr/>
          <p:nvPr/>
        </p:nvGrpSpPr>
        <p:grpSpPr>
          <a:xfrm>
            <a:off x="229235" y="288925"/>
            <a:ext cx="1012825" cy="6381750"/>
            <a:chOff x="953311" y="1053817"/>
            <a:chExt cx="2100413" cy="5324912"/>
          </a:xfrm>
        </p:grpSpPr>
        <p:grpSp>
          <p:nvGrpSpPr>
            <p:cNvPr id="29" name="Group 27"/>
            <p:cNvGrpSpPr/>
            <p:nvPr/>
          </p:nvGrpSpPr>
          <p:grpSpPr>
            <a:xfrm>
              <a:off x="953311" y="1053817"/>
              <a:ext cx="2100413" cy="2643864"/>
              <a:chOff x="1350877" y="1098163"/>
              <a:chExt cx="2100413" cy="2643864"/>
            </a:xfrm>
          </p:grpSpPr>
          <p:sp>
            <p:nvSpPr>
              <p:cNvPr id="31" name="Freeform: Shape 29"/>
              <p:cNvSpPr/>
              <p:nvPr/>
            </p:nvSpPr>
            <p:spPr bwMode="auto">
              <a:xfrm rot="395367">
                <a:off x="1350877" y="1729407"/>
                <a:ext cx="2100413" cy="2012620"/>
              </a:xfrm>
              <a:custGeom>
                <a:avLst/>
                <a:gdLst>
                  <a:gd name="connsiteX0" fmla="*/ 1083647 w 2334182"/>
                  <a:gd name="connsiteY0" fmla="*/ 171768 h 2236619"/>
                  <a:gd name="connsiteX1" fmla="*/ 950300 w 2334182"/>
                  <a:gd name="connsiteY1" fmla="*/ 202779 h 2236619"/>
                  <a:gd name="connsiteX2" fmla="*/ 907661 w 2334182"/>
                  <a:gd name="connsiteY2" fmla="*/ 218284 h 2236619"/>
                  <a:gd name="connsiteX3" fmla="*/ 862695 w 2334182"/>
                  <a:gd name="connsiteY3" fmla="*/ 235340 h 2236619"/>
                  <a:gd name="connsiteX4" fmla="*/ 819281 w 2334182"/>
                  <a:gd name="connsiteY4" fmla="*/ 254722 h 2236619"/>
                  <a:gd name="connsiteX5" fmla="*/ 775091 w 2334182"/>
                  <a:gd name="connsiteY5" fmla="*/ 277980 h 2236619"/>
                  <a:gd name="connsiteX6" fmla="*/ 733227 w 2334182"/>
                  <a:gd name="connsiteY6" fmla="*/ 302787 h 2236619"/>
                  <a:gd name="connsiteX7" fmla="*/ 692138 w 2334182"/>
                  <a:gd name="connsiteY7" fmla="*/ 329922 h 2236619"/>
                  <a:gd name="connsiteX8" fmla="*/ 654149 w 2334182"/>
                  <a:gd name="connsiteY8" fmla="*/ 360932 h 2236619"/>
                  <a:gd name="connsiteX9" fmla="*/ 618487 w 2334182"/>
                  <a:gd name="connsiteY9" fmla="*/ 394269 h 2236619"/>
                  <a:gd name="connsiteX10" fmla="*/ 586702 w 2334182"/>
                  <a:gd name="connsiteY10" fmla="*/ 431482 h 2236619"/>
                  <a:gd name="connsiteX11" fmla="*/ 558017 w 2334182"/>
                  <a:gd name="connsiteY11" fmla="*/ 469469 h 2236619"/>
                  <a:gd name="connsiteX12" fmla="*/ 535534 w 2334182"/>
                  <a:gd name="connsiteY12" fmla="*/ 511334 h 2236619"/>
                  <a:gd name="connsiteX13" fmla="*/ 516928 w 2334182"/>
                  <a:gd name="connsiteY13" fmla="*/ 557074 h 2236619"/>
                  <a:gd name="connsiteX14" fmla="*/ 506075 w 2334182"/>
                  <a:gd name="connsiteY14" fmla="*/ 604366 h 2236619"/>
                  <a:gd name="connsiteX15" fmla="*/ 500647 w 2334182"/>
                  <a:gd name="connsiteY15" fmla="*/ 657083 h 2236619"/>
                  <a:gd name="connsiteX16" fmla="*/ 502973 w 2334182"/>
                  <a:gd name="connsiteY16" fmla="*/ 693521 h 2236619"/>
                  <a:gd name="connsiteX17" fmla="*/ 513051 w 2334182"/>
                  <a:gd name="connsiteY17" fmla="*/ 727633 h 2236619"/>
                  <a:gd name="connsiteX18" fmla="*/ 527007 w 2334182"/>
                  <a:gd name="connsiteY18" fmla="*/ 758644 h 2236619"/>
                  <a:gd name="connsiteX19" fmla="*/ 547163 w 2334182"/>
                  <a:gd name="connsiteY19" fmla="*/ 786552 h 2236619"/>
                  <a:gd name="connsiteX20" fmla="*/ 568095 w 2334182"/>
                  <a:gd name="connsiteY20" fmla="*/ 812912 h 2236619"/>
                  <a:gd name="connsiteX21" fmla="*/ 592129 w 2334182"/>
                  <a:gd name="connsiteY21" fmla="*/ 836170 h 2236619"/>
                  <a:gd name="connsiteX22" fmla="*/ 616162 w 2334182"/>
                  <a:gd name="connsiteY22" fmla="*/ 854001 h 2236619"/>
                  <a:gd name="connsiteX23" fmla="*/ 640970 w 2334182"/>
                  <a:gd name="connsiteY23" fmla="*/ 871056 h 2236619"/>
                  <a:gd name="connsiteX24" fmla="*/ 673532 w 2334182"/>
                  <a:gd name="connsiteY24" fmla="*/ 883460 h 2236619"/>
                  <a:gd name="connsiteX25" fmla="*/ 709194 w 2334182"/>
                  <a:gd name="connsiteY25" fmla="*/ 891988 h 2236619"/>
                  <a:gd name="connsiteX26" fmla="*/ 748732 w 2334182"/>
                  <a:gd name="connsiteY26" fmla="*/ 898190 h 2236619"/>
                  <a:gd name="connsiteX27" fmla="*/ 790596 w 2334182"/>
                  <a:gd name="connsiteY27" fmla="*/ 902067 h 2236619"/>
                  <a:gd name="connsiteX28" fmla="*/ 834786 w 2334182"/>
                  <a:gd name="connsiteY28" fmla="*/ 905168 h 2236619"/>
                  <a:gd name="connsiteX29" fmla="*/ 878201 w 2334182"/>
                  <a:gd name="connsiteY29" fmla="*/ 905943 h 2236619"/>
                  <a:gd name="connsiteX30" fmla="*/ 923167 w 2334182"/>
                  <a:gd name="connsiteY30" fmla="*/ 905943 h 2236619"/>
                  <a:gd name="connsiteX31" fmla="*/ 968132 w 2334182"/>
                  <a:gd name="connsiteY31" fmla="*/ 907493 h 2236619"/>
                  <a:gd name="connsiteX32" fmla="*/ 1010772 w 2334182"/>
                  <a:gd name="connsiteY32" fmla="*/ 910595 h 2236619"/>
                  <a:gd name="connsiteX33" fmla="*/ 1050310 w 2334182"/>
                  <a:gd name="connsiteY33" fmla="*/ 913696 h 2236619"/>
                  <a:gd name="connsiteX34" fmla="*/ 1086747 w 2334182"/>
                  <a:gd name="connsiteY34" fmla="*/ 919122 h 2236619"/>
                  <a:gd name="connsiteX35" fmla="*/ 1120859 w 2334182"/>
                  <a:gd name="connsiteY35" fmla="*/ 927650 h 2236619"/>
                  <a:gd name="connsiteX36" fmla="*/ 1148768 w 2334182"/>
                  <a:gd name="connsiteY36" fmla="*/ 938505 h 2236619"/>
                  <a:gd name="connsiteX37" fmla="*/ 1169700 w 2334182"/>
                  <a:gd name="connsiteY37" fmla="*/ 954009 h 2236619"/>
                  <a:gd name="connsiteX38" fmla="*/ 1186756 w 2334182"/>
                  <a:gd name="connsiteY38" fmla="*/ 971065 h 2236619"/>
                  <a:gd name="connsiteX39" fmla="*/ 1202261 w 2334182"/>
                  <a:gd name="connsiteY39" fmla="*/ 991222 h 2236619"/>
                  <a:gd name="connsiteX40" fmla="*/ 1213891 w 2334182"/>
                  <a:gd name="connsiteY40" fmla="*/ 1010604 h 2236619"/>
                  <a:gd name="connsiteX41" fmla="*/ 1224744 w 2334182"/>
                  <a:gd name="connsiteY41" fmla="*/ 1033086 h 2236619"/>
                  <a:gd name="connsiteX42" fmla="*/ 1233272 w 2334182"/>
                  <a:gd name="connsiteY42" fmla="*/ 1054018 h 2236619"/>
                  <a:gd name="connsiteX43" fmla="*/ 1241801 w 2334182"/>
                  <a:gd name="connsiteY43" fmla="*/ 1076501 h 2236619"/>
                  <a:gd name="connsiteX44" fmla="*/ 1250328 w 2334182"/>
                  <a:gd name="connsiteY44" fmla="*/ 1099759 h 2236619"/>
                  <a:gd name="connsiteX45" fmla="*/ 1260407 w 2334182"/>
                  <a:gd name="connsiteY45" fmla="*/ 1120691 h 2236619"/>
                  <a:gd name="connsiteX46" fmla="*/ 1269710 w 2334182"/>
                  <a:gd name="connsiteY46" fmla="*/ 1141624 h 2236619"/>
                  <a:gd name="connsiteX47" fmla="*/ 1281339 w 2334182"/>
                  <a:gd name="connsiteY47" fmla="*/ 1161780 h 2236619"/>
                  <a:gd name="connsiteX48" fmla="*/ 1293743 w 2334182"/>
                  <a:gd name="connsiteY48" fmla="*/ 1179611 h 2236619"/>
                  <a:gd name="connsiteX49" fmla="*/ 1309248 w 2334182"/>
                  <a:gd name="connsiteY49" fmla="*/ 1196668 h 2236619"/>
                  <a:gd name="connsiteX50" fmla="*/ 1327855 w 2334182"/>
                  <a:gd name="connsiteY50" fmla="*/ 1210622 h 2236619"/>
                  <a:gd name="connsiteX51" fmla="*/ 1350338 w 2334182"/>
                  <a:gd name="connsiteY51" fmla="*/ 1222251 h 2236619"/>
                  <a:gd name="connsiteX52" fmla="*/ 1377471 w 2334182"/>
                  <a:gd name="connsiteY52" fmla="*/ 1231555 h 2236619"/>
                  <a:gd name="connsiteX53" fmla="*/ 1406932 w 2334182"/>
                  <a:gd name="connsiteY53" fmla="*/ 1237756 h 2236619"/>
                  <a:gd name="connsiteX54" fmla="*/ 1441818 w 2334182"/>
                  <a:gd name="connsiteY54" fmla="*/ 1240082 h 2236619"/>
                  <a:gd name="connsiteX55" fmla="*/ 1484458 w 2334182"/>
                  <a:gd name="connsiteY55" fmla="*/ 1239307 h 2236619"/>
                  <a:gd name="connsiteX56" fmla="*/ 1502289 w 2334182"/>
                  <a:gd name="connsiteY56" fmla="*/ 1267216 h 2236619"/>
                  <a:gd name="connsiteX57" fmla="*/ 1523996 w 2334182"/>
                  <a:gd name="connsiteY57" fmla="*/ 1296677 h 2236619"/>
                  <a:gd name="connsiteX58" fmla="*/ 1548805 w 2334182"/>
                  <a:gd name="connsiteY58" fmla="*/ 1327687 h 2236619"/>
                  <a:gd name="connsiteX59" fmla="*/ 1577490 w 2334182"/>
                  <a:gd name="connsiteY59" fmla="*/ 1357146 h 2236619"/>
                  <a:gd name="connsiteX60" fmla="*/ 1606949 w 2334182"/>
                  <a:gd name="connsiteY60" fmla="*/ 1385831 h 2236619"/>
                  <a:gd name="connsiteX61" fmla="*/ 1636410 w 2334182"/>
                  <a:gd name="connsiteY61" fmla="*/ 1406764 h 2236619"/>
                  <a:gd name="connsiteX62" fmla="*/ 1665870 w 2334182"/>
                  <a:gd name="connsiteY62" fmla="*/ 1422268 h 2236619"/>
                  <a:gd name="connsiteX63" fmla="*/ 1691453 w 2334182"/>
                  <a:gd name="connsiteY63" fmla="*/ 1429246 h 2236619"/>
                  <a:gd name="connsiteX64" fmla="*/ 1720914 w 2334182"/>
                  <a:gd name="connsiteY64" fmla="*/ 1430797 h 2236619"/>
                  <a:gd name="connsiteX65" fmla="*/ 1753474 w 2334182"/>
                  <a:gd name="connsiteY65" fmla="*/ 1429246 h 2236619"/>
                  <a:gd name="connsiteX66" fmla="*/ 1787587 w 2334182"/>
                  <a:gd name="connsiteY66" fmla="*/ 1426145 h 2236619"/>
                  <a:gd name="connsiteX67" fmla="*/ 1822473 w 2334182"/>
                  <a:gd name="connsiteY67" fmla="*/ 1419168 h 2236619"/>
                  <a:gd name="connsiteX68" fmla="*/ 1856584 w 2334182"/>
                  <a:gd name="connsiteY68" fmla="*/ 1410640 h 2236619"/>
                  <a:gd name="connsiteX69" fmla="*/ 1889921 w 2334182"/>
                  <a:gd name="connsiteY69" fmla="*/ 1401336 h 2236619"/>
                  <a:gd name="connsiteX70" fmla="*/ 1920156 w 2334182"/>
                  <a:gd name="connsiteY70" fmla="*/ 1389708 h 2236619"/>
                  <a:gd name="connsiteX71" fmla="*/ 1948066 w 2334182"/>
                  <a:gd name="connsiteY71" fmla="*/ 1378853 h 2236619"/>
                  <a:gd name="connsiteX72" fmla="*/ 1968998 w 2334182"/>
                  <a:gd name="connsiteY72" fmla="*/ 1367225 h 2236619"/>
                  <a:gd name="connsiteX73" fmla="*/ 1986054 w 2334182"/>
                  <a:gd name="connsiteY73" fmla="*/ 1357146 h 2236619"/>
                  <a:gd name="connsiteX74" fmla="*/ 2011638 w 2334182"/>
                  <a:gd name="connsiteY74" fmla="*/ 1337766 h 2236619"/>
                  <a:gd name="connsiteX75" fmla="*/ 2036446 w 2334182"/>
                  <a:gd name="connsiteY75" fmla="*/ 1315283 h 2236619"/>
                  <a:gd name="connsiteX76" fmla="*/ 2060480 w 2334182"/>
                  <a:gd name="connsiteY76" fmla="*/ 1291250 h 2236619"/>
                  <a:gd name="connsiteX77" fmla="*/ 2084513 w 2334182"/>
                  <a:gd name="connsiteY77" fmla="*/ 1265666 h 2236619"/>
                  <a:gd name="connsiteX78" fmla="*/ 2106995 w 2334182"/>
                  <a:gd name="connsiteY78" fmla="*/ 1236205 h 2236619"/>
                  <a:gd name="connsiteX79" fmla="*/ 2127153 w 2334182"/>
                  <a:gd name="connsiteY79" fmla="*/ 1205195 h 2236619"/>
                  <a:gd name="connsiteX80" fmla="*/ 2144983 w 2334182"/>
                  <a:gd name="connsiteY80" fmla="*/ 1171083 h 2236619"/>
                  <a:gd name="connsiteX81" fmla="*/ 2160488 w 2334182"/>
                  <a:gd name="connsiteY81" fmla="*/ 1133095 h 2236619"/>
                  <a:gd name="connsiteX82" fmla="*/ 2172117 w 2334182"/>
                  <a:gd name="connsiteY82" fmla="*/ 1093557 h 2236619"/>
                  <a:gd name="connsiteX83" fmla="*/ 2180645 w 2334182"/>
                  <a:gd name="connsiteY83" fmla="*/ 1048591 h 2236619"/>
                  <a:gd name="connsiteX84" fmla="*/ 2183747 w 2334182"/>
                  <a:gd name="connsiteY84" fmla="*/ 1002076 h 2236619"/>
                  <a:gd name="connsiteX85" fmla="*/ 2182196 w 2334182"/>
                  <a:gd name="connsiteY85" fmla="*/ 950133 h 2236619"/>
                  <a:gd name="connsiteX86" fmla="*/ 2175218 w 2334182"/>
                  <a:gd name="connsiteY86" fmla="*/ 895090 h 2236619"/>
                  <a:gd name="connsiteX87" fmla="*/ 2158162 w 2334182"/>
                  <a:gd name="connsiteY87" fmla="*/ 812912 h 2236619"/>
                  <a:gd name="connsiteX88" fmla="*/ 2137231 w 2334182"/>
                  <a:gd name="connsiteY88" fmla="*/ 736936 h 2236619"/>
                  <a:gd name="connsiteX89" fmla="*/ 2110096 w 2334182"/>
                  <a:gd name="connsiteY89" fmla="*/ 664061 h 2236619"/>
                  <a:gd name="connsiteX90" fmla="*/ 2077535 w 2334182"/>
                  <a:gd name="connsiteY90" fmla="*/ 595837 h 2236619"/>
                  <a:gd name="connsiteX91" fmla="*/ 2041098 w 2334182"/>
                  <a:gd name="connsiteY91" fmla="*/ 533041 h 2236619"/>
                  <a:gd name="connsiteX92" fmla="*/ 1997683 w 2334182"/>
                  <a:gd name="connsiteY92" fmla="*/ 473346 h 2236619"/>
                  <a:gd name="connsiteX93" fmla="*/ 1951167 w 2334182"/>
                  <a:gd name="connsiteY93" fmla="*/ 419853 h 2236619"/>
                  <a:gd name="connsiteX94" fmla="*/ 1896899 w 2334182"/>
                  <a:gd name="connsiteY94" fmla="*/ 371786 h 2236619"/>
                  <a:gd name="connsiteX95" fmla="*/ 1841079 w 2334182"/>
                  <a:gd name="connsiteY95" fmla="*/ 326821 h 2236619"/>
                  <a:gd name="connsiteX96" fmla="*/ 1777508 w 2334182"/>
                  <a:gd name="connsiteY96" fmla="*/ 288833 h 2236619"/>
                  <a:gd name="connsiteX97" fmla="*/ 1710061 w 2334182"/>
                  <a:gd name="connsiteY97" fmla="*/ 254722 h 2236619"/>
                  <a:gd name="connsiteX98" fmla="*/ 1637960 w 2334182"/>
                  <a:gd name="connsiteY98" fmla="*/ 225261 h 2236619"/>
                  <a:gd name="connsiteX99" fmla="*/ 1560433 w 2334182"/>
                  <a:gd name="connsiteY99" fmla="*/ 202779 h 2236619"/>
                  <a:gd name="connsiteX100" fmla="*/ 1477481 w 2334182"/>
                  <a:gd name="connsiteY100" fmla="*/ 184948 h 2236619"/>
                  <a:gd name="connsiteX101" fmla="*/ 1391427 w 2334182"/>
                  <a:gd name="connsiteY101" fmla="*/ 171768 h 2236619"/>
                  <a:gd name="connsiteX102" fmla="*/ 1298395 w 2334182"/>
                  <a:gd name="connsiteY102" fmla="*/ 164791 h 2236619"/>
                  <a:gd name="connsiteX103" fmla="*/ 1200712 w 2334182"/>
                  <a:gd name="connsiteY103" fmla="*/ 163240 h 2236619"/>
                  <a:gd name="connsiteX104" fmla="*/ 1112347 w 2334182"/>
                  <a:gd name="connsiteY104" fmla="*/ 7377 h 2236619"/>
                  <a:gd name="connsiteX105" fmla="*/ 1202794 w 2334182"/>
                  <a:gd name="connsiteY105" fmla="*/ 0 h 2236619"/>
                  <a:gd name="connsiteX106" fmla="*/ 1304349 w 2334182"/>
                  <a:gd name="connsiteY106" fmla="*/ 820 h 2236619"/>
                  <a:gd name="connsiteX107" fmla="*/ 1399557 w 2334182"/>
                  <a:gd name="connsiteY107" fmla="*/ 8195 h 2236619"/>
                  <a:gd name="connsiteX108" fmla="*/ 1490005 w 2334182"/>
                  <a:gd name="connsiteY108" fmla="*/ 20490 h 2236619"/>
                  <a:gd name="connsiteX109" fmla="*/ 1576486 w 2334182"/>
                  <a:gd name="connsiteY109" fmla="*/ 38520 h 2236619"/>
                  <a:gd name="connsiteX110" fmla="*/ 1658999 w 2334182"/>
                  <a:gd name="connsiteY110" fmla="*/ 60649 h 2236619"/>
                  <a:gd name="connsiteX111" fmla="*/ 1735165 w 2334182"/>
                  <a:gd name="connsiteY111" fmla="*/ 89334 h 2236619"/>
                  <a:gd name="connsiteX112" fmla="*/ 1808952 w 2334182"/>
                  <a:gd name="connsiteY112" fmla="*/ 120478 h 2236619"/>
                  <a:gd name="connsiteX113" fmla="*/ 1876391 w 2334182"/>
                  <a:gd name="connsiteY113" fmla="*/ 157358 h 2236619"/>
                  <a:gd name="connsiteX114" fmla="*/ 1939862 w 2334182"/>
                  <a:gd name="connsiteY114" fmla="*/ 199157 h 2236619"/>
                  <a:gd name="connsiteX115" fmla="*/ 2000955 w 2334182"/>
                  <a:gd name="connsiteY115" fmla="*/ 245873 h 2236619"/>
                  <a:gd name="connsiteX116" fmla="*/ 2055699 w 2334182"/>
                  <a:gd name="connsiteY116" fmla="*/ 295866 h 2236619"/>
                  <a:gd name="connsiteX117" fmla="*/ 2105683 w 2334182"/>
                  <a:gd name="connsiteY117" fmla="*/ 351598 h 2236619"/>
                  <a:gd name="connsiteX118" fmla="*/ 2152493 w 2334182"/>
                  <a:gd name="connsiteY118" fmla="*/ 409787 h 2236619"/>
                  <a:gd name="connsiteX119" fmla="*/ 2193750 w 2334182"/>
                  <a:gd name="connsiteY119" fmla="*/ 472075 h 2236619"/>
                  <a:gd name="connsiteX120" fmla="*/ 2231834 w 2334182"/>
                  <a:gd name="connsiteY120" fmla="*/ 537641 h 2236619"/>
                  <a:gd name="connsiteX121" fmla="*/ 2257223 w 2334182"/>
                  <a:gd name="connsiteY121" fmla="*/ 592553 h 2236619"/>
                  <a:gd name="connsiteX122" fmla="*/ 2279437 w 2334182"/>
                  <a:gd name="connsiteY122" fmla="*/ 654021 h 2236619"/>
                  <a:gd name="connsiteX123" fmla="*/ 2299273 w 2334182"/>
                  <a:gd name="connsiteY123" fmla="*/ 721226 h 2236619"/>
                  <a:gd name="connsiteX124" fmla="*/ 2315141 w 2334182"/>
                  <a:gd name="connsiteY124" fmla="*/ 794168 h 2236619"/>
                  <a:gd name="connsiteX125" fmla="*/ 2327042 w 2334182"/>
                  <a:gd name="connsiteY125" fmla="*/ 868749 h 2236619"/>
                  <a:gd name="connsiteX126" fmla="*/ 2332595 w 2334182"/>
                  <a:gd name="connsiteY126" fmla="*/ 945790 h 2236619"/>
                  <a:gd name="connsiteX127" fmla="*/ 2334182 w 2334182"/>
                  <a:gd name="connsiteY127" fmla="*/ 1024469 h 2236619"/>
                  <a:gd name="connsiteX128" fmla="*/ 2329422 w 2334182"/>
                  <a:gd name="connsiteY128" fmla="*/ 1102329 h 2236619"/>
                  <a:gd name="connsiteX129" fmla="*/ 2319901 w 2334182"/>
                  <a:gd name="connsiteY129" fmla="*/ 1178549 h 2236619"/>
                  <a:gd name="connsiteX130" fmla="*/ 2302446 w 2334182"/>
                  <a:gd name="connsiteY130" fmla="*/ 1253131 h 2236619"/>
                  <a:gd name="connsiteX131" fmla="*/ 2279438 w 2334182"/>
                  <a:gd name="connsiteY131" fmla="*/ 1317056 h 2236619"/>
                  <a:gd name="connsiteX132" fmla="*/ 2251669 w 2334182"/>
                  <a:gd name="connsiteY132" fmla="*/ 1376887 h 2236619"/>
                  <a:gd name="connsiteX133" fmla="*/ 2218347 w 2334182"/>
                  <a:gd name="connsiteY133" fmla="*/ 1431798 h 2236619"/>
                  <a:gd name="connsiteX134" fmla="*/ 2184230 w 2334182"/>
                  <a:gd name="connsiteY134" fmla="*/ 1485070 h 2236619"/>
                  <a:gd name="connsiteX135" fmla="*/ 2146146 w 2334182"/>
                  <a:gd name="connsiteY135" fmla="*/ 1537523 h 2236619"/>
                  <a:gd name="connsiteX136" fmla="*/ 2108857 w 2334182"/>
                  <a:gd name="connsiteY136" fmla="*/ 1586698 h 2236619"/>
                  <a:gd name="connsiteX137" fmla="*/ 2071567 w 2334182"/>
                  <a:gd name="connsiteY137" fmla="*/ 1637511 h 2236619"/>
                  <a:gd name="connsiteX138" fmla="*/ 2035070 w 2334182"/>
                  <a:gd name="connsiteY138" fmla="*/ 1688324 h 2236619"/>
                  <a:gd name="connsiteX139" fmla="*/ 2010476 w 2334182"/>
                  <a:gd name="connsiteY139" fmla="*/ 1729303 h 2236619"/>
                  <a:gd name="connsiteX140" fmla="*/ 1990641 w 2334182"/>
                  <a:gd name="connsiteY140" fmla="*/ 1776019 h 2236619"/>
                  <a:gd name="connsiteX141" fmla="*/ 1974772 w 2334182"/>
                  <a:gd name="connsiteY141" fmla="*/ 1825194 h 2236619"/>
                  <a:gd name="connsiteX142" fmla="*/ 1962078 w 2334182"/>
                  <a:gd name="connsiteY142" fmla="*/ 1878466 h 2236619"/>
                  <a:gd name="connsiteX143" fmla="*/ 1960491 w 2334182"/>
                  <a:gd name="connsiteY143" fmla="*/ 1903872 h 2236619"/>
                  <a:gd name="connsiteX144" fmla="*/ 1962078 w 2334182"/>
                  <a:gd name="connsiteY144" fmla="*/ 1934197 h 2236619"/>
                  <a:gd name="connsiteX145" fmla="*/ 1966044 w 2334182"/>
                  <a:gd name="connsiteY145" fmla="*/ 1971077 h 2236619"/>
                  <a:gd name="connsiteX146" fmla="*/ 1971598 w 2334182"/>
                  <a:gd name="connsiteY146" fmla="*/ 2009597 h 2236619"/>
                  <a:gd name="connsiteX147" fmla="*/ 1980326 w 2334182"/>
                  <a:gd name="connsiteY147" fmla="*/ 2051395 h 2236619"/>
                  <a:gd name="connsiteX148" fmla="*/ 1990640 w 2334182"/>
                  <a:gd name="connsiteY148" fmla="*/ 2093195 h 2236619"/>
                  <a:gd name="connsiteX149" fmla="*/ 1991123 w 2334182"/>
                  <a:gd name="connsiteY149" fmla="*/ 2095075 h 2236619"/>
                  <a:gd name="connsiteX150" fmla="*/ 1365671 w 2334182"/>
                  <a:gd name="connsiteY150" fmla="*/ 2095075 h 2236619"/>
                  <a:gd name="connsiteX151" fmla="*/ 1211165 w 2334182"/>
                  <a:gd name="connsiteY151" fmla="*/ 2159073 h 2236619"/>
                  <a:gd name="connsiteX152" fmla="*/ 1185737 w 2334182"/>
                  <a:gd name="connsiteY152" fmla="*/ 2196789 h 2236619"/>
                  <a:gd name="connsiteX153" fmla="*/ 951135 w 2334182"/>
                  <a:gd name="connsiteY153" fmla="*/ 2223889 h 2236619"/>
                  <a:gd name="connsiteX154" fmla="*/ 947319 w 2334182"/>
                  <a:gd name="connsiteY154" fmla="*/ 2215311 h 2236619"/>
                  <a:gd name="connsiteX155" fmla="*/ 933038 w 2334182"/>
                  <a:gd name="connsiteY155" fmla="*/ 2191544 h 2236619"/>
                  <a:gd name="connsiteX156" fmla="*/ 917170 w 2334182"/>
                  <a:gd name="connsiteY156" fmla="*/ 2176791 h 2236619"/>
                  <a:gd name="connsiteX157" fmla="*/ 899716 w 2334182"/>
                  <a:gd name="connsiteY157" fmla="*/ 2169415 h 2236619"/>
                  <a:gd name="connsiteX158" fmla="*/ 879881 w 2334182"/>
                  <a:gd name="connsiteY158" fmla="*/ 2166136 h 2236619"/>
                  <a:gd name="connsiteX159" fmla="*/ 856872 w 2334182"/>
                  <a:gd name="connsiteY159" fmla="*/ 2167777 h 2236619"/>
                  <a:gd name="connsiteX160" fmla="*/ 833864 w 2334182"/>
                  <a:gd name="connsiteY160" fmla="*/ 2171054 h 2236619"/>
                  <a:gd name="connsiteX161" fmla="*/ 812442 w 2334182"/>
                  <a:gd name="connsiteY161" fmla="*/ 2176791 h 2236619"/>
                  <a:gd name="connsiteX162" fmla="*/ 791813 w 2334182"/>
                  <a:gd name="connsiteY162" fmla="*/ 2182528 h 2236619"/>
                  <a:gd name="connsiteX163" fmla="*/ 772771 w 2334182"/>
                  <a:gd name="connsiteY163" fmla="*/ 2188264 h 2236619"/>
                  <a:gd name="connsiteX164" fmla="*/ 758490 w 2334182"/>
                  <a:gd name="connsiteY164" fmla="*/ 2193182 h 2236619"/>
                  <a:gd name="connsiteX165" fmla="*/ 724374 w 2334182"/>
                  <a:gd name="connsiteY165" fmla="*/ 2204657 h 2236619"/>
                  <a:gd name="connsiteX166" fmla="*/ 685497 w 2334182"/>
                  <a:gd name="connsiteY166" fmla="*/ 2215311 h 2236619"/>
                  <a:gd name="connsiteX167" fmla="*/ 641861 w 2334182"/>
                  <a:gd name="connsiteY167" fmla="*/ 2224326 h 2236619"/>
                  <a:gd name="connsiteX168" fmla="*/ 595844 w 2334182"/>
                  <a:gd name="connsiteY168" fmla="*/ 2230063 h 2236619"/>
                  <a:gd name="connsiteX169" fmla="*/ 549827 w 2334182"/>
                  <a:gd name="connsiteY169" fmla="*/ 2234981 h 2236619"/>
                  <a:gd name="connsiteX170" fmla="*/ 503016 w 2334182"/>
                  <a:gd name="connsiteY170" fmla="*/ 2236619 h 2236619"/>
                  <a:gd name="connsiteX171" fmla="*/ 458585 w 2334182"/>
                  <a:gd name="connsiteY171" fmla="*/ 2233342 h 2236619"/>
                  <a:gd name="connsiteX172" fmla="*/ 416535 w 2334182"/>
                  <a:gd name="connsiteY172" fmla="*/ 2225965 h 2236619"/>
                  <a:gd name="connsiteX173" fmla="*/ 393527 w 2334182"/>
                  <a:gd name="connsiteY173" fmla="*/ 2220229 h 2236619"/>
                  <a:gd name="connsiteX174" fmla="*/ 370518 w 2334182"/>
                  <a:gd name="connsiteY174" fmla="*/ 2209574 h 2236619"/>
                  <a:gd name="connsiteX175" fmla="*/ 347509 w 2334182"/>
                  <a:gd name="connsiteY175" fmla="*/ 2197280 h 2236619"/>
                  <a:gd name="connsiteX176" fmla="*/ 327675 w 2334182"/>
                  <a:gd name="connsiteY176" fmla="*/ 2182528 h 2236619"/>
                  <a:gd name="connsiteX177" fmla="*/ 307047 w 2334182"/>
                  <a:gd name="connsiteY177" fmla="*/ 2164497 h 2236619"/>
                  <a:gd name="connsiteX178" fmla="*/ 291178 w 2334182"/>
                  <a:gd name="connsiteY178" fmla="*/ 2145647 h 2236619"/>
                  <a:gd name="connsiteX179" fmla="*/ 280070 w 2334182"/>
                  <a:gd name="connsiteY179" fmla="*/ 2121880 h 2236619"/>
                  <a:gd name="connsiteX180" fmla="*/ 271342 w 2334182"/>
                  <a:gd name="connsiteY180" fmla="*/ 2094833 h 2236619"/>
                  <a:gd name="connsiteX181" fmla="*/ 268169 w 2334182"/>
                  <a:gd name="connsiteY181" fmla="*/ 2065329 h 2236619"/>
                  <a:gd name="connsiteX182" fmla="*/ 271342 w 2334182"/>
                  <a:gd name="connsiteY182" fmla="*/ 2032546 h 2236619"/>
                  <a:gd name="connsiteX183" fmla="*/ 275310 w 2334182"/>
                  <a:gd name="connsiteY183" fmla="*/ 2009597 h 2236619"/>
                  <a:gd name="connsiteX184" fmla="*/ 280864 w 2334182"/>
                  <a:gd name="connsiteY184" fmla="*/ 1984191 h 2236619"/>
                  <a:gd name="connsiteX185" fmla="*/ 287211 w 2334182"/>
                  <a:gd name="connsiteY185" fmla="*/ 1957964 h 2236619"/>
                  <a:gd name="connsiteX186" fmla="*/ 289591 w 2334182"/>
                  <a:gd name="connsiteY186" fmla="*/ 1932558 h 2236619"/>
                  <a:gd name="connsiteX187" fmla="*/ 289591 w 2334182"/>
                  <a:gd name="connsiteY187" fmla="*/ 1905512 h 2236619"/>
                  <a:gd name="connsiteX188" fmla="*/ 282450 w 2334182"/>
                  <a:gd name="connsiteY188" fmla="*/ 1881745 h 2236619"/>
                  <a:gd name="connsiteX189" fmla="*/ 275310 w 2334182"/>
                  <a:gd name="connsiteY189" fmla="*/ 1868630 h 2236619"/>
                  <a:gd name="connsiteX190" fmla="*/ 262615 w 2334182"/>
                  <a:gd name="connsiteY190" fmla="*/ 1856338 h 2236619"/>
                  <a:gd name="connsiteX191" fmla="*/ 249128 w 2334182"/>
                  <a:gd name="connsiteY191" fmla="*/ 1847322 h 2236619"/>
                  <a:gd name="connsiteX192" fmla="*/ 234847 w 2334182"/>
                  <a:gd name="connsiteY192" fmla="*/ 1839945 h 2236619"/>
                  <a:gd name="connsiteX193" fmla="*/ 220565 w 2334182"/>
                  <a:gd name="connsiteY193" fmla="*/ 1829291 h 2236619"/>
                  <a:gd name="connsiteX194" fmla="*/ 209457 w 2334182"/>
                  <a:gd name="connsiteY194" fmla="*/ 1817817 h 2236619"/>
                  <a:gd name="connsiteX195" fmla="*/ 200730 w 2334182"/>
                  <a:gd name="connsiteY195" fmla="*/ 1803065 h 2236619"/>
                  <a:gd name="connsiteX196" fmla="*/ 197557 w 2334182"/>
                  <a:gd name="connsiteY196" fmla="*/ 1786674 h 2236619"/>
                  <a:gd name="connsiteX197" fmla="*/ 199143 w 2334182"/>
                  <a:gd name="connsiteY197" fmla="*/ 1770281 h 2236619"/>
                  <a:gd name="connsiteX198" fmla="*/ 204697 w 2334182"/>
                  <a:gd name="connsiteY198" fmla="*/ 1754709 h 2236619"/>
                  <a:gd name="connsiteX199" fmla="*/ 211838 w 2334182"/>
                  <a:gd name="connsiteY199" fmla="*/ 1741596 h 2236619"/>
                  <a:gd name="connsiteX200" fmla="*/ 216598 w 2334182"/>
                  <a:gd name="connsiteY200" fmla="*/ 1728483 h 2236619"/>
                  <a:gd name="connsiteX201" fmla="*/ 193590 w 2334182"/>
                  <a:gd name="connsiteY201" fmla="*/ 1712092 h 2236619"/>
                  <a:gd name="connsiteX202" fmla="*/ 177722 w 2334182"/>
                  <a:gd name="connsiteY202" fmla="*/ 1695701 h 2236619"/>
                  <a:gd name="connsiteX203" fmla="*/ 168994 w 2334182"/>
                  <a:gd name="connsiteY203" fmla="*/ 1679309 h 2236619"/>
                  <a:gd name="connsiteX204" fmla="*/ 167408 w 2334182"/>
                  <a:gd name="connsiteY204" fmla="*/ 1661278 h 2236619"/>
                  <a:gd name="connsiteX205" fmla="*/ 169787 w 2334182"/>
                  <a:gd name="connsiteY205" fmla="*/ 1644887 h 2236619"/>
                  <a:gd name="connsiteX206" fmla="*/ 176135 w 2334182"/>
                  <a:gd name="connsiteY206" fmla="*/ 1626857 h 2236619"/>
                  <a:gd name="connsiteX207" fmla="*/ 184862 w 2334182"/>
                  <a:gd name="connsiteY207" fmla="*/ 1608826 h 2236619"/>
                  <a:gd name="connsiteX208" fmla="*/ 194383 w 2334182"/>
                  <a:gd name="connsiteY208" fmla="*/ 1590796 h 2236619"/>
                  <a:gd name="connsiteX209" fmla="*/ 203111 w 2334182"/>
                  <a:gd name="connsiteY209" fmla="*/ 1571944 h 2236619"/>
                  <a:gd name="connsiteX210" fmla="*/ 211838 w 2334182"/>
                  <a:gd name="connsiteY210" fmla="*/ 1553914 h 2236619"/>
                  <a:gd name="connsiteX211" fmla="*/ 216598 w 2334182"/>
                  <a:gd name="connsiteY211" fmla="*/ 1534245 h 2236619"/>
                  <a:gd name="connsiteX212" fmla="*/ 200730 w 2334182"/>
                  <a:gd name="connsiteY212" fmla="*/ 1519492 h 2236619"/>
                  <a:gd name="connsiteX213" fmla="*/ 178514 w 2334182"/>
                  <a:gd name="connsiteY213" fmla="*/ 1508018 h 2236619"/>
                  <a:gd name="connsiteX214" fmla="*/ 153919 w 2334182"/>
                  <a:gd name="connsiteY214" fmla="*/ 1497364 h 2236619"/>
                  <a:gd name="connsiteX215" fmla="*/ 128531 w 2334182"/>
                  <a:gd name="connsiteY215" fmla="*/ 1488349 h 2236619"/>
                  <a:gd name="connsiteX216" fmla="*/ 102348 w 2334182"/>
                  <a:gd name="connsiteY216" fmla="*/ 1479333 h 2236619"/>
                  <a:gd name="connsiteX217" fmla="*/ 76166 w 2334182"/>
                  <a:gd name="connsiteY217" fmla="*/ 1470318 h 2236619"/>
                  <a:gd name="connsiteX218" fmla="*/ 51571 w 2334182"/>
                  <a:gd name="connsiteY218" fmla="*/ 1459663 h 2236619"/>
                  <a:gd name="connsiteX219" fmla="*/ 31736 w 2334182"/>
                  <a:gd name="connsiteY219" fmla="*/ 1448189 h 2236619"/>
                  <a:gd name="connsiteX220" fmla="*/ 14281 w 2334182"/>
                  <a:gd name="connsiteY220" fmla="*/ 1431798 h 2236619"/>
                  <a:gd name="connsiteX221" fmla="*/ 3967 w 2334182"/>
                  <a:gd name="connsiteY221" fmla="*/ 1412128 h 2236619"/>
                  <a:gd name="connsiteX222" fmla="*/ 0 w 2334182"/>
                  <a:gd name="connsiteY222" fmla="*/ 1391638 h 2236619"/>
                  <a:gd name="connsiteX223" fmla="*/ 3174 w 2334182"/>
                  <a:gd name="connsiteY223" fmla="*/ 1371969 h 2236619"/>
                  <a:gd name="connsiteX224" fmla="*/ 10314 w 2334182"/>
                  <a:gd name="connsiteY224" fmla="*/ 1353938 h 2236619"/>
                  <a:gd name="connsiteX225" fmla="*/ 21422 w 2334182"/>
                  <a:gd name="connsiteY225" fmla="*/ 1339185 h 2236619"/>
                  <a:gd name="connsiteX226" fmla="*/ 34909 w 2334182"/>
                  <a:gd name="connsiteY226" fmla="*/ 1324433 h 2236619"/>
                  <a:gd name="connsiteX227" fmla="*/ 47604 w 2334182"/>
                  <a:gd name="connsiteY227" fmla="*/ 1312140 h 2236619"/>
                  <a:gd name="connsiteX228" fmla="*/ 57919 w 2334182"/>
                  <a:gd name="connsiteY228" fmla="*/ 1302305 h 2236619"/>
                  <a:gd name="connsiteX229" fmla="*/ 88068 w 2334182"/>
                  <a:gd name="connsiteY229" fmla="*/ 1266244 h 2236619"/>
                  <a:gd name="connsiteX230" fmla="*/ 119803 w 2334182"/>
                  <a:gd name="connsiteY230" fmla="*/ 1233461 h 2236619"/>
                  <a:gd name="connsiteX231" fmla="*/ 151540 w 2334182"/>
                  <a:gd name="connsiteY231" fmla="*/ 1200677 h 2236619"/>
                  <a:gd name="connsiteX232" fmla="*/ 181689 w 2334182"/>
                  <a:gd name="connsiteY232" fmla="*/ 1164615 h 2236619"/>
                  <a:gd name="connsiteX233" fmla="*/ 210251 w 2334182"/>
                  <a:gd name="connsiteY233" fmla="*/ 1129374 h 2236619"/>
                  <a:gd name="connsiteX234" fmla="*/ 236433 w 2334182"/>
                  <a:gd name="connsiteY234" fmla="*/ 1089215 h 2236619"/>
                  <a:gd name="connsiteX235" fmla="*/ 257855 w 2334182"/>
                  <a:gd name="connsiteY235" fmla="*/ 1045778 h 2236619"/>
                  <a:gd name="connsiteX236" fmla="*/ 269756 w 2334182"/>
                  <a:gd name="connsiteY236" fmla="*/ 1009716 h 2236619"/>
                  <a:gd name="connsiteX237" fmla="*/ 273723 w 2334182"/>
                  <a:gd name="connsiteY237" fmla="*/ 974475 h 2236619"/>
                  <a:gd name="connsiteX238" fmla="*/ 273723 w 2334182"/>
                  <a:gd name="connsiteY238" fmla="*/ 936775 h 2236619"/>
                  <a:gd name="connsiteX239" fmla="*/ 272930 w 2334182"/>
                  <a:gd name="connsiteY239" fmla="*/ 896615 h 2236619"/>
                  <a:gd name="connsiteX240" fmla="*/ 271342 w 2334182"/>
                  <a:gd name="connsiteY240" fmla="*/ 856456 h 2236619"/>
                  <a:gd name="connsiteX241" fmla="*/ 272930 w 2334182"/>
                  <a:gd name="connsiteY241" fmla="*/ 813019 h 2236619"/>
                  <a:gd name="connsiteX242" fmla="*/ 276896 w 2334182"/>
                  <a:gd name="connsiteY242" fmla="*/ 767123 h 2236619"/>
                  <a:gd name="connsiteX243" fmla="*/ 321327 w 2334182"/>
                  <a:gd name="connsiteY243" fmla="*/ 577800 h 2236619"/>
                  <a:gd name="connsiteX244" fmla="*/ 349096 w 2334182"/>
                  <a:gd name="connsiteY244" fmla="*/ 508956 h 2236619"/>
                  <a:gd name="connsiteX245" fmla="*/ 382419 w 2334182"/>
                  <a:gd name="connsiteY245" fmla="*/ 445030 h 2236619"/>
                  <a:gd name="connsiteX246" fmla="*/ 421295 w 2334182"/>
                  <a:gd name="connsiteY246" fmla="*/ 385200 h 2236619"/>
                  <a:gd name="connsiteX247" fmla="*/ 465726 w 2334182"/>
                  <a:gd name="connsiteY247" fmla="*/ 328650 h 2236619"/>
                  <a:gd name="connsiteX248" fmla="*/ 514917 w 2334182"/>
                  <a:gd name="connsiteY248" fmla="*/ 277017 h 2236619"/>
                  <a:gd name="connsiteX249" fmla="*/ 568074 w 2334182"/>
                  <a:gd name="connsiteY249" fmla="*/ 229481 h 2236619"/>
                  <a:gd name="connsiteX250" fmla="*/ 625993 w 2334182"/>
                  <a:gd name="connsiteY250" fmla="*/ 186044 h 2236619"/>
                  <a:gd name="connsiteX251" fmla="*/ 686291 w 2334182"/>
                  <a:gd name="connsiteY251" fmla="*/ 147523 h 2236619"/>
                  <a:gd name="connsiteX252" fmla="*/ 751351 w 2334182"/>
                  <a:gd name="connsiteY252" fmla="*/ 113101 h 2236619"/>
                  <a:gd name="connsiteX253" fmla="*/ 817996 w 2334182"/>
                  <a:gd name="connsiteY253" fmla="*/ 84416 h 2236619"/>
                  <a:gd name="connsiteX254" fmla="*/ 885434 w 2334182"/>
                  <a:gd name="connsiteY254" fmla="*/ 59010 h 2236619"/>
                  <a:gd name="connsiteX0-1" fmla="*/ 1083647 w 2334182"/>
                  <a:gd name="connsiteY0-2" fmla="*/ 171768 h 2236619"/>
                  <a:gd name="connsiteX1-3" fmla="*/ 950300 w 2334182"/>
                  <a:gd name="connsiteY1-4" fmla="*/ 202779 h 2236619"/>
                  <a:gd name="connsiteX2-5" fmla="*/ 907661 w 2334182"/>
                  <a:gd name="connsiteY2-6" fmla="*/ 218284 h 2236619"/>
                  <a:gd name="connsiteX3-7" fmla="*/ 862695 w 2334182"/>
                  <a:gd name="connsiteY3-8" fmla="*/ 235340 h 2236619"/>
                  <a:gd name="connsiteX4-9" fmla="*/ 819281 w 2334182"/>
                  <a:gd name="connsiteY4-10" fmla="*/ 254722 h 2236619"/>
                  <a:gd name="connsiteX5-11" fmla="*/ 775091 w 2334182"/>
                  <a:gd name="connsiteY5-12" fmla="*/ 277980 h 2236619"/>
                  <a:gd name="connsiteX6-13" fmla="*/ 733227 w 2334182"/>
                  <a:gd name="connsiteY6-14" fmla="*/ 302787 h 2236619"/>
                  <a:gd name="connsiteX7-15" fmla="*/ 692138 w 2334182"/>
                  <a:gd name="connsiteY7-16" fmla="*/ 329922 h 2236619"/>
                  <a:gd name="connsiteX8-17" fmla="*/ 654149 w 2334182"/>
                  <a:gd name="connsiteY8-18" fmla="*/ 360932 h 2236619"/>
                  <a:gd name="connsiteX9-19" fmla="*/ 618487 w 2334182"/>
                  <a:gd name="connsiteY9-20" fmla="*/ 394269 h 2236619"/>
                  <a:gd name="connsiteX10-21" fmla="*/ 586702 w 2334182"/>
                  <a:gd name="connsiteY10-22" fmla="*/ 431482 h 2236619"/>
                  <a:gd name="connsiteX11-23" fmla="*/ 558017 w 2334182"/>
                  <a:gd name="connsiteY11-24" fmla="*/ 469469 h 2236619"/>
                  <a:gd name="connsiteX12-25" fmla="*/ 535534 w 2334182"/>
                  <a:gd name="connsiteY12-26" fmla="*/ 511334 h 2236619"/>
                  <a:gd name="connsiteX13-27" fmla="*/ 516928 w 2334182"/>
                  <a:gd name="connsiteY13-28" fmla="*/ 557074 h 2236619"/>
                  <a:gd name="connsiteX14-29" fmla="*/ 506075 w 2334182"/>
                  <a:gd name="connsiteY14-30" fmla="*/ 604366 h 2236619"/>
                  <a:gd name="connsiteX15-31" fmla="*/ 500647 w 2334182"/>
                  <a:gd name="connsiteY15-32" fmla="*/ 657083 h 2236619"/>
                  <a:gd name="connsiteX16-33" fmla="*/ 502973 w 2334182"/>
                  <a:gd name="connsiteY16-34" fmla="*/ 693521 h 2236619"/>
                  <a:gd name="connsiteX17-35" fmla="*/ 513051 w 2334182"/>
                  <a:gd name="connsiteY17-36" fmla="*/ 727633 h 2236619"/>
                  <a:gd name="connsiteX18-37" fmla="*/ 527007 w 2334182"/>
                  <a:gd name="connsiteY18-38" fmla="*/ 758644 h 2236619"/>
                  <a:gd name="connsiteX19-39" fmla="*/ 547163 w 2334182"/>
                  <a:gd name="connsiteY19-40" fmla="*/ 786552 h 2236619"/>
                  <a:gd name="connsiteX20-41" fmla="*/ 568095 w 2334182"/>
                  <a:gd name="connsiteY20-42" fmla="*/ 812912 h 2236619"/>
                  <a:gd name="connsiteX21-43" fmla="*/ 592129 w 2334182"/>
                  <a:gd name="connsiteY21-44" fmla="*/ 836170 h 2236619"/>
                  <a:gd name="connsiteX22-45" fmla="*/ 616162 w 2334182"/>
                  <a:gd name="connsiteY22-46" fmla="*/ 854001 h 2236619"/>
                  <a:gd name="connsiteX23-47" fmla="*/ 640970 w 2334182"/>
                  <a:gd name="connsiteY23-48" fmla="*/ 871056 h 2236619"/>
                  <a:gd name="connsiteX24-49" fmla="*/ 673532 w 2334182"/>
                  <a:gd name="connsiteY24-50" fmla="*/ 883460 h 2236619"/>
                  <a:gd name="connsiteX25-51" fmla="*/ 709194 w 2334182"/>
                  <a:gd name="connsiteY25-52" fmla="*/ 891988 h 2236619"/>
                  <a:gd name="connsiteX26-53" fmla="*/ 748732 w 2334182"/>
                  <a:gd name="connsiteY26-54" fmla="*/ 898190 h 2236619"/>
                  <a:gd name="connsiteX27-55" fmla="*/ 790596 w 2334182"/>
                  <a:gd name="connsiteY27-56" fmla="*/ 902067 h 2236619"/>
                  <a:gd name="connsiteX28-57" fmla="*/ 834786 w 2334182"/>
                  <a:gd name="connsiteY28-58" fmla="*/ 905168 h 2236619"/>
                  <a:gd name="connsiteX29-59" fmla="*/ 878201 w 2334182"/>
                  <a:gd name="connsiteY29-60" fmla="*/ 905943 h 2236619"/>
                  <a:gd name="connsiteX30-61" fmla="*/ 923167 w 2334182"/>
                  <a:gd name="connsiteY30-62" fmla="*/ 905943 h 2236619"/>
                  <a:gd name="connsiteX31-63" fmla="*/ 968132 w 2334182"/>
                  <a:gd name="connsiteY31-64" fmla="*/ 907493 h 2236619"/>
                  <a:gd name="connsiteX32-65" fmla="*/ 1010772 w 2334182"/>
                  <a:gd name="connsiteY32-66" fmla="*/ 910595 h 2236619"/>
                  <a:gd name="connsiteX33-67" fmla="*/ 1050310 w 2334182"/>
                  <a:gd name="connsiteY33-68" fmla="*/ 913696 h 2236619"/>
                  <a:gd name="connsiteX34-69" fmla="*/ 1086747 w 2334182"/>
                  <a:gd name="connsiteY34-70" fmla="*/ 919122 h 2236619"/>
                  <a:gd name="connsiteX35-71" fmla="*/ 1120859 w 2334182"/>
                  <a:gd name="connsiteY35-72" fmla="*/ 927650 h 2236619"/>
                  <a:gd name="connsiteX36-73" fmla="*/ 1148768 w 2334182"/>
                  <a:gd name="connsiteY36-74" fmla="*/ 938505 h 2236619"/>
                  <a:gd name="connsiteX37-75" fmla="*/ 1169700 w 2334182"/>
                  <a:gd name="connsiteY37-76" fmla="*/ 954009 h 2236619"/>
                  <a:gd name="connsiteX38-77" fmla="*/ 1186756 w 2334182"/>
                  <a:gd name="connsiteY38-78" fmla="*/ 971065 h 2236619"/>
                  <a:gd name="connsiteX39-79" fmla="*/ 1202261 w 2334182"/>
                  <a:gd name="connsiteY39-80" fmla="*/ 991222 h 2236619"/>
                  <a:gd name="connsiteX40-81" fmla="*/ 1213891 w 2334182"/>
                  <a:gd name="connsiteY40-82" fmla="*/ 1010604 h 2236619"/>
                  <a:gd name="connsiteX41-83" fmla="*/ 1224744 w 2334182"/>
                  <a:gd name="connsiteY41-84" fmla="*/ 1033086 h 2236619"/>
                  <a:gd name="connsiteX42-85" fmla="*/ 1233272 w 2334182"/>
                  <a:gd name="connsiteY42-86" fmla="*/ 1054018 h 2236619"/>
                  <a:gd name="connsiteX43-87" fmla="*/ 1241801 w 2334182"/>
                  <a:gd name="connsiteY43-88" fmla="*/ 1076501 h 2236619"/>
                  <a:gd name="connsiteX44-89" fmla="*/ 1250328 w 2334182"/>
                  <a:gd name="connsiteY44-90" fmla="*/ 1099759 h 2236619"/>
                  <a:gd name="connsiteX45-91" fmla="*/ 1260407 w 2334182"/>
                  <a:gd name="connsiteY45-92" fmla="*/ 1120691 h 2236619"/>
                  <a:gd name="connsiteX46-93" fmla="*/ 1269710 w 2334182"/>
                  <a:gd name="connsiteY46-94" fmla="*/ 1141624 h 2236619"/>
                  <a:gd name="connsiteX47-95" fmla="*/ 1281339 w 2334182"/>
                  <a:gd name="connsiteY47-96" fmla="*/ 1161780 h 2236619"/>
                  <a:gd name="connsiteX48-97" fmla="*/ 1293743 w 2334182"/>
                  <a:gd name="connsiteY48-98" fmla="*/ 1179611 h 2236619"/>
                  <a:gd name="connsiteX49-99" fmla="*/ 1309248 w 2334182"/>
                  <a:gd name="connsiteY49-100" fmla="*/ 1196668 h 2236619"/>
                  <a:gd name="connsiteX50-101" fmla="*/ 1327855 w 2334182"/>
                  <a:gd name="connsiteY50-102" fmla="*/ 1210622 h 2236619"/>
                  <a:gd name="connsiteX51-103" fmla="*/ 1350338 w 2334182"/>
                  <a:gd name="connsiteY51-104" fmla="*/ 1222251 h 2236619"/>
                  <a:gd name="connsiteX52-105" fmla="*/ 1377471 w 2334182"/>
                  <a:gd name="connsiteY52-106" fmla="*/ 1231555 h 2236619"/>
                  <a:gd name="connsiteX53-107" fmla="*/ 1406932 w 2334182"/>
                  <a:gd name="connsiteY53-108" fmla="*/ 1237756 h 2236619"/>
                  <a:gd name="connsiteX54-109" fmla="*/ 1441818 w 2334182"/>
                  <a:gd name="connsiteY54-110" fmla="*/ 1240082 h 2236619"/>
                  <a:gd name="connsiteX55-111" fmla="*/ 1484458 w 2334182"/>
                  <a:gd name="connsiteY55-112" fmla="*/ 1239307 h 2236619"/>
                  <a:gd name="connsiteX56-113" fmla="*/ 1502289 w 2334182"/>
                  <a:gd name="connsiteY56-114" fmla="*/ 1267216 h 2236619"/>
                  <a:gd name="connsiteX57-115" fmla="*/ 1523996 w 2334182"/>
                  <a:gd name="connsiteY57-116" fmla="*/ 1296677 h 2236619"/>
                  <a:gd name="connsiteX58-117" fmla="*/ 1548805 w 2334182"/>
                  <a:gd name="connsiteY58-118" fmla="*/ 1327687 h 2236619"/>
                  <a:gd name="connsiteX59-119" fmla="*/ 1577490 w 2334182"/>
                  <a:gd name="connsiteY59-120" fmla="*/ 1357146 h 2236619"/>
                  <a:gd name="connsiteX60-121" fmla="*/ 1606949 w 2334182"/>
                  <a:gd name="connsiteY60-122" fmla="*/ 1385831 h 2236619"/>
                  <a:gd name="connsiteX61-123" fmla="*/ 1636410 w 2334182"/>
                  <a:gd name="connsiteY61-124" fmla="*/ 1406764 h 2236619"/>
                  <a:gd name="connsiteX62-125" fmla="*/ 1665870 w 2334182"/>
                  <a:gd name="connsiteY62-126" fmla="*/ 1422268 h 2236619"/>
                  <a:gd name="connsiteX63-127" fmla="*/ 1691453 w 2334182"/>
                  <a:gd name="connsiteY63-128" fmla="*/ 1429246 h 2236619"/>
                  <a:gd name="connsiteX64-129" fmla="*/ 1720914 w 2334182"/>
                  <a:gd name="connsiteY64-130" fmla="*/ 1430797 h 2236619"/>
                  <a:gd name="connsiteX65-131" fmla="*/ 1753474 w 2334182"/>
                  <a:gd name="connsiteY65-132" fmla="*/ 1429246 h 2236619"/>
                  <a:gd name="connsiteX66-133" fmla="*/ 1787587 w 2334182"/>
                  <a:gd name="connsiteY66-134" fmla="*/ 1426145 h 2236619"/>
                  <a:gd name="connsiteX67-135" fmla="*/ 1822473 w 2334182"/>
                  <a:gd name="connsiteY67-136" fmla="*/ 1419168 h 2236619"/>
                  <a:gd name="connsiteX68-137" fmla="*/ 1856584 w 2334182"/>
                  <a:gd name="connsiteY68-138" fmla="*/ 1410640 h 2236619"/>
                  <a:gd name="connsiteX69-139" fmla="*/ 1889921 w 2334182"/>
                  <a:gd name="connsiteY69-140" fmla="*/ 1401336 h 2236619"/>
                  <a:gd name="connsiteX70-141" fmla="*/ 1920156 w 2334182"/>
                  <a:gd name="connsiteY70-142" fmla="*/ 1389708 h 2236619"/>
                  <a:gd name="connsiteX71-143" fmla="*/ 1948066 w 2334182"/>
                  <a:gd name="connsiteY71-144" fmla="*/ 1378853 h 2236619"/>
                  <a:gd name="connsiteX72-145" fmla="*/ 1968998 w 2334182"/>
                  <a:gd name="connsiteY72-146" fmla="*/ 1367225 h 2236619"/>
                  <a:gd name="connsiteX73-147" fmla="*/ 1986054 w 2334182"/>
                  <a:gd name="connsiteY73-148" fmla="*/ 1357146 h 2236619"/>
                  <a:gd name="connsiteX74-149" fmla="*/ 2011638 w 2334182"/>
                  <a:gd name="connsiteY74-150" fmla="*/ 1337766 h 2236619"/>
                  <a:gd name="connsiteX75-151" fmla="*/ 2036446 w 2334182"/>
                  <a:gd name="connsiteY75-152" fmla="*/ 1315283 h 2236619"/>
                  <a:gd name="connsiteX76-153" fmla="*/ 2060480 w 2334182"/>
                  <a:gd name="connsiteY76-154" fmla="*/ 1291250 h 2236619"/>
                  <a:gd name="connsiteX77-155" fmla="*/ 2084513 w 2334182"/>
                  <a:gd name="connsiteY77-156" fmla="*/ 1265666 h 2236619"/>
                  <a:gd name="connsiteX78-157" fmla="*/ 2106995 w 2334182"/>
                  <a:gd name="connsiteY78-158" fmla="*/ 1236205 h 2236619"/>
                  <a:gd name="connsiteX79-159" fmla="*/ 2127153 w 2334182"/>
                  <a:gd name="connsiteY79-160" fmla="*/ 1205195 h 2236619"/>
                  <a:gd name="connsiteX80-161" fmla="*/ 2144983 w 2334182"/>
                  <a:gd name="connsiteY80-162" fmla="*/ 1171083 h 2236619"/>
                  <a:gd name="connsiteX81-163" fmla="*/ 2160488 w 2334182"/>
                  <a:gd name="connsiteY81-164" fmla="*/ 1133095 h 2236619"/>
                  <a:gd name="connsiteX82-165" fmla="*/ 2172117 w 2334182"/>
                  <a:gd name="connsiteY82-166" fmla="*/ 1093557 h 2236619"/>
                  <a:gd name="connsiteX83-167" fmla="*/ 2180645 w 2334182"/>
                  <a:gd name="connsiteY83-168" fmla="*/ 1048591 h 2236619"/>
                  <a:gd name="connsiteX84-169" fmla="*/ 2183747 w 2334182"/>
                  <a:gd name="connsiteY84-170" fmla="*/ 1002076 h 2236619"/>
                  <a:gd name="connsiteX85-171" fmla="*/ 2182196 w 2334182"/>
                  <a:gd name="connsiteY85-172" fmla="*/ 950133 h 2236619"/>
                  <a:gd name="connsiteX86-173" fmla="*/ 2175218 w 2334182"/>
                  <a:gd name="connsiteY86-174" fmla="*/ 895090 h 2236619"/>
                  <a:gd name="connsiteX87-175" fmla="*/ 2158162 w 2334182"/>
                  <a:gd name="connsiteY87-176" fmla="*/ 812912 h 2236619"/>
                  <a:gd name="connsiteX88-177" fmla="*/ 2137231 w 2334182"/>
                  <a:gd name="connsiteY88-178" fmla="*/ 736936 h 2236619"/>
                  <a:gd name="connsiteX89-179" fmla="*/ 2110096 w 2334182"/>
                  <a:gd name="connsiteY89-180" fmla="*/ 664061 h 2236619"/>
                  <a:gd name="connsiteX90-181" fmla="*/ 2077535 w 2334182"/>
                  <a:gd name="connsiteY90-182" fmla="*/ 595837 h 2236619"/>
                  <a:gd name="connsiteX91-183" fmla="*/ 2041098 w 2334182"/>
                  <a:gd name="connsiteY91-184" fmla="*/ 533041 h 2236619"/>
                  <a:gd name="connsiteX92-185" fmla="*/ 1997683 w 2334182"/>
                  <a:gd name="connsiteY92-186" fmla="*/ 473346 h 2236619"/>
                  <a:gd name="connsiteX93-187" fmla="*/ 1951167 w 2334182"/>
                  <a:gd name="connsiteY93-188" fmla="*/ 419853 h 2236619"/>
                  <a:gd name="connsiteX94-189" fmla="*/ 1896899 w 2334182"/>
                  <a:gd name="connsiteY94-190" fmla="*/ 371786 h 2236619"/>
                  <a:gd name="connsiteX95-191" fmla="*/ 1841079 w 2334182"/>
                  <a:gd name="connsiteY95-192" fmla="*/ 326821 h 2236619"/>
                  <a:gd name="connsiteX96-193" fmla="*/ 1777508 w 2334182"/>
                  <a:gd name="connsiteY96-194" fmla="*/ 288833 h 2236619"/>
                  <a:gd name="connsiteX97-195" fmla="*/ 1710061 w 2334182"/>
                  <a:gd name="connsiteY97-196" fmla="*/ 254722 h 2236619"/>
                  <a:gd name="connsiteX98-197" fmla="*/ 1637960 w 2334182"/>
                  <a:gd name="connsiteY98-198" fmla="*/ 225261 h 2236619"/>
                  <a:gd name="connsiteX99-199" fmla="*/ 1560433 w 2334182"/>
                  <a:gd name="connsiteY99-200" fmla="*/ 202779 h 2236619"/>
                  <a:gd name="connsiteX100-201" fmla="*/ 1477481 w 2334182"/>
                  <a:gd name="connsiteY100-202" fmla="*/ 184948 h 2236619"/>
                  <a:gd name="connsiteX101-203" fmla="*/ 1391427 w 2334182"/>
                  <a:gd name="connsiteY101-204" fmla="*/ 171768 h 2236619"/>
                  <a:gd name="connsiteX102-205" fmla="*/ 1298395 w 2334182"/>
                  <a:gd name="connsiteY102-206" fmla="*/ 164791 h 2236619"/>
                  <a:gd name="connsiteX103-207" fmla="*/ 1200712 w 2334182"/>
                  <a:gd name="connsiteY103-208" fmla="*/ 163240 h 2236619"/>
                  <a:gd name="connsiteX104-209" fmla="*/ 1083647 w 2334182"/>
                  <a:gd name="connsiteY104-210" fmla="*/ 171768 h 2236619"/>
                  <a:gd name="connsiteX105-211" fmla="*/ 1112347 w 2334182"/>
                  <a:gd name="connsiteY105-212" fmla="*/ 7377 h 2236619"/>
                  <a:gd name="connsiteX106-213" fmla="*/ 1202794 w 2334182"/>
                  <a:gd name="connsiteY106-214" fmla="*/ 0 h 2236619"/>
                  <a:gd name="connsiteX107-215" fmla="*/ 1304349 w 2334182"/>
                  <a:gd name="connsiteY107-216" fmla="*/ 820 h 2236619"/>
                  <a:gd name="connsiteX108-217" fmla="*/ 1399557 w 2334182"/>
                  <a:gd name="connsiteY108-218" fmla="*/ 8195 h 2236619"/>
                  <a:gd name="connsiteX109-219" fmla="*/ 1490005 w 2334182"/>
                  <a:gd name="connsiteY109-220" fmla="*/ 20490 h 2236619"/>
                  <a:gd name="connsiteX110-221" fmla="*/ 1576486 w 2334182"/>
                  <a:gd name="connsiteY110-222" fmla="*/ 38520 h 2236619"/>
                  <a:gd name="connsiteX111-223" fmla="*/ 1658999 w 2334182"/>
                  <a:gd name="connsiteY111-224" fmla="*/ 60649 h 2236619"/>
                  <a:gd name="connsiteX112-225" fmla="*/ 1735165 w 2334182"/>
                  <a:gd name="connsiteY112-226" fmla="*/ 89334 h 2236619"/>
                  <a:gd name="connsiteX113-227" fmla="*/ 1808952 w 2334182"/>
                  <a:gd name="connsiteY113-228" fmla="*/ 120478 h 2236619"/>
                  <a:gd name="connsiteX114-229" fmla="*/ 1876391 w 2334182"/>
                  <a:gd name="connsiteY114-230" fmla="*/ 157358 h 2236619"/>
                  <a:gd name="connsiteX115-231" fmla="*/ 1939862 w 2334182"/>
                  <a:gd name="connsiteY115-232" fmla="*/ 199157 h 2236619"/>
                  <a:gd name="connsiteX116-233" fmla="*/ 2000955 w 2334182"/>
                  <a:gd name="connsiteY116-234" fmla="*/ 245873 h 2236619"/>
                  <a:gd name="connsiteX117-235" fmla="*/ 2055699 w 2334182"/>
                  <a:gd name="connsiteY117-236" fmla="*/ 295866 h 2236619"/>
                  <a:gd name="connsiteX118-237" fmla="*/ 2105683 w 2334182"/>
                  <a:gd name="connsiteY118-238" fmla="*/ 351598 h 2236619"/>
                  <a:gd name="connsiteX119-239" fmla="*/ 2152493 w 2334182"/>
                  <a:gd name="connsiteY119-240" fmla="*/ 409787 h 2236619"/>
                  <a:gd name="connsiteX120-241" fmla="*/ 2193750 w 2334182"/>
                  <a:gd name="connsiteY120-242" fmla="*/ 472075 h 2236619"/>
                  <a:gd name="connsiteX121-243" fmla="*/ 2231834 w 2334182"/>
                  <a:gd name="connsiteY121-244" fmla="*/ 537641 h 2236619"/>
                  <a:gd name="connsiteX122-245" fmla="*/ 2257223 w 2334182"/>
                  <a:gd name="connsiteY122-246" fmla="*/ 592553 h 2236619"/>
                  <a:gd name="connsiteX123-247" fmla="*/ 2279437 w 2334182"/>
                  <a:gd name="connsiteY123-248" fmla="*/ 654021 h 2236619"/>
                  <a:gd name="connsiteX124-249" fmla="*/ 2299273 w 2334182"/>
                  <a:gd name="connsiteY124-250" fmla="*/ 721226 h 2236619"/>
                  <a:gd name="connsiteX125-251" fmla="*/ 2315141 w 2334182"/>
                  <a:gd name="connsiteY125-252" fmla="*/ 794168 h 2236619"/>
                  <a:gd name="connsiteX126-253" fmla="*/ 2327042 w 2334182"/>
                  <a:gd name="connsiteY126-254" fmla="*/ 868749 h 2236619"/>
                  <a:gd name="connsiteX127-255" fmla="*/ 2332595 w 2334182"/>
                  <a:gd name="connsiteY127-256" fmla="*/ 945790 h 2236619"/>
                  <a:gd name="connsiteX128-257" fmla="*/ 2334182 w 2334182"/>
                  <a:gd name="connsiteY128-258" fmla="*/ 1024469 h 2236619"/>
                  <a:gd name="connsiteX129-259" fmla="*/ 2329422 w 2334182"/>
                  <a:gd name="connsiteY129-260" fmla="*/ 1102329 h 2236619"/>
                  <a:gd name="connsiteX130-261" fmla="*/ 2319901 w 2334182"/>
                  <a:gd name="connsiteY130-262" fmla="*/ 1178549 h 2236619"/>
                  <a:gd name="connsiteX131-263" fmla="*/ 2302446 w 2334182"/>
                  <a:gd name="connsiteY131-264" fmla="*/ 1253131 h 2236619"/>
                  <a:gd name="connsiteX132-265" fmla="*/ 2279438 w 2334182"/>
                  <a:gd name="connsiteY132-266" fmla="*/ 1317056 h 2236619"/>
                  <a:gd name="connsiteX133-267" fmla="*/ 2251669 w 2334182"/>
                  <a:gd name="connsiteY133-268" fmla="*/ 1376887 h 2236619"/>
                  <a:gd name="connsiteX134-269" fmla="*/ 2218347 w 2334182"/>
                  <a:gd name="connsiteY134-270" fmla="*/ 1431798 h 2236619"/>
                  <a:gd name="connsiteX135-271" fmla="*/ 2184230 w 2334182"/>
                  <a:gd name="connsiteY135-272" fmla="*/ 1485070 h 2236619"/>
                  <a:gd name="connsiteX136-273" fmla="*/ 2146146 w 2334182"/>
                  <a:gd name="connsiteY136-274" fmla="*/ 1537523 h 2236619"/>
                  <a:gd name="connsiteX137-275" fmla="*/ 2108857 w 2334182"/>
                  <a:gd name="connsiteY137-276" fmla="*/ 1586698 h 2236619"/>
                  <a:gd name="connsiteX138-277" fmla="*/ 2071567 w 2334182"/>
                  <a:gd name="connsiteY138-278" fmla="*/ 1637511 h 2236619"/>
                  <a:gd name="connsiteX139-279" fmla="*/ 2035070 w 2334182"/>
                  <a:gd name="connsiteY139-280" fmla="*/ 1688324 h 2236619"/>
                  <a:gd name="connsiteX140-281" fmla="*/ 2010476 w 2334182"/>
                  <a:gd name="connsiteY140-282" fmla="*/ 1729303 h 2236619"/>
                  <a:gd name="connsiteX141-283" fmla="*/ 1990641 w 2334182"/>
                  <a:gd name="connsiteY141-284" fmla="*/ 1776019 h 2236619"/>
                  <a:gd name="connsiteX142-285" fmla="*/ 1974772 w 2334182"/>
                  <a:gd name="connsiteY142-286" fmla="*/ 1825194 h 2236619"/>
                  <a:gd name="connsiteX143-287" fmla="*/ 1962078 w 2334182"/>
                  <a:gd name="connsiteY143-288" fmla="*/ 1878466 h 2236619"/>
                  <a:gd name="connsiteX144-289" fmla="*/ 1960491 w 2334182"/>
                  <a:gd name="connsiteY144-290" fmla="*/ 1903872 h 2236619"/>
                  <a:gd name="connsiteX145-291" fmla="*/ 1962078 w 2334182"/>
                  <a:gd name="connsiteY145-292" fmla="*/ 1934197 h 2236619"/>
                  <a:gd name="connsiteX146-293" fmla="*/ 1966044 w 2334182"/>
                  <a:gd name="connsiteY146-294" fmla="*/ 1971077 h 2236619"/>
                  <a:gd name="connsiteX147-295" fmla="*/ 1971598 w 2334182"/>
                  <a:gd name="connsiteY147-296" fmla="*/ 2009597 h 2236619"/>
                  <a:gd name="connsiteX148-297" fmla="*/ 1980326 w 2334182"/>
                  <a:gd name="connsiteY148-298" fmla="*/ 2051395 h 2236619"/>
                  <a:gd name="connsiteX149-299" fmla="*/ 1990640 w 2334182"/>
                  <a:gd name="connsiteY149-300" fmla="*/ 2093195 h 2236619"/>
                  <a:gd name="connsiteX150-301" fmla="*/ 1991123 w 2334182"/>
                  <a:gd name="connsiteY150-302" fmla="*/ 2095075 h 2236619"/>
                  <a:gd name="connsiteX151-303" fmla="*/ 1211165 w 2334182"/>
                  <a:gd name="connsiteY151-304" fmla="*/ 2159073 h 2236619"/>
                  <a:gd name="connsiteX152-305" fmla="*/ 1185737 w 2334182"/>
                  <a:gd name="connsiteY152-306" fmla="*/ 2196789 h 2236619"/>
                  <a:gd name="connsiteX153-307" fmla="*/ 951135 w 2334182"/>
                  <a:gd name="connsiteY153-308" fmla="*/ 2223889 h 2236619"/>
                  <a:gd name="connsiteX154-309" fmla="*/ 947319 w 2334182"/>
                  <a:gd name="connsiteY154-310" fmla="*/ 2215311 h 2236619"/>
                  <a:gd name="connsiteX155-311" fmla="*/ 933038 w 2334182"/>
                  <a:gd name="connsiteY155-312" fmla="*/ 2191544 h 2236619"/>
                  <a:gd name="connsiteX156-313" fmla="*/ 917170 w 2334182"/>
                  <a:gd name="connsiteY156-314" fmla="*/ 2176791 h 2236619"/>
                  <a:gd name="connsiteX157-315" fmla="*/ 899716 w 2334182"/>
                  <a:gd name="connsiteY157-316" fmla="*/ 2169415 h 2236619"/>
                  <a:gd name="connsiteX158-317" fmla="*/ 879881 w 2334182"/>
                  <a:gd name="connsiteY158-318" fmla="*/ 2166136 h 2236619"/>
                  <a:gd name="connsiteX159-319" fmla="*/ 856872 w 2334182"/>
                  <a:gd name="connsiteY159-320" fmla="*/ 2167777 h 2236619"/>
                  <a:gd name="connsiteX160-321" fmla="*/ 833864 w 2334182"/>
                  <a:gd name="connsiteY160-322" fmla="*/ 2171054 h 2236619"/>
                  <a:gd name="connsiteX161-323" fmla="*/ 812442 w 2334182"/>
                  <a:gd name="connsiteY161-324" fmla="*/ 2176791 h 2236619"/>
                  <a:gd name="connsiteX162-325" fmla="*/ 791813 w 2334182"/>
                  <a:gd name="connsiteY162-326" fmla="*/ 2182528 h 2236619"/>
                  <a:gd name="connsiteX163-327" fmla="*/ 772771 w 2334182"/>
                  <a:gd name="connsiteY163-328" fmla="*/ 2188264 h 2236619"/>
                  <a:gd name="connsiteX164-329" fmla="*/ 758490 w 2334182"/>
                  <a:gd name="connsiteY164-330" fmla="*/ 2193182 h 2236619"/>
                  <a:gd name="connsiteX165-331" fmla="*/ 724374 w 2334182"/>
                  <a:gd name="connsiteY165-332" fmla="*/ 2204657 h 2236619"/>
                  <a:gd name="connsiteX166-333" fmla="*/ 685497 w 2334182"/>
                  <a:gd name="connsiteY166-334" fmla="*/ 2215311 h 2236619"/>
                  <a:gd name="connsiteX167-335" fmla="*/ 641861 w 2334182"/>
                  <a:gd name="connsiteY167-336" fmla="*/ 2224326 h 2236619"/>
                  <a:gd name="connsiteX168-337" fmla="*/ 595844 w 2334182"/>
                  <a:gd name="connsiteY168-338" fmla="*/ 2230063 h 2236619"/>
                  <a:gd name="connsiteX169-339" fmla="*/ 549827 w 2334182"/>
                  <a:gd name="connsiteY169-340" fmla="*/ 2234981 h 2236619"/>
                  <a:gd name="connsiteX170-341" fmla="*/ 503016 w 2334182"/>
                  <a:gd name="connsiteY170-342" fmla="*/ 2236619 h 2236619"/>
                  <a:gd name="connsiteX171-343" fmla="*/ 458585 w 2334182"/>
                  <a:gd name="connsiteY171-344" fmla="*/ 2233342 h 2236619"/>
                  <a:gd name="connsiteX172-345" fmla="*/ 416535 w 2334182"/>
                  <a:gd name="connsiteY172-346" fmla="*/ 2225965 h 2236619"/>
                  <a:gd name="connsiteX173-347" fmla="*/ 393527 w 2334182"/>
                  <a:gd name="connsiteY173-348" fmla="*/ 2220229 h 2236619"/>
                  <a:gd name="connsiteX174-349" fmla="*/ 370518 w 2334182"/>
                  <a:gd name="connsiteY174-350" fmla="*/ 2209574 h 2236619"/>
                  <a:gd name="connsiteX175-351" fmla="*/ 347509 w 2334182"/>
                  <a:gd name="connsiteY175-352" fmla="*/ 2197280 h 2236619"/>
                  <a:gd name="connsiteX176-353" fmla="*/ 327675 w 2334182"/>
                  <a:gd name="connsiteY176-354" fmla="*/ 2182528 h 2236619"/>
                  <a:gd name="connsiteX177-355" fmla="*/ 307047 w 2334182"/>
                  <a:gd name="connsiteY177-356" fmla="*/ 2164497 h 2236619"/>
                  <a:gd name="connsiteX178-357" fmla="*/ 291178 w 2334182"/>
                  <a:gd name="connsiteY178-358" fmla="*/ 2145647 h 2236619"/>
                  <a:gd name="connsiteX179-359" fmla="*/ 280070 w 2334182"/>
                  <a:gd name="connsiteY179-360" fmla="*/ 2121880 h 2236619"/>
                  <a:gd name="connsiteX180-361" fmla="*/ 271342 w 2334182"/>
                  <a:gd name="connsiteY180-362" fmla="*/ 2094833 h 2236619"/>
                  <a:gd name="connsiteX181-363" fmla="*/ 268169 w 2334182"/>
                  <a:gd name="connsiteY181-364" fmla="*/ 2065329 h 2236619"/>
                  <a:gd name="connsiteX182-365" fmla="*/ 271342 w 2334182"/>
                  <a:gd name="connsiteY182-366" fmla="*/ 2032546 h 2236619"/>
                  <a:gd name="connsiteX183-367" fmla="*/ 275310 w 2334182"/>
                  <a:gd name="connsiteY183-368" fmla="*/ 2009597 h 2236619"/>
                  <a:gd name="connsiteX184-369" fmla="*/ 280864 w 2334182"/>
                  <a:gd name="connsiteY184-370" fmla="*/ 1984191 h 2236619"/>
                  <a:gd name="connsiteX185-371" fmla="*/ 287211 w 2334182"/>
                  <a:gd name="connsiteY185-372" fmla="*/ 1957964 h 2236619"/>
                  <a:gd name="connsiteX186-373" fmla="*/ 289591 w 2334182"/>
                  <a:gd name="connsiteY186-374" fmla="*/ 1932558 h 2236619"/>
                  <a:gd name="connsiteX187-375" fmla="*/ 289591 w 2334182"/>
                  <a:gd name="connsiteY187-376" fmla="*/ 1905512 h 2236619"/>
                  <a:gd name="connsiteX188-377" fmla="*/ 282450 w 2334182"/>
                  <a:gd name="connsiteY188-378" fmla="*/ 1881745 h 2236619"/>
                  <a:gd name="connsiteX189-379" fmla="*/ 275310 w 2334182"/>
                  <a:gd name="connsiteY189-380" fmla="*/ 1868630 h 2236619"/>
                  <a:gd name="connsiteX190-381" fmla="*/ 262615 w 2334182"/>
                  <a:gd name="connsiteY190-382" fmla="*/ 1856338 h 2236619"/>
                  <a:gd name="connsiteX191-383" fmla="*/ 249128 w 2334182"/>
                  <a:gd name="connsiteY191-384" fmla="*/ 1847322 h 2236619"/>
                  <a:gd name="connsiteX192-385" fmla="*/ 234847 w 2334182"/>
                  <a:gd name="connsiteY192-386" fmla="*/ 1839945 h 2236619"/>
                  <a:gd name="connsiteX193-387" fmla="*/ 220565 w 2334182"/>
                  <a:gd name="connsiteY193-388" fmla="*/ 1829291 h 2236619"/>
                  <a:gd name="connsiteX194-389" fmla="*/ 209457 w 2334182"/>
                  <a:gd name="connsiteY194-390" fmla="*/ 1817817 h 2236619"/>
                  <a:gd name="connsiteX195-391" fmla="*/ 200730 w 2334182"/>
                  <a:gd name="connsiteY195-392" fmla="*/ 1803065 h 2236619"/>
                  <a:gd name="connsiteX196-393" fmla="*/ 197557 w 2334182"/>
                  <a:gd name="connsiteY196-394" fmla="*/ 1786674 h 2236619"/>
                  <a:gd name="connsiteX197-395" fmla="*/ 199143 w 2334182"/>
                  <a:gd name="connsiteY197-396" fmla="*/ 1770281 h 2236619"/>
                  <a:gd name="connsiteX198-397" fmla="*/ 204697 w 2334182"/>
                  <a:gd name="connsiteY198-398" fmla="*/ 1754709 h 2236619"/>
                  <a:gd name="connsiteX199-399" fmla="*/ 211838 w 2334182"/>
                  <a:gd name="connsiteY199-400" fmla="*/ 1741596 h 2236619"/>
                  <a:gd name="connsiteX200-401" fmla="*/ 216598 w 2334182"/>
                  <a:gd name="connsiteY200-402" fmla="*/ 1728483 h 2236619"/>
                  <a:gd name="connsiteX201-403" fmla="*/ 193590 w 2334182"/>
                  <a:gd name="connsiteY201-404" fmla="*/ 1712092 h 2236619"/>
                  <a:gd name="connsiteX202-405" fmla="*/ 177722 w 2334182"/>
                  <a:gd name="connsiteY202-406" fmla="*/ 1695701 h 2236619"/>
                  <a:gd name="connsiteX203-407" fmla="*/ 168994 w 2334182"/>
                  <a:gd name="connsiteY203-408" fmla="*/ 1679309 h 2236619"/>
                  <a:gd name="connsiteX204-409" fmla="*/ 167408 w 2334182"/>
                  <a:gd name="connsiteY204-410" fmla="*/ 1661278 h 2236619"/>
                  <a:gd name="connsiteX205-411" fmla="*/ 169787 w 2334182"/>
                  <a:gd name="connsiteY205-412" fmla="*/ 1644887 h 2236619"/>
                  <a:gd name="connsiteX206-413" fmla="*/ 176135 w 2334182"/>
                  <a:gd name="connsiteY206-414" fmla="*/ 1626857 h 2236619"/>
                  <a:gd name="connsiteX207-415" fmla="*/ 184862 w 2334182"/>
                  <a:gd name="connsiteY207-416" fmla="*/ 1608826 h 2236619"/>
                  <a:gd name="connsiteX208-417" fmla="*/ 194383 w 2334182"/>
                  <a:gd name="connsiteY208-418" fmla="*/ 1590796 h 2236619"/>
                  <a:gd name="connsiteX209-419" fmla="*/ 203111 w 2334182"/>
                  <a:gd name="connsiteY209-420" fmla="*/ 1571944 h 2236619"/>
                  <a:gd name="connsiteX210-421" fmla="*/ 211838 w 2334182"/>
                  <a:gd name="connsiteY210-422" fmla="*/ 1553914 h 2236619"/>
                  <a:gd name="connsiteX211-423" fmla="*/ 216598 w 2334182"/>
                  <a:gd name="connsiteY211-424" fmla="*/ 1534245 h 2236619"/>
                  <a:gd name="connsiteX212-425" fmla="*/ 200730 w 2334182"/>
                  <a:gd name="connsiteY212-426" fmla="*/ 1519492 h 2236619"/>
                  <a:gd name="connsiteX213-427" fmla="*/ 178514 w 2334182"/>
                  <a:gd name="connsiteY213-428" fmla="*/ 1508018 h 2236619"/>
                  <a:gd name="connsiteX214-429" fmla="*/ 153919 w 2334182"/>
                  <a:gd name="connsiteY214-430" fmla="*/ 1497364 h 2236619"/>
                  <a:gd name="connsiteX215-431" fmla="*/ 128531 w 2334182"/>
                  <a:gd name="connsiteY215-432" fmla="*/ 1488349 h 2236619"/>
                  <a:gd name="connsiteX216-433" fmla="*/ 102348 w 2334182"/>
                  <a:gd name="connsiteY216-434" fmla="*/ 1479333 h 2236619"/>
                  <a:gd name="connsiteX217-435" fmla="*/ 76166 w 2334182"/>
                  <a:gd name="connsiteY217-436" fmla="*/ 1470318 h 2236619"/>
                  <a:gd name="connsiteX218-437" fmla="*/ 51571 w 2334182"/>
                  <a:gd name="connsiteY218-438" fmla="*/ 1459663 h 2236619"/>
                  <a:gd name="connsiteX219-439" fmla="*/ 31736 w 2334182"/>
                  <a:gd name="connsiteY219-440" fmla="*/ 1448189 h 2236619"/>
                  <a:gd name="connsiteX220-441" fmla="*/ 14281 w 2334182"/>
                  <a:gd name="connsiteY220-442" fmla="*/ 1431798 h 2236619"/>
                  <a:gd name="connsiteX221-443" fmla="*/ 3967 w 2334182"/>
                  <a:gd name="connsiteY221-444" fmla="*/ 1412128 h 2236619"/>
                  <a:gd name="connsiteX222-445" fmla="*/ 0 w 2334182"/>
                  <a:gd name="connsiteY222-446" fmla="*/ 1391638 h 2236619"/>
                  <a:gd name="connsiteX223-447" fmla="*/ 3174 w 2334182"/>
                  <a:gd name="connsiteY223-448" fmla="*/ 1371969 h 2236619"/>
                  <a:gd name="connsiteX224-449" fmla="*/ 10314 w 2334182"/>
                  <a:gd name="connsiteY224-450" fmla="*/ 1353938 h 2236619"/>
                  <a:gd name="connsiteX225-451" fmla="*/ 21422 w 2334182"/>
                  <a:gd name="connsiteY225-452" fmla="*/ 1339185 h 2236619"/>
                  <a:gd name="connsiteX226-453" fmla="*/ 34909 w 2334182"/>
                  <a:gd name="connsiteY226-454" fmla="*/ 1324433 h 2236619"/>
                  <a:gd name="connsiteX227-455" fmla="*/ 47604 w 2334182"/>
                  <a:gd name="connsiteY227-456" fmla="*/ 1312140 h 2236619"/>
                  <a:gd name="connsiteX228-457" fmla="*/ 57919 w 2334182"/>
                  <a:gd name="connsiteY228-458" fmla="*/ 1302305 h 2236619"/>
                  <a:gd name="connsiteX229-459" fmla="*/ 88068 w 2334182"/>
                  <a:gd name="connsiteY229-460" fmla="*/ 1266244 h 2236619"/>
                  <a:gd name="connsiteX230-461" fmla="*/ 119803 w 2334182"/>
                  <a:gd name="connsiteY230-462" fmla="*/ 1233461 h 2236619"/>
                  <a:gd name="connsiteX231-463" fmla="*/ 151540 w 2334182"/>
                  <a:gd name="connsiteY231-464" fmla="*/ 1200677 h 2236619"/>
                  <a:gd name="connsiteX232-465" fmla="*/ 181689 w 2334182"/>
                  <a:gd name="connsiteY232-466" fmla="*/ 1164615 h 2236619"/>
                  <a:gd name="connsiteX233-467" fmla="*/ 210251 w 2334182"/>
                  <a:gd name="connsiteY233-468" fmla="*/ 1129374 h 2236619"/>
                  <a:gd name="connsiteX234-469" fmla="*/ 236433 w 2334182"/>
                  <a:gd name="connsiteY234-470" fmla="*/ 1089215 h 2236619"/>
                  <a:gd name="connsiteX235-471" fmla="*/ 257855 w 2334182"/>
                  <a:gd name="connsiteY235-472" fmla="*/ 1045778 h 2236619"/>
                  <a:gd name="connsiteX236-473" fmla="*/ 269756 w 2334182"/>
                  <a:gd name="connsiteY236-474" fmla="*/ 1009716 h 2236619"/>
                  <a:gd name="connsiteX237-475" fmla="*/ 273723 w 2334182"/>
                  <a:gd name="connsiteY237-476" fmla="*/ 974475 h 2236619"/>
                  <a:gd name="connsiteX238-477" fmla="*/ 273723 w 2334182"/>
                  <a:gd name="connsiteY238-478" fmla="*/ 936775 h 2236619"/>
                  <a:gd name="connsiteX239-479" fmla="*/ 272930 w 2334182"/>
                  <a:gd name="connsiteY239-480" fmla="*/ 896615 h 2236619"/>
                  <a:gd name="connsiteX240-481" fmla="*/ 271342 w 2334182"/>
                  <a:gd name="connsiteY240-482" fmla="*/ 856456 h 2236619"/>
                  <a:gd name="connsiteX241-483" fmla="*/ 272930 w 2334182"/>
                  <a:gd name="connsiteY241-484" fmla="*/ 813019 h 2236619"/>
                  <a:gd name="connsiteX242-485" fmla="*/ 276896 w 2334182"/>
                  <a:gd name="connsiteY242-486" fmla="*/ 767123 h 2236619"/>
                  <a:gd name="connsiteX243-487" fmla="*/ 321327 w 2334182"/>
                  <a:gd name="connsiteY243-488" fmla="*/ 577800 h 2236619"/>
                  <a:gd name="connsiteX244-489" fmla="*/ 349096 w 2334182"/>
                  <a:gd name="connsiteY244-490" fmla="*/ 508956 h 2236619"/>
                  <a:gd name="connsiteX245-491" fmla="*/ 382419 w 2334182"/>
                  <a:gd name="connsiteY245-492" fmla="*/ 445030 h 2236619"/>
                  <a:gd name="connsiteX246-493" fmla="*/ 421295 w 2334182"/>
                  <a:gd name="connsiteY246-494" fmla="*/ 385200 h 2236619"/>
                  <a:gd name="connsiteX247-495" fmla="*/ 465726 w 2334182"/>
                  <a:gd name="connsiteY247-496" fmla="*/ 328650 h 2236619"/>
                  <a:gd name="connsiteX248-497" fmla="*/ 514917 w 2334182"/>
                  <a:gd name="connsiteY248-498" fmla="*/ 277017 h 2236619"/>
                  <a:gd name="connsiteX249-499" fmla="*/ 568074 w 2334182"/>
                  <a:gd name="connsiteY249-500" fmla="*/ 229481 h 2236619"/>
                  <a:gd name="connsiteX250-501" fmla="*/ 625993 w 2334182"/>
                  <a:gd name="connsiteY250-502" fmla="*/ 186044 h 2236619"/>
                  <a:gd name="connsiteX251-503" fmla="*/ 686291 w 2334182"/>
                  <a:gd name="connsiteY251-504" fmla="*/ 147523 h 2236619"/>
                  <a:gd name="connsiteX252-505" fmla="*/ 751351 w 2334182"/>
                  <a:gd name="connsiteY252-506" fmla="*/ 113101 h 2236619"/>
                  <a:gd name="connsiteX253-507" fmla="*/ 817996 w 2334182"/>
                  <a:gd name="connsiteY253-508" fmla="*/ 84416 h 2236619"/>
                  <a:gd name="connsiteX254-509" fmla="*/ 885434 w 2334182"/>
                  <a:gd name="connsiteY254-510" fmla="*/ 59010 h 2236619"/>
                  <a:gd name="connsiteX255" fmla="*/ 1112347 w 2334182"/>
                  <a:gd name="connsiteY255" fmla="*/ 7377 h 2236619"/>
                  <a:gd name="connsiteX0-511" fmla="*/ 1083647 w 2334182"/>
                  <a:gd name="connsiteY0-512" fmla="*/ 171768 h 2236619"/>
                  <a:gd name="connsiteX1-513" fmla="*/ 950300 w 2334182"/>
                  <a:gd name="connsiteY1-514" fmla="*/ 202779 h 2236619"/>
                  <a:gd name="connsiteX2-515" fmla="*/ 907661 w 2334182"/>
                  <a:gd name="connsiteY2-516" fmla="*/ 218284 h 2236619"/>
                  <a:gd name="connsiteX3-517" fmla="*/ 862695 w 2334182"/>
                  <a:gd name="connsiteY3-518" fmla="*/ 235340 h 2236619"/>
                  <a:gd name="connsiteX4-519" fmla="*/ 819281 w 2334182"/>
                  <a:gd name="connsiteY4-520" fmla="*/ 254722 h 2236619"/>
                  <a:gd name="connsiteX5-521" fmla="*/ 775091 w 2334182"/>
                  <a:gd name="connsiteY5-522" fmla="*/ 277980 h 2236619"/>
                  <a:gd name="connsiteX6-523" fmla="*/ 733227 w 2334182"/>
                  <a:gd name="connsiteY6-524" fmla="*/ 302787 h 2236619"/>
                  <a:gd name="connsiteX7-525" fmla="*/ 692138 w 2334182"/>
                  <a:gd name="connsiteY7-526" fmla="*/ 329922 h 2236619"/>
                  <a:gd name="connsiteX8-527" fmla="*/ 654149 w 2334182"/>
                  <a:gd name="connsiteY8-528" fmla="*/ 360932 h 2236619"/>
                  <a:gd name="connsiteX9-529" fmla="*/ 618487 w 2334182"/>
                  <a:gd name="connsiteY9-530" fmla="*/ 394269 h 2236619"/>
                  <a:gd name="connsiteX10-531" fmla="*/ 586702 w 2334182"/>
                  <a:gd name="connsiteY10-532" fmla="*/ 431482 h 2236619"/>
                  <a:gd name="connsiteX11-533" fmla="*/ 558017 w 2334182"/>
                  <a:gd name="connsiteY11-534" fmla="*/ 469469 h 2236619"/>
                  <a:gd name="connsiteX12-535" fmla="*/ 535534 w 2334182"/>
                  <a:gd name="connsiteY12-536" fmla="*/ 511334 h 2236619"/>
                  <a:gd name="connsiteX13-537" fmla="*/ 516928 w 2334182"/>
                  <a:gd name="connsiteY13-538" fmla="*/ 557074 h 2236619"/>
                  <a:gd name="connsiteX14-539" fmla="*/ 506075 w 2334182"/>
                  <a:gd name="connsiteY14-540" fmla="*/ 604366 h 2236619"/>
                  <a:gd name="connsiteX15-541" fmla="*/ 500647 w 2334182"/>
                  <a:gd name="connsiteY15-542" fmla="*/ 657083 h 2236619"/>
                  <a:gd name="connsiteX16-543" fmla="*/ 502973 w 2334182"/>
                  <a:gd name="connsiteY16-544" fmla="*/ 693521 h 2236619"/>
                  <a:gd name="connsiteX17-545" fmla="*/ 513051 w 2334182"/>
                  <a:gd name="connsiteY17-546" fmla="*/ 727633 h 2236619"/>
                  <a:gd name="connsiteX18-547" fmla="*/ 527007 w 2334182"/>
                  <a:gd name="connsiteY18-548" fmla="*/ 758644 h 2236619"/>
                  <a:gd name="connsiteX19-549" fmla="*/ 547163 w 2334182"/>
                  <a:gd name="connsiteY19-550" fmla="*/ 786552 h 2236619"/>
                  <a:gd name="connsiteX20-551" fmla="*/ 568095 w 2334182"/>
                  <a:gd name="connsiteY20-552" fmla="*/ 812912 h 2236619"/>
                  <a:gd name="connsiteX21-553" fmla="*/ 592129 w 2334182"/>
                  <a:gd name="connsiteY21-554" fmla="*/ 836170 h 2236619"/>
                  <a:gd name="connsiteX22-555" fmla="*/ 616162 w 2334182"/>
                  <a:gd name="connsiteY22-556" fmla="*/ 854001 h 2236619"/>
                  <a:gd name="connsiteX23-557" fmla="*/ 640970 w 2334182"/>
                  <a:gd name="connsiteY23-558" fmla="*/ 871056 h 2236619"/>
                  <a:gd name="connsiteX24-559" fmla="*/ 673532 w 2334182"/>
                  <a:gd name="connsiteY24-560" fmla="*/ 883460 h 2236619"/>
                  <a:gd name="connsiteX25-561" fmla="*/ 709194 w 2334182"/>
                  <a:gd name="connsiteY25-562" fmla="*/ 891988 h 2236619"/>
                  <a:gd name="connsiteX26-563" fmla="*/ 748732 w 2334182"/>
                  <a:gd name="connsiteY26-564" fmla="*/ 898190 h 2236619"/>
                  <a:gd name="connsiteX27-565" fmla="*/ 790596 w 2334182"/>
                  <a:gd name="connsiteY27-566" fmla="*/ 902067 h 2236619"/>
                  <a:gd name="connsiteX28-567" fmla="*/ 834786 w 2334182"/>
                  <a:gd name="connsiteY28-568" fmla="*/ 905168 h 2236619"/>
                  <a:gd name="connsiteX29-569" fmla="*/ 878201 w 2334182"/>
                  <a:gd name="connsiteY29-570" fmla="*/ 905943 h 2236619"/>
                  <a:gd name="connsiteX30-571" fmla="*/ 923167 w 2334182"/>
                  <a:gd name="connsiteY30-572" fmla="*/ 905943 h 2236619"/>
                  <a:gd name="connsiteX31-573" fmla="*/ 968132 w 2334182"/>
                  <a:gd name="connsiteY31-574" fmla="*/ 907493 h 2236619"/>
                  <a:gd name="connsiteX32-575" fmla="*/ 1010772 w 2334182"/>
                  <a:gd name="connsiteY32-576" fmla="*/ 910595 h 2236619"/>
                  <a:gd name="connsiteX33-577" fmla="*/ 1050310 w 2334182"/>
                  <a:gd name="connsiteY33-578" fmla="*/ 913696 h 2236619"/>
                  <a:gd name="connsiteX34-579" fmla="*/ 1086747 w 2334182"/>
                  <a:gd name="connsiteY34-580" fmla="*/ 919122 h 2236619"/>
                  <a:gd name="connsiteX35-581" fmla="*/ 1120859 w 2334182"/>
                  <a:gd name="connsiteY35-582" fmla="*/ 927650 h 2236619"/>
                  <a:gd name="connsiteX36-583" fmla="*/ 1148768 w 2334182"/>
                  <a:gd name="connsiteY36-584" fmla="*/ 938505 h 2236619"/>
                  <a:gd name="connsiteX37-585" fmla="*/ 1169700 w 2334182"/>
                  <a:gd name="connsiteY37-586" fmla="*/ 954009 h 2236619"/>
                  <a:gd name="connsiteX38-587" fmla="*/ 1186756 w 2334182"/>
                  <a:gd name="connsiteY38-588" fmla="*/ 971065 h 2236619"/>
                  <a:gd name="connsiteX39-589" fmla="*/ 1202261 w 2334182"/>
                  <a:gd name="connsiteY39-590" fmla="*/ 991222 h 2236619"/>
                  <a:gd name="connsiteX40-591" fmla="*/ 1213891 w 2334182"/>
                  <a:gd name="connsiteY40-592" fmla="*/ 1010604 h 2236619"/>
                  <a:gd name="connsiteX41-593" fmla="*/ 1224744 w 2334182"/>
                  <a:gd name="connsiteY41-594" fmla="*/ 1033086 h 2236619"/>
                  <a:gd name="connsiteX42-595" fmla="*/ 1233272 w 2334182"/>
                  <a:gd name="connsiteY42-596" fmla="*/ 1054018 h 2236619"/>
                  <a:gd name="connsiteX43-597" fmla="*/ 1241801 w 2334182"/>
                  <a:gd name="connsiteY43-598" fmla="*/ 1076501 h 2236619"/>
                  <a:gd name="connsiteX44-599" fmla="*/ 1250328 w 2334182"/>
                  <a:gd name="connsiteY44-600" fmla="*/ 1099759 h 2236619"/>
                  <a:gd name="connsiteX45-601" fmla="*/ 1260407 w 2334182"/>
                  <a:gd name="connsiteY45-602" fmla="*/ 1120691 h 2236619"/>
                  <a:gd name="connsiteX46-603" fmla="*/ 1269710 w 2334182"/>
                  <a:gd name="connsiteY46-604" fmla="*/ 1141624 h 2236619"/>
                  <a:gd name="connsiteX47-605" fmla="*/ 1281339 w 2334182"/>
                  <a:gd name="connsiteY47-606" fmla="*/ 1161780 h 2236619"/>
                  <a:gd name="connsiteX48-607" fmla="*/ 1293743 w 2334182"/>
                  <a:gd name="connsiteY48-608" fmla="*/ 1179611 h 2236619"/>
                  <a:gd name="connsiteX49-609" fmla="*/ 1309248 w 2334182"/>
                  <a:gd name="connsiteY49-610" fmla="*/ 1196668 h 2236619"/>
                  <a:gd name="connsiteX50-611" fmla="*/ 1327855 w 2334182"/>
                  <a:gd name="connsiteY50-612" fmla="*/ 1210622 h 2236619"/>
                  <a:gd name="connsiteX51-613" fmla="*/ 1350338 w 2334182"/>
                  <a:gd name="connsiteY51-614" fmla="*/ 1222251 h 2236619"/>
                  <a:gd name="connsiteX52-615" fmla="*/ 1377471 w 2334182"/>
                  <a:gd name="connsiteY52-616" fmla="*/ 1231555 h 2236619"/>
                  <a:gd name="connsiteX53-617" fmla="*/ 1406932 w 2334182"/>
                  <a:gd name="connsiteY53-618" fmla="*/ 1237756 h 2236619"/>
                  <a:gd name="connsiteX54-619" fmla="*/ 1441818 w 2334182"/>
                  <a:gd name="connsiteY54-620" fmla="*/ 1240082 h 2236619"/>
                  <a:gd name="connsiteX55-621" fmla="*/ 1484458 w 2334182"/>
                  <a:gd name="connsiteY55-622" fmla="*/ 1239307 h 2236619"/>
                  <a:gd name="connsiteX56-623" fmla="*/ 1502289 w 2334182"/>
                  <a:gd name="connsiteY56-624" fmla="*/ 1267216 h 2236619"/>
                  <a:gd name="connsiteX57-625" fmla="*/ 1523996 w 2334182"/>
                  <a:gd name="connsiteY57-626" fmla="*/ 1296677 h 2236619"/>
                  <a:gd name="connsiteX58-627" fmla="*/ 1548805 w 2334182"/>
                  <a:gd name="connsiteY58-628" fmla="*/ 1327687 h 2236619"/>
                  <a:gd name="connsiteX59-629" fmla="*/ 1577490 w 2334182"/>
                  <a:gd name="connsiteY59-630" fmla="*/ 1357146 h 2236619"/>
                  <a:gd name="connsiteX60-631" fmla="*/ 1606949 w 2334182"/>
                  <a:gd name="connsiteY60-632" fmla="*/ 1385831 h 2236619"/>
                  <a:gd name="connsiteX61-633" fmla="*/ 1636410 w 2334182"/>
                  <a:gd name="connsiteY61-634" fmla="*/ 1406764 h 2236619"/>
                  <a:gd name="connsiteX62-635" fmla="*/ 1665870 w 2334182"/>
                  <a:gd name="connsiteY62-636" fmla="*/ 1422268 h 2236619"/>
                  <a:gd name="connsiteX63-637" fmla="*/ 1691453 w 2334182"/>
                  <a:gd name="connsiteY63-638" fmla="*/ 1429246 h 2236619"/>
                  <a:gd name="connsiteX64-639" fmla="*/ 1720914 w 2334182"/>
                  <a:gd name="connsiteY64-640" fmla="*/ 1430797 h 2236619"/>
                  <a:gd name="connsiteX65-641" fmla="*/ 1753474 w 2334182"/>
                  <a:gd name="connsiteY65-642" fmla="*/ 1429246 h 2236619"/>
                  <a:gd name="connsiteX66-643" fmla="*/ 1787587 w 2334182"/>
                  <a:gd name="connsiteY66-644" fmla="*/ 1426145 h 2236619"/>
                  <a:gd name="connsiteX67-645" fmla="*/ 1822473 w 2334182"/>
                  <a:gd name="connsiteY67-646" fmla="*/ 1419168 h 2236619"/>
                  <a:gd name="connsiteX68-647" fmla="*/ 1856584 w 2334182"/>
                  <a:gd name="connsiteY68-648" fmla="*/ 1410640 h 2236619"/>
                  <a:gd name="connsiteX69-649" fmla="*/ 1889921 w 2334182"/>
                  <a:gd name="connsiteY69-650" fmla="*/ 1401336 h 2236619"/>
                  <a:gd name="connsiteX70-651" fmla="*/ 1920156 w 2334182"/>
                  <a:gd name="connsiteY70-652" fmla="*/ 1389708 h 2236619"/>
                  <a:gd name="connsiteX71-653" fmla="*/ 1948066 w 2334182"/>
                  <a:gd name="connsiteY71-654" fmla="*/ 1378853 h 2236619"/>
                  <a:gd name="connsiteX72-655" fmla="*/ 1968998 w 2334182"/>
                  <a:gd name="connsiteY72-656" fmla="*/ 1367225 h 2236619"/>
                  <a:gd name="connsiteX73-657" fmla="*/ 1986054 w 2334182"/>
                  <a:gd name="connsiteY73-658" fmla="*/ 1357146 h 2236619"/>
                  <a:gd name="connsiteX74-659" fmla="*/ 2011638 w 2334182"/>
                  <a:gd name="connsiteY74-660" fmla="*/ 1337766 h 2236619"/>
                  <a:gd name="connsiteX75-661" fmla="*/ 2036446 w 2334182"/>
                  <a:gd name="connsiteY75-662" fmla="*/ 1315283 h 2236619"/>
                  <a:gd name="connsiteX76-663" fmla="*/ 2060480 w 2334182"/>
                  <a:gd name="connsiteY76-664" fmla="*/ 1291250 h 2236619"/>
                  <a:gd name="connsiteX77-665" fmla="*/ 2084513 w 2334182"/>
                  <a:gd name="connsiteY77-666" fmla="*/ 1265666 h 2236619"/>
                  <a:gd name="connsiteX78-667" fmla="*/ 2106995 w 2334182"/>
                  <a:gd name="connsiteY78-668" fmla="*/ 1236205 h 2236619"/>
                  <a:gd name="connsiteX79-669" fmla="*/ 2127153 w 2334182"/>
                  <a:gd name="connsiteY79-670" fmla="*/ 1205195 h 2236619"/>
                  <a:gd name="connsiteX80-671" fmla="*/ 2144983 w 2334182"/>
                  <a:gd name="connsiteY80-672" fmla="*/ 1171083 h 2236619"/>
                  <a:gd name="connsiteX81-673" fmla="*/ 2160488 w 2334182"/>
                  <a:gd name="connsiteY81-674" fmla="*/ 1133095 h 2236619"/>
                  <a:gd name="connsiteX82-675" fmla="*/ 2172117 w 2334182"/>
                  <a:gd name="connsiteY82-676" fmla="*/ 1093557 h 2236619"/>
                  <a:gd name="connsiteX83-677" fmla="*/ 2180645 w 2334182"/>
                  <a:gd name="connsiteY83-678" fmla="*/ 1048591 h 2236619"/>
                  <a:gd name="connsiteX84-679" fmla="*/ 2183747 w 2334182"/>
                  <a:gd name="connsiteY84-680" fmla="*/ 1002076 h 2236619"/>
                  <a:gd name="connsiteX85-681" fmla="*/ 2182196 w 2334182"/>
                  <a:gd name="connsiteY85-682" fmla="*/ 950133 h 2236619"/>
                  <a:gd name="connsiteX86-683" fmla="*/ 2175218 w 2334182"/>
                  <a:gd name="connsiteY86-684" fmla="*/ 895090 h 2236619"/>
                  <a:gd name="connsiteX87-685" fmla="*/ 2158162 w 2334182"/>
                  <a:gd name="connsiteY87-686" fmla="*/ 812912 h 2236619"/>
                  <a:gd name="connsiteX88-687" fmla="*/ 2137231 w 2334182"/>
                  <a:gd name="connsiteY88-688" fmla="*/ 736936 h 2236619"/>
                  <a:gd name="connsiteX89-689" fmla="*/ 2110096 w 2334182"/>
                  <a:gd name="connsiteY89-690" fmla="*/ 664061 h 2236619"/>
                  <a:gd name="connsiteX90-691" fmla="*/ 2077535 w 2334182"/>
                  <a:gd name="connsiteY90-692" fmla="*/ 595837 h 2236619"/>
                  <a:gd name="connsiteX91-693" fmla="*/ 2041098 w 2334182"/>
                  <a:gd name="connsiteY91-694" fmla="*/ 533041 h 2236619"/>
                  <a:gd name="connsiteX92-695" fmla="*/ 1997683 w 2334182"/>
                  <a:gd name="connsiteY92-696" fmla="*/ 473346 h 2236619"/>
                  <a:gd name="connsiteX93-697" fmla="*/ 1951167 w 2334182"/>
                  <a:gd name="connsiteY93-698" fmla="*/ 419853 h 2236619"/>
                  <a:gd name="connsiteX94-699" fmla="*/ 1896899 w 2334182"/>
                  <a:gd name="connsiteY94-700" fmla="*/ 371786 h 2236619"/>
                  <a:gd name="connsiteX95-701" fmla="*/ 1841079 w 2334182"/>
                  <a:gd name="connsiteY95-702" fmla="*/ 326821 h 2236619"/>
                  <a:gd name="connsiteX96-703" fmla="*/ 1777508 w 2334182"/>
                  <a:gd name="connsiteY96-704" fmla="*/ 288833 h 2236619"/>
                  <a:gd name="connsiteX97-705" fmla="*/ 1710061 w 2334182"/>
                  <a:gd name="connsiteY97-706" fmla="*/ 254722 h 2236619"/>
                  <a:gd name="connsiteX98-707" fmla="*/ 1637960 w 2334182"/>
                  <a:gd name="connsiteY98-708" fmla="*/ 225261 h 2236619"/>
                  <a:gd name="connsiteX99-709" fmla="*/ 1560433 w 2334182"/>
                  <a:gd name="connsiteY99-710" fmla="*/ 202779 h 2236619"/>
                  <a:gd name="connsiteX100-711" fmla="*/ 1477481 w 2334182"/>
                  <a:gd name="connsiteY100-712" fmla="*/ 184948 h 2236619"/>
                  <a:gd name="connsiteX101-713" fmla="*/ 1391427 w 2334182"/>
                  <a:gd name="connsiteY101-714" fmla="*/ 171768 h 2236619"/>
                  <a:gd name="connsiteX102-715" fmla="*/ 1298395 w 2334182"/>
                  <a:gd name="connsiteY102-716" fmla="*/ 164791 h 2236619"/>
                  <a:gd name="connsiteX103-717" fmla="*/ 1200712 w 2334182"/>
                  <a:gd name="connsiteY103-718" fmla="*/ 163240 h 2236619"/>
                  <a:gd name="connsiteX104-719" fmla="*/ 1083647 w 2334182"/>
                  <a:gd name="connsiteY104-720" fmla="*/ 171768 h 2236619"/>
                  <a:gd name="connsiteX105-721" fmla="*/ 1112347 w 2334182"/>
                  <a:gd name="connsiteY105-722" fmla="*/ 7377 h 2236619"/>
                  <a:gd name="connsiteX106-723" fmla="*/ 1202794 w 2334182"/>
                  <a:gd name="connsiteY106-724" fmla="*/ 0 h 2236619"/>
                  <a:gd name="connsiteX107-725" fmla="*/ 1304349 w 2334182"/>
                  <a:gd name="connsiteY107-726" fmla="*/ 820 h 2236619"/>
                  <a:gd name="connsiteX108-727" fmla="*/ 1399557 w 2334182"/>
                  <a:gd name="connsiteY108-728" fmla="*/ 8195 h 2236619"/>
                  <a:gd name="connsiteX109-729" fmla="*/ 1490005 w 2334182"/>
                  <a:gd name="connsiteY109-730" fmla="*/ 20490 h 2236619"/>
                  <a:gd name="connsiteX110-731" fmla="*/ 1576486 w 2334182"/>
                  <a:gd name="connsiteY110-732" fmla="*/ 38520 h 2236619"/>
                  <a:gd name="connsiteX111-733" fmla="*/ 1658999 w 2334182"/>
                  <a:gd name="connsiteY111-734" fmla="*/ 60649 h 2236619"/>
                  <a:gd name="connsiteX112-735" fmla="*/ 1735165 w 2334182"/>
                  <a:gd name="connsiteY112-736" fmla="*/ 89334 h 2236619"/>
                  <a:gd name="connsiteX113-737" fmla="*/ 1808952 w 2334182"/>
                  <a:gd name="connsiteY113-738" fmla="*/ 120478 h 2236619"/>
                  <a:gd name="connsiteX114-739" fmla="*/ 1876391 w 2334182"/>
                  <a:gd name="connsiteY114-740" fmla="*/ 157358 h 2236619"/>
                  <a:gd name="connsiteX115-741" fmla="*/ 1939862 w 2334182"/>
                  <a:gd name="connsiteY115-742" fmla="*/ 199157 h 2236619"/>
                  <a:gd name="connsiteX116-743" fmla="*/ 2000955 w 2334182"/>
                  <a:gd name="connsiteY116-744" fmla="*/ 245873 h 2236619"/>
                  <a:gd name="connsiteX117-745" fmla="*/ 2055699 w 2334182"/>
                  <a:gd name="connsiteY117-746" fmla="*/ 295866 h 2236619"/>
                  <a:gd name="connsiteX118-747" fmla="*/ 2105683 w 2334182"/>
                  <a:gd name="connsiteY118-748" fmla="*/ 351598 h 2236619"/>
                  <a:gd name="connsiteX119-749" fmla="*/ 2152493 w 2334182"/>
                  <a:gd name="connsiteY119-750" fmla="*/ 409787 h 2236619"/>
                  <a:gd name="connsiteX120-751" fmla="*/ 2193750 w 2334182"/>
                  <a:gd name="connsiteY120-752" fmla="*/ 472075 h 2236619"/>
                  <a:gd name="connsiteX121-753" fmla="*/ 2231834 w 2334182"/>
                  <a:gd name="connsiteY121-754" fmla="*/ 537641 h 2236619"/>
                  <a:gd name="connsiteX122-755" fmla="*/ 2257223 w 2334182"/>
                  <a:gd name="connsiteY122-756" fmla="*/ 592553 h 2236619"/>
                  <a:gd name="connsiteX123-757" fmla="*/ 2279437 w 2334182"/>
                  <a:gd name="connsiteY123-758" fmla="*/ 654021 h 2236619"/>
                  <a:gd name="connsiteX124-759" fmla="*/ 2299273 w 2334182"/>
                  <a:gd name="connsiteY124-760" fmla="*/ 721226 h 2236619"/>
                  <a:gd name="connsiteX125-761" fmla="*/ 2315141 w 2334182"/>
                  <a:gd name="connsiteY125-762" fmla="*/ 794168 h 2236619"/>
                  <a:gd name="connsiteX126-763" fmla="*/ 2327042 w 2334182"/>
                  <a:gd name="connsiteY126-764" fmla="*/ 868749 h 2236619"/>
                  <a:gd name="connsiteX127-765" fmla="*/ 2332595 w 2334182"/>
                  <a:gd name="connsiteY127-766" fmla="*/ 945790 h 2236619"/>
                  <a:gd name="connsiteX128-767" fmla="*/ 2334182 w 2334182"/>
                  <a:gd name="connsiteY128-768" fmla="*/ 1024469 h 2236619"/>
                  <a:gd name="connsiteX129-769" fmla="*/ 2329422 w 2334182"/>
                  <a:gd name="connsiteY129-770" fmla="*/ 1102329 h 2236619"/>
                  <a:gd name="connsiteX130-771" fmla="*/ 2319901 w 2334182"/>
                  <a:gd name="connsiteY130-772" fmla="*/ 1178549 h 2236619"/>
                  <a:gd name="connsiteX131-773" fmla="*/ 2302446 w 2334182"/>
                  <a:gd name="connsiteY131-774" fmla="*/ 1253131 h 2236619"/>
                  <a:gd name="connsiteX132-775" fmla="*/ 2279438 w 2334182"/>
                  <a:gd name="connsiteY132-776" fmla="*/ 1317056 h 2236619"/>
                  <a:gd name="connsiteX133-777" fmla="*/ 2251669 w 2334182"/>
                  <a:gd name="connsiteY133-778" fmla="*/ 1376887 h 2236619"/>
                  <a:gd name="connsiteX134-779" fmla="*/ 2218347 w 2334182"/>
                  <a:gd name="connsiteY134-780" fmla="*/ 1431798 h 2236619"/>
                  <a:gd name="connsiteX135-781" fmla="*/ 2184230 w 2334182"/>
                  <a:gd name="connsiteY135-782" fmla="*/ 1485070 h 2236619"/>
                  <a:gd name="connsiteX136-783" fmla="*/ 2146146 w 2334182"/>
                  <a:gd name="connsiteY136-784" fmla="*/ 1537523 h 2236619"/>
                  <a:gd name="connsiteX137-785" fmla="*/ 2108857 w 2334182"/>
                  <a:gd name="connsiteY137-786" fmla="*/ 1586698 h 2236619"/>
                  <a:gd name="connsiteX138-787" fmla="*/ 2071567 w 2334182"/>
                  <a:gd name="connsiteY138-788" fmla="*/ 1637511 h 2236619"/>
                  <a:gd name="connsiteX139-789" fmla="*/ 2035070 w 2334182"/>
                  <a:gd name="connsiteY139-790" fmla="*/ 1688324 h 2236619"/>
                  <a:gd name="connsiteX140-791" fmla="*/ 2010476 w 2334182"/>
                  <a:gd name="connsiteY140-792" fmla="*/ 1729303 h 2236619"/>
                  <a:gd name="connsiteX141-793" fmla="*/ 1990641 w 2334182"/>
                  <a:gd name="connsiteY141-794" fmla="*/ 1776019 h 2236619"/>
                  <a:gd name="connsiteX142-795" fmla="*/ 1974772 w 2334182"/>
                  <a:gd name="connsiteY142-796" fmla="*/ 1825194 h 2236619"/>
                  <a:gd name="connsiteX143-797" fmla="*/ 1962078 w 2334182"/>
                  <a:gd name="connsiteY143-798" fmla="*/ 1878466 h 2236619"/>
                  <a:gd name="connsiteX144-799" fmla="*/ 1960491 w 2334182"/>
                  <a:gd name="connsiteY144-800" fmla="*/ 1903872 h 2236619"/>
                  <a:gd name="connsiteX145-801" fmla="*/ 1962078 w 2334182"/>
                  <a:gd name="connsiteY145-802" fmla="*/ 1934197 h 2236619"/>
                  <a:gd name="connsiteX146-803" fmla="*/ 1966044 w 2334182"/>
                  <a:gd name="connsiteY146-804" fmla="*/ 1971077 h 2236619"/>
                  <a:gd name="connsiteX147-805" fmla="*/ 1971598 w 2334182"/>
                  <a:gd name="connsiteY147-806" fmla="*/ 2009597 h 2236619"/>
                  <a:gd name="connsiteX148-807" fmla="*/ 1980326 w 2334182"/>
                  <a:gd name="connsiteY148-808" fmla="*/ 2051395 h 2236619"/>
                  <a:gd name="connsiteX149-809" fmla="*/ 1990640 w 2334182"/>
                  <a:gd name="connsiteY149-810" fmla="*/ 2093195 h 2236619"/>
                  <a:gd name="connsiteX150-811" fmla="*/ 1991123 w 2334182"/>
                  <a:gd name="connsiteY150-812" fmla="*/ 2095075 h 2236619"/>
                  <a:gd name="connsiteX151-813" fmla="*/ 1211165 w 2334182"/>
                  <a:gd name="connsiteY151-814" fmla="*/ 2159073 h 2236619"/>
                  <a:gd name="connsiteX152-815" fmla="*/ 951135 w 2334182"/>
                  <a:gd name="connsiteY152-816" fmla="*/ 2223889 h 2236619"/>
                  <a:gd name="connsiteX153-817" fmla="*/ 947319 w 2334182"/>
                  <a:gd name="connsiteY153-818" fmla="*/ 2215311 h 2236619"/>
                  <a:gd name="connsiteX154-819" fmla="*/ 933038 w 2334182"/>
                  <a:gd name="connsiteY154-820" fmla="*/ 2191544 h 2236619"/>
                  <a:gd name="connsiteX155-821" fmla="*/ 917170 w 2334182"/>
                  <a:gd name="connsiteY155-822" fmla="*/ 2176791 h 2236619"/>
                  <a:gd name="connsiteX156-823" fmla="*/ 899716 w 2334182"/>
                  <a:gd name="connsiteY156-824" fmla="*/ 2169415 h 2236619"/>
                  <a:gd name="connsiteX157-825" fmla="*/ 879881 w 2334182"/>
                  <a:gd name="connsiteY157-826" fmla="*/ 2166136 h 2236619"/>
                  <a:gd name="connsiteX158-827" fmla="*/ 856872 w 2334182"/>
                  <a:gd name="connsiteY158-828" fmla="*/ 2167777 h 2236619"/>
                  <a:gd name="connsiteX159-829" fmla="*/ 833864 w 2334182"/>
                  <a:gd name="connsiteY159-830" fmla="*/ 2171054 h 2236619"/>
                  <a:gd name="connsiteX160-831" fmla="*/ 812442 w 2334182"/>
                  <a:gd name="connsiteY160-832" fmla="*/ 2176791 h 2236619"/>
                  <a:gd name="connsiteX161-833" fmla="*/ 791813 w 2334182"/>
                  <a:gd name="connsiteY161-834" fmla="*/ 2182528 h 2236619"/>
                  <a:gd name="connsiteX162-835" fmla="*/ 772771 w 2334182"/>
                  <a:gd name="connsiteY162-836" fmla="*/ 2188264 h 2236619"/>
                  <a:gd name="connsiteX163-837" fmla="*/ 758490 w 2334182"/>
                  <a:gd name="connsiteY163-838" fmla="*/ 2193182 h 2236619"/>
                  <a:gd name="connsiteX164-839" fmla="*/ 724374 w 2334182"/>
                  <a:gd name="connsiteY164-840" fmla="*/ 2204657 h 2236619"/>
                  <a:gd name="connsiteX165-841" fmla="*/ 685497 w 2334182"/>
                  <a:gd name="connsiteY165-842" fmla="*/ 2215311 h 2236619"/>
                  <a:gd name="connsiteX166-843" fmla="*/ 641861 w 2334182"/>
                  <a:gd name="connsiteY166-844" fmla="*/ 2224326 h 2236619"/>
                  <a:gd name="connsiteX167-845" fmla="*/ 595844 w 2334182"/>
                  <a:gd name="connsiteY167-846" fmla="*/ 2230063 h 2236619"/>
                  <a:gd name="connsiteX168-847" fmla="*/ 549827 w 2334182"/>
                  <a:gd name="connsiteY168-848" fmla="*/ 2234981 h 2236619"/>
                  <a:gd name="connsiteX169-849" fmla="*/ 503016 w 2334182"/>
                  <a:gd name="connsiteY169-850" fmla="*/ 2236619 h 2236619"/>
                  <a:gd name="connsiteX170-851" fmla="*/ 458585 w 2334182"/>
                  <a:gd name="connsiteY170-852" fmla="*/ 2233342 h 2236619"/>
                  <a:gd name="connsiteX171-853" fmla="*/ 416535 w 2334182"/>
                  <a:gd name="connsiteY171-854" fmla="*/ 2225965 h 2236619"/>
                  <a:gd name="connsiteX172-855" fmla="*/ 393527 w 2334182"/>
                  <a:gd name="connsiteY172-856" fmla="*/ 2220229 h 2236619"/>
                  <a:gd name="connsiteX173-857" fmla="*/ 370518 w 2334182"/>
                  <a:gd name="connsiteY173-858" fmla="*/ 2209574 h 2236619"/>
                  <a:gd name="connsiteX174-859" fmla="*/ 347509 w 2334182"/>
                  <a:gd name="connsiteY174-860" fmla="*/ 2197280 h 2236619"/>
                  <a:gd name="connsiteX175-861" fmla="*/ 327675 w 2334182"/>
                  <a:gd name="connsiteY175-862" fmla="*/ 2182528 h 2236619"/>
                  <a:gd name="connsiteX176-863" fmla="*/ 307047 w 2334182"/>
                  <a:gd name="connsiteY176-864" fmla="*/ 2164497 h 2236619"/>
                  <a:gd name="connsiteX177-865" fmla="*/ 291178 w 2334182"/>
                  <a:gd name="connsiteY177-866" fmla="*/ 2145647 h 2236619"/>
                  <a:gd name="connsiteX178-867" fmla="*/ 280070 w 2334182"/>
                  <a:gd name="connsiteY178-868" fmla="*/ 2121880 h 2236619"/>
                  <a:gd name="connsiteX179-869" fmla="*/ 271342 w 2334182"/>
                  <a:gd name="connsiteY179-870" fmla="*/ 2094833 h 2236619"/>
                  <a:gd name="connsiteX180-871" fmla="*/ 268169 w 2334182"/>
                  <a:gd name="connsiteY180-872" fmla="*/ 2065329 h 2236619"/>
                  <a:gd name="connsiteX181-873" fmla="*/ 271342 w 2334182"/>
                  <a:gd name="connsiteY181-874" fmla="*/ 2032546 h 2236619"/>
                  <a:gd name="connsiteX182-875" fmla="*/ 275310 w 2334182"/>
                  <a:gd name="connsiteY182-876" fmla="*/ 2009597 h 2236619"/>
                  <a:gd name="connsiteX183-877" fmla="*/ 280864 w 2334182"/>
                  <a:gd name="connsiteY183-878" fmla="*/ 1984191 h 2236619"/>
                  <a:gd name="connsiteX184-879" fmla="*/ 287211 w 2334182"/>
                  <a:gd name="connsiteY184-880" fmla="*/ 1957964 h 2236619"/>
                  <a:gd name="connsiteX185-881" fmla="*/ 289591 w 2334182"/>
                  <a:gd name="connsiteY185-882" fmla="*/ 1932558 h 2236619"/>
                  <a:gd name="connsiteX186-883" fmla="*/ 289591 w 2334182"/>
                  <a:gd name="connsiteY186-884" fmla="*/ 1905512 h 2236619"/>
                  <a:gd name="connsiteX187-885" fmla="*/ 282450 w 2334182"/>
                  <a:gd name="connsiteY187-886" fmla="*/ 1881745 h 2236619"/>
                  <a:gd name="connsiteX188-887" fmla="*/ 275310 w 2334182"/>
                  <a:gd name="connsiteY188-888" fmla="*/ 1868630 h 2236619"/>
                  <a:gd name="connsiteX189-889" fmla="*/ 262615 w 2334182"/>
                  <a:gd name="connsiteY189-890" fmla="*/ 1856338 h 2236619"/>
                  <a:gd name="connsiteX190-891" fmla="*/ 249128 w 2334182"/>
                  <a:gd name="connsiteY190-892" fmla="*/ 1847322 h 2236619"/>
                  <a:gd name="connsiteX191-893" fmla="*/ 234847 w 2334182"/>
                  <a:gd name="connsiteY191-894" fmla="*/ 1839945 h 2236619"/>
                  <a:gd name="connsiteX192-895" fmla="*/ 220565 w 2334182"/>
                  <a:gd name="connsiteY192-896" fmla="*/ 1829291 h 2236619"/>
                  <a:gd name="connsiteX193-897" fmla="*/ 209457 w 2334182"/>
                  <a:gd name="connsiteY193-898" fmla="*/ 1817817 h 2236619"/>
                  <a:gd name="connsiteX194-899" fmla="*/ 200730 w 2334182"/>
                  <a:gd name="connsiteY194-900" fmla="*/ 1803065 h 2236619"/>
                  <a:gd name="connsiteX195-901" fmla="*/ 197557 w 2334182"/>
                  <a:gd name="connsiteY195-902" fmla="*/ 1786674 h 2236619"/>
                  <a:gd name="connsiteX196-903" fmla="*/ 199143 w 2334182"/>
                  <a:gd name="connsiteY196-904" fmla="*/ 1770281 h 2236619"/>
                  <a:gd name="connsiteX197-905" fmla="*/ 204697 w 2334182"/>
                  <a:gd name="connsiteY197-906" fmla="*/ 1754709 h 2236619"/>
                  <a:gd name="connsiteX198-907" fmla="*/ 211838 w 2334182"/>
                  <a:gd name="connsiteY198-908" fmla="*/ 1741596 h 2236619"/>
                  <a:gd name="connsiteX199-909" fmla="*/ 216598 w 2334182"/>
                  <a:gd name="connsiteY199-910" fmla="*/ 1728483 h 2236619"/>
                  <a:gd name="connsiteX200-911" fmla="*/ 193590 w 2334182"/>
                  <a:gd name="connsiteY200-912" fmla="*/ 1712092 h 2236619"/>
                  <a:gd name="connsiteX201-913" fmla="*/ 177722 w 2334182"/>
                  <a:gd name="connsiteY201-914" fmla="*/ 1695701 h 2236619"/>
                  <a:gd name="connsiteX202-915" fmla="*/ 168994 w 2334182"/>
                  <a:gd name="connsiteY202-916" fmla="*/ 1679309 h 2236619"/>
                  <a:gd name="connsiteX203-917" fmla="*/ 167408 w 2334182"/>
                  <a:gd name="connsiteY203-918" fmla="*/ 1661278 h 2236619"/>
                  <a:gd name="connsiteX204-919" fmla="*/ 169787 w 2334182"/>
                  <a:gd name="connsiteY204-920" fmla="*/ 1644887 h 2236619"/>
                  <a:gd name="connsiteX205-921" fmla="*/ 176135 w 2334182"/>
                  <a:gd name="connsiteY205-922" fmla="*/ 1626857 h 2236619"/>
                  <a:gd name="connsiteX206-923" fmla="*/ 184862 w 2334182"/>
                  <a:gd name="connsiteY206-924" fmla="*/ 1608826 h 2236619"/>
                  <a:gd name="connsiteX207-925" fmla="*/ 194383 w 2334182"/>
                  <a:gd name="connsiteY207-926" fmla="*/ 1590796 h 2236619"/>
                  <a:gd name="connsiteX208-927" fmla="*/ 203111 w 2334182"/>
                  <a:gd name="connsiteY208-928" fmla="*/ 1571944 h 2236619"/>
                  <a:gd name="connsiteX209-929" fmla="*/ 211838 w 2334182"/>
                  <a:gd name="connsiteY209-930" fmla="*/ 1553914 h 2236619"/>
                  <a:gd name="connsiteX210-931" fmla="*/ 216598 w 2334182"/>
                  <a:gd name="connsiteY210-932" fmla="*/ 1534245 h 2236619"/>
                  <a:gd name="connsiteX211-933" fmla="*/ 200730 w 2334182"/>
                  <a:gd name="connsiteY211-934" fmla="*/ 1519492 h 2236619"/>
                  <a:gd name="connsiteX212-935" fmla="*/ 178514 w 2334182"/>
                  <a:gd name="connsiteY212-936" fmla="*/ 1508018 h 2236619"/>
                  <a:gd name="connsiteX213-937" fmla="*/ 153919 w 2334182"/>
                  <a:gd name="connsiteY213-938" fmla="*/ 1497364 h 2236619"/>
                  <a:gd name="connsiteX214-939" fmla="*/ 128531 w 2334182"/>
                  <a:gd name="connsiteY214-940" fmla="*/ 1488349 h 2236619"/>
                  <a:gd name="connsiteX215-941" fmla="*/ 102348 w 2334182"/>
                  <a:gd name="connsiteY215-942" fmla="*/ 1479333 h 2236619"/>
                  <a:gd name="connsiteX216-943" fmla="*/ 76166 w 2334182"/>
                  <a:gd name="connsiteY216-944" fmla="*/ 1470318 h 2236619"/>
                  <a:gd name="connsiteX217-945" fmla="*/ 51571 w 2334182"/>
                  <a:gd name="connsiteY217-946" fmla="*/ 1459663 h 2236619"/>
                  <a:gd name="connsiteX218-947" fmla="*/ 31736 w 2334182"/>
                  <a:gd name="connsiteY218-948" fmla="*/ 1448189 h 2236619"/>
                  <a:gd name="connsiteX219-949" fmla="*/ 14281 w 2334182"/>
                  <a:gd name="connsiteY219-950" fmla="*/ 1431798 h 2236619"/>
                  <a:gd name="connsiteX220-951" fmla="*/ 3967 w 2334182"/>
                  <a:gd name="connsiteY220-952" fmla="*/ 1412128 h 2236619"/>
                  <a:gd name="connsiteX221-953" fmla="*/ 0 w 2334182"/>
                  <a:gd name="connsiteY221-954" fmla="*/ 1391638 h 2236619"/>
                  <a:gd name="connsiteX222-955" fmla="*/ 3174 w 2334182"/>
                  <a:gd name="connsiteY222-956" fmla="*/ 1371969 h 2236619"/>
                  <a:gd name="connsiteX223-957" fmla="*/ 10314 w 2334182"/>
                  <a:gd name="connsiteY223-958" fmla="*/ 1353938 h 2236619"/>
                  <a:gd name="connsiteX224-959" fmla="*/ 21422 w 2334182"/>
                  <a:gd name="connsiteY224-960" fmla="*/ 1339185 h 2236619"/>
                  <a:gd name="connsiteX225-961" fmla="*/ 34909 w 2334182"/>
                  <a:gd name="connsiteY225-962" fmla="*/ 1324433 h 2236619"/>
                  <a:gd name="connsiteX226-963" fmla="*/ 47604 w 2334182"/>
                  <a:gd name="connsiteY226-964" fmla="*/ 1312140 h 2236619"/>
                  <a:gd name="connsiteX227-965" fmla="*/ 57919 w 2334182"/>
                  <a:gd name="connsiteY227-966" fmla="*/ 1302305 h 2236619"/>
                  <a:gd name="connsiteX228-967" fmla="*/ 88068 w 2334182"/>
                  <a:gd name="connsiteY228-968" fmla="*/ 1266244 h 2236619"/>
                  <a:gd name="connsiteX229-969" fmla="*/ 119803 w 2334182"/>
                  <a:gd name="connsiteY229-970" fmla="*/ 1233461 h 2236619"/>
                  <a:gd name="connsiteX230-971" fmla="*/ 151540 w 2334182"/>
                  <a:gd name="connsiteY230-972" fmla="*/ 1200677 h 2236619"/>
                  <a:gd name="connsiteX231-973" fmla="*/ 181689 w 2334182"/>
                  <a:gd name="connsiteY231-974" fmla="*/ 1164615 h 2236619"/>
                  <a:gd name="connsiteX232-975" fmla="*/ 210251 w 2334182"/>
                  <a:gd name="connsiteY232-976" fmla="*/ 1129374 h 2236619"/>
                  <a:gd name="connsiteX233-977" fmla="*/ 236433 w 2334182"/>
                  <a:gd name="connsiteY233-978" fmla="*/ 1089215 h 2236619"/>
                  <a:gd name="connsiteX234-979" fmla="*/ 257855 w 2334182"/>
                  <a:gd name="connsiteY234-980" fmla="*/ 1045778 h 2236619"/>
                  <a:gd name="connsiteX235-981" fmla="*/ 269756 w 2334182"/>
                  <a:gd name="connsiteY235-982" fmla="*/ 1009716 h 2236619"/>
                  <a:gd name="connsiteX236-983" fmla="*/ 273723 w 2334182"/>
                  <a:gd name="connsiteY236-984" fmla="*/ 974475 h 2236619"/>
                  <a:gd name="connsiteX237-985" fmla="*/ 273723 w 2334182"/>
                  <a:gd name="connsiteY237-986" fmla="*/ 936775 h 2236619"/>
                  <a:gd name="connsiteX238-987" fmla="*/ 272930 w 2334182"/>
                  <a:gd name="connsiteY238-988" fmla="*/ 896615 h 2236619"/>
                  <a:gd name="connsiteX239-989" fmla="*/ 271342 w 2334182"/>
                  <a:gd name="connsiteY239-990" fmla="*/ 856456 h 2236619"/>
                  <a:gd name="connsiteX240-991" fmla="*/ 272930 w 2334182"/>
                  <a:gd name="connsiteY240-992" fmla="*/ 813019 h 2236619"/>
                  <a:gd name="connsiteX241-993" fmla="*/ 276896 w 2334182"/>
                  <a:gd name="connsiteY241-994" fmla="*/ 767123 h 2236619"/>
                  <a:gd name="connsiteX242-995" fmla="*/ 321327 w 2334182"/>
                  <a:gd name="connsiteY242-996" fmla="*/ 577800 h 2236619"/>
                  <a:gd name="connsiteX243-997" fmla="*/ 349096 w 2334182"/>
                  <a:gd name="connsiteY243-998" fmla="*/ 508956 h 2236619"/>
                  <a:gd name="connsiteX244-999" fmla="*/ 382419 w 2334182"/>
                  <a:gd name="connsiteY244-1000" fmla="*/ 445030 h 2236619"/>
                  <a:gd name="connsiteX245-1001" fmla="*/ 421295 w 2334182"/>
                  <a:gd name="connsiteY245-1002" fmla="*/ 385200 h 2236619"/>
                  <a:gd name="connsiteX246-1003" fmla="*/ 465726 w 2334182"/>
                  <a:gd name="connsiteY246-1004" fmla="*/ 328650 h 2236619"/>
                  <a:gd name="connsiteX247-1005" fmla="*/ 514917 w 2334182"/>
                  <a:gd name="connsiteY247-1006" fmla="*/ 277017 h 2236619"/>
                  <a:gd name="connsiteX248-1007" fmla="*/ 568074 w 2334182"/>
                  <a:gd name="connsiteY248-1008" fmla="*/ 229481 h 2236619"/>
                  <a:gd name="connsiteX249-1009" fmla="*/ 625993 w 2334182"/>
                  <a:gd name="connsiteY249-1010" fmla="*/ 186044 h 2236619"/>
                  <a:gd name="connsiteX250-1011" fmla="*/ 686291 w 2334182"/>
                  <a:gd name="connsiteY250-1012" fmla="*/ 147523 h 2236619"/>
                  <a:gd name="connsiteX251-1013" fmla="*/ 751351 w 2334182"/>
                  <a:gd name="connsiteY251-1014" fmla="*/ 113101 h 2236619"/>
                  <a:gd name="connsiteX252-1015" fmla="*/ 817996 w 2334182"/>
                  <a:gd name="connsiteY252-1016" fmla="*/ 84416 h 2236619"/>
                  <a:gd name="connsiteX253-1017" fmla="*/ 885434 w 2334182"/>
                  <a:gd name="connsiteY253-1018" fmla="*/ 59010 h 2236619"/>
                  <a:gd name="connsiteX254-1019" fmla="*/ 1112347 w 2334182"/>
                  <a:gd name="connsiteY254-1020" fmla="*/ 7377 h 2236619"/>
                  <a:gd name="connsiteX0-1021" fmla="*/ 1083647 w 2334182"/>
                  <a:gd name="connsiteY0-1022" fmla="*/ 171768 h 2236619"/>
                  <a:gd name="connsiteX1-1023" fmla="*/ 950300 w 2334182"/>
                  <a:gd name="connsiteY1-1024" fmla="*/ 202779 h 2236619"/>
                  <a:gd name="connsiteX2-1025" fmla="*/ 907661 w 2334182"/>
                  <a:gd name="connsiteY2-1026" fmla="*/ 218284 h 2236619"/>
                  <a:gd name="connsiteX3-1027" fmla="*/ 862695 w 2334182"/>
                  <a:gd name="connsiteY3-1028" fmla="*/ 235340 h 2236619"/>
                  <a:gd name="connsiteX4-1029" fmla="*/ 819281 w 2334182"/>
                  <a:gd name="connsiteY4-1030" fmla="*/ 254722 h 2236619"/>
                  <a:gd name="connsiteX5-1031" fmla="*/ 775091 w 2334182"/>
                  <a:gd name="connsiteY5-1032" fmla="*/ 277980 h 2236619"/>
                  <a:gd name="connsiteX6-1033" fmla="*/ 733227 w 2334182"/>
                  <a:gd name="connsiteY6-1034" fmla="*/ 302787 h 2236619"/>
                  <a:gd name="connsiteX7-1035" fmla="*/ 692138 w 2334182"/>
                  <a:gd name="connsiteY7-1036" fmla="*/ 329922 h 2236619"/>
                  <a:gd name="connsiteX8-1037" fmla="*/ 654149 w 2334182"/>
                  <a:gd name="connsiteY8-1038" fmla="*/ 360932 h 2236619"/>
                  <a:gd name="connsiteX9-1039" fmla="*/ 618487 w 2334182"/>
                  <a:gd name="connsiteY9-1040" fmla="*/ 394269 h 2236619"/>
                  <a:gd name="connsiteX10-1041" fmla="*/ 586702 w 2334182"/>
                  <a:gd name="connsiteY10-1042" fmla="*/ 431482 h 2236619"/>
                  <a:gd name="connsiteX11-1043" fmla="*/ 558017 w 2334182"/>
                  <a:gd name="connsiteY11-1044" fmla="*/ 469469 h 2236619"/>
                  <a:gd name="connsiteX12-1045" fmla="*/ 535534 w 2334182"/>
                  <a:gd name="connsiteY12-1046" fmla="*/ 511334 h 2236619"/>
                  <a:gd name="connsiteX13-1047" fmla="*/ 516928 w 2334182"/>
                  <a:gd name="connsiteY13-1048" fmla="*/ 557074 h 2236619"/>
                  <a:gd name="connsiteX14-1049" fmla="*/ 506075 w 2334182"/>
                  <a:gd name="connsiteY14-1050" fmla="*/ 604366 h 2236619"/>
                  <a:gd name="connsiteX15-1051" fmla="*/ 500647 w 2334182"/>
                  <a:gd name="connsiteY15-1052" fmla="*/ 657083 h 2236619"/>
                  <a:gd name="connsiteX16-1053" fmla="*/ 502973 w 2334182"/>
                  <a:gd name="connsiteY16-1054" fmla="*/ 693521 h 2236619"/>
                  <a:gd name="connsiteX17-1055" fmla="*/ 513051 w 2334182"/>
                  <a:gd name="connsiteY17-1056" fmla="*/ 727633 h 2236619"/>
                  <a:gd name="connsiteX18-1057" fmla="*/ 527007 w 2334182"/>
                  <a:gd name="connsiteY18-1058" fmla="*/ 758644 h 2236619"/>
                  <a:gd name="connsiteX19-1059" fmla="*/ 547163 w 2334182"/>
                  <a:gd name="connsiteY19-1060" fmla="*/ 786552 h 2236619"/>
                  <a:gd name="connsiteX20-1061" fmla="*/ 568095 w 2334182"/>
                  <a:gd name="connsiteY20-1062" fmla="*/ 812912 h 2236619"/>
                  <a:gd name="connsiteX21-1063" fmla="*/ 592129 w 2334182"/>
                  <a:gd name="connsiteY21-1064" fmla="*/ 836170 h 2236619"/>
                  <a:gd name="connsiteX22-1065" fmla="*/ 616162 w 2334182"/>
                  <a:gd name="connsiteY22-1066" fmla="*/ 854001 h 2236619"/>
                  <a:gd name="connsiteX23-1067" fmla="*/ 640970 w 2334182"/>
                  <a:gd name="connsiteY23-1068" fmla="*/ 871056 h 2236619"/>
                  <a:gd name="connsiteX24-1069" fmla="*/ 673532 w 2334182"/>
                  <a:gd name="connsiteY24-1070" fmla="*/ 883460 h 2236619"/>
                  <a:gd name="connsiteX25-1071" fmla="*/ 709194 w 2334182"/>
                  <a:gd name="connsiteY25-1072" fmla="*/ 891988 h 2236619"/>
                  <a:gd name="connsiteX26-1073" fmla="*/ 748732 w 2334182"/>
                  <a:gd name="connsiteY26-1074" fmla="*/ 898190 h 2236619"/>
                  <a:gd name="connsiteX27-1075" fmla="*/ 790596 w 2334182"/>
                  <a:gd name="connsiteY27-1076" fmla="*/ 902067 h 2236619"/>
                  <a:gd name="connsiteX28-1077" fmla="*/ 834786 w 2334182"/>
                  <a:gd name="connsiteY28-1078" fmla="*/ 905168 h 2236619"/>
                  <a:gd name="connsiteX29-1079" fmla="*/ 878201 w 2334182"/>
                  <a:gd name="connsiteY29-1080" fmla="*/ 905943 h 2236619"/>
                  <a:gd name="connsiteX30-1081" fmla="*/ 923167 w 2334182"/>
                  <a:gd name="connsiteY30-1082" fmla="*/ 905943 h 2236619"/>
                  <a:gd name="connsiteX31-1083" fmla="*/ 968132 w 2334182"/>
                  <a:gd name="connsiteY31-1084" fmla="*/ 907493 h 2236619"/>
                  <a:gd name="connsiteX32-1085" fmla="*/ 1010772 w 2334182"/>
                  <a:gd name="connsiteY32-1086" fmla="*/ 910595 h 2236619"/>
                  <a:gd name="connsiteX33-1087" fmla="*/ 1050310 w 2334182"/>
                  <a:gd name="connsiteY33-1088" fmla="*/ 913696 h 2236619"/>
                  <a:gd name="connsiteX34-1089" fmla="*/ 1086747 w 2334182"/>
                  <a:gd name="connsiteY34-1090" fmla="*/ 919122 h 2236619"/>
                  <a:gd name="connsiteX35-1091" fmla="*/ 1120859 w 2334182"/>
                  <a:gd name="connsiteY35-1092" fmla="*/ 927650 h 2236619"/>
                  <a:gd name="connsiteX36-1093" fmla="*/ 1148768 w 2334182"/>
                  <a:gd name="connsiteY36-1094" fmla="*/ 938505 h 2236619"/>
                  <a:gd name="connsiteX37-1095" fmla="*/ 1169700 w 2334182"/>
                  <a:gd name="connsiteY37-1096" fmla="*/ 954009 h 2236619"/>
                  <a:gd name="connsiteX38-1097" fmla="*/ 1186756 w 2334182"/>
                  <a:gd name="connsiteY38-1098" fmla="*/ 971065 h 2236619"/>
                  <a:gd name="connsiteX39-1099" fmla="*/ 1202261 w 2334182"/>
                  <a:gd name="connsiteY39-1100" fmla="*/ 991222 h 2236619"/>
                  <a:gd name="connsiteX40-1101" fmla="*/ 1213891 w 2334182"/>
                  <a:gd name="connsiteY40-1102" fmla="*/ 1010604 h 2236619"/>
                  <a:gd name="connsiteX41-1103" fmla="*/ 1224744 w 2334182"/>
                  <a:gd name="connsiteY41-1104" fmla="*/ 1033086 h 2236619"/>
                  <a:gd name="connsiteX42-1105" fmla="*/ 1233272 w 2334182"/>
                  <a:gd name="connsiteY42-1106" fmla="*/ 1054018 h 2236619"/>
                  <a:gd name="connsiteX43-1107" fmla="*/ 1241801 w 2334182"/>
                  <a:gd name="connsiteY43-1108" fmla="*/ 1076501 h 2236619"/>
                  <a:gd name="connsiteX44-1109" fmla="*/ 1250328 w 2334182"/>
                  <a:gd name="connsiteY44-1110" fmla="*/ 1099759 h 2236619"/>
                  <a:gd name="connsiteX45-1111" fmla="*/ 1260407 w 2334182"/>
                  <a:gd name="connsiteY45-1112" fmla="*/ 1120691 h 2236619"/>
                  <a:gd name="connsiteX46-1113" fmla="*/ 1269710 w 2334182"/>
                  <a:gd name="connsiteY46-1114" fmla="*/ 1141624 h 2236619"/>
                  <a:gd name="connsiteX47-1115" fmla="*/ 1281339 w 2334182"/>
                  <a:gd name="connsiteY47-1116" fmla="*/ 1161780 h 2236619"/>
                  <a:gd name="connsiteX48-1117" fmla="*/ 1293743 w 2334182"/>
                  <a:gd name="connsiteY48-1118" fmla="*/ 1179611 h 2236619"/>
                  <a:gd name="connsiteX49-1119" fmla="*/ 1309248 w 2334182"/>
                  <a:gd name="connsiteY49-1120" fmla="*/ 1196668 h 2236619"/>
                  <a:gd name="connsiteX50-1121" fmla="*/ 1327855 w 2334182"/>
                  <a:gd name="connsiteY50-1122" fmla="*/ 1210622 h 2236619"/>
                  <a:gd name="connsiteX51-1123" fmla="*/ 1350338 w 2334182"/>
                  <a:gd name="connsiteY51-1124" fmla="*/ 1222251 h 2236619"/>
                  <a:gd name="connsiteX52-1125" fmla="*/ 1377471 w 2334182"/>
                  <a:gd name="connsiteY52-1126" fmla="*/ 1231555 h 2236619"/>
                  <a:gd name="connsiteX53-1127" fmla="*/ 1406932 w 2334182"/>
                  <a:gd name="connsiteY53-1128" fmla="*/ 1237756 h 2236619"/>
                  <a:gd name="connsiteX54-1129" fmla="*/ 1441818 w 2334182"/>
                  <a:gd name="connsiteY54-1130" fmla="*/ 1240082 h 2236619"/>
                  <a:gd name="connsiteX55-1131" fmla="*/ 1484458 w 2334182"/>
                  <a:gd name="connsiteY55-1132" fmla="*/ 1239307 h 2236619"/>
                  <a:gd name="connsiteX56-1133" fmla="*/ 1502289 w 2334182"/>
                  <a:gd name="connsiteY56-1134" fmla="*/ 1267216 h 2236619"/>
                  <a:gd name="connsiteX57-1135" fmla="*/ 1523996 w 2334182"/>
                  <a:gd name="connsiteY57-1136" fmla="*/ 1296677 h 2236619"/>
                  <a:gd name="connsiteX58-1137" fmla="*/ 1548805 w 2334182"/>
                  <a:gd name="connsiteY58-1138" fmla="*/ 1327687 h 2236619"/>
                  <a:gd name="connsiteX59-1139" fmla="*/ 1577490 w 2334182"/>
                  <a:gd name="connsiteY59-1140" fmla="*/ 1357146 h 2236619"/>
                  <a:gd name="connsiteX60-1141" fmla="*/ 1606949 w 2334182"/>
                  <a:gd name="connsiteY60-1142" fmla="*/ 1385831 h 2236619"/>
                  <a:gd name="connsiteX61-1143" fmla="*/ 1636410 w 2334182"/>
                  <a:gd name="connsiteY61-1144" fmla="*/ 1406764 h 2236619"/>
                  <a:gd name="connsiteX62-1145" fmla="*/ 1665870 w 2334182"/>
                  <a:gd name="connsiteY62-1146" fmla="*/ 1422268 h 2236619"/>
                  <a:gd name="connsiteX63-1147" fmla="*/ 1691453 w 2334182"/>
                  <a:gd name="connsiteY63-1148" fmla="*/ 1429246 h 2236619"/>
                  <a:gd name="connsiteX64-1149" fmla="*/ 1720914 w 2334182"/>
                  <a:gd name="connsiteY64-1150" fmla="*/ 1430797 h 2236619"/>
                  <a:gd name="connsiteX65-1151" fmla="*/ 1753474 w 2334182"/>
                  <a:gd name="connsiteY65-1152" fmla="*/ 1429246 h 2236619"/>
                  <a:gd name="connsiteX66-1153" fmla="*/ 1787587 w 2334182"/>
                  <a:gd name="connsiteY66-1154" fmla="*/ 1426145 h 2236619"/>
                  <a:gd name="connsiteX67-1155" fmla="*/ 1822473 w 2334182"/>
                  <a:gd name="connsiteY67-1156" fmla="*/ 1419168 h 2236619"/>
                  <a:gd name="connsiteX68-1157" fmla="*/ 1856584 w 2334182"/>
                  <a:gd name="connsiteY68-1158" fmla="*/ 1410640 h 2236619"/>
                  <a:gd name="connsiteX69-1159" fmla="*/ 1889921 w 2334182"/>
                  <a:gd name="connsiteY69-1160" fmla="*/ 1401336 h 2236619"/>
                  <a:gd name="connsiteX70-1161" fmla="*/ 1920156 w 2334182"/>
                  <a:gd name="connsiteY70-1162" fmla="*/ 1389708 h 2236619"/>
                  <a:gd name="connsiteX71-1163" fmla="*/ 1948066 w 2334182"/>
                  <a:gd name="connsiteY71-1164" fmla="*/ 1378853 h 2236619"/>
                  <a:gd name="connsiteX72-1165" fmla="*/ 1968998 w 2334182"/>
                  <a:gd name="connsiteY72-1166" fmla="*/ 1367225 h 2236619"/>
                  <a:gd name="connsiteX73-1167" fmla="*/ 1986054 w 2334182"/>
                  <a:gd name="connsiteY73-1168" fmla="*/ 1357146 h 2236619"/>
                  <a:gd name="connsiteX74-1169" fmla="*/ 2011638 w 2334182"/>
                  <a:gd name="connsiteY74-1170" fmla="*/ 1337766 h 2236619"/>
                  <a:gd name="connsiteX75-1171" fmla="*/ 2036446 w 2334182"/>
                  <a:gd name="connsiteY75-1172" fmla="*/ 1315283 h 2236619"/>
                  <a:gd name="connsiteX76-1173" fmla="*/ 2060480 w 2334182"/>
                  <a:gd name="connsiteY76-1174" fmla="*/ 1291250 h 2236619"/>
                  <a:gd name="connsiteX77-1175" fmla="*/ 2084513 w 2334182"/>
                  <a:gd name="connsiteY77-1176" fmla="*/ 1265666 h 2236619"/>
                  <a:gd name="connsiteX78-1177" fmla="*/ 2106995 w 2334182"/>
                  <a:gd name="connsiteY78-1178" fmla="*/ 1236205 h 2236619"/>
                  <a:gd name="connsiteX79-1179" fmla="*/ 2127153 w 2334182"/>
                  <a:gd name="connsiteY79-1180" fmla="*/ 1205195 h 2236619"/>
                  <a:gd name="connsiteX80-1181" fmla="*/ 2144983 w 2334182"/>
                  <a:gd name="connsiteY80-1182" fmla="*/ 1171083 h 2236619"/>
                  <a:gd name="connsiteX81-1183" fmla="*/ 2160488 w 2334182"/>
                  <a:gd name="connsiteY81-1184" fmla="*/ 1133095 h 2236619"/>
                  <a:gd name="connsiteX82-1185" fmla="*/ 2172117 w 2334182"/>
                  <a:gd name="connsiteY82-1186" fmla="*/ 1093557 h 2236619"/>
                  <a:gd name="connsiteX83-1187" fmla="*/ 2180645 w 2334182"/>
                  <a:gd name="connsiteY83-1188" fmla="*/ 1048591 h 2236619"/>
                  <a:gd name="connsiteX84-1189" fmla="*/ 2183747 w 2334182"/>
                  <a:gd name="connsiteY84-1190" fmla="*/ 1002076 h 2236619"/>
                  <a:gd name="connsiteX85-1191" fmla="*/ 2182196 w 2334182"/>
                  <a:gd name="connsiteY85-1192" fmla="*/ 950133 h 2236619"/>
                  <a:gd name="connsiteX86-1193" fmla="*/ 2175218 w 2334182"/>
                  <a:gd name="connsiteY86-1194" fmla="*/ 895090 h 2236619"/>
                  <a:gd name="connsiteX87-1195" fmla="*/ 2158162 w 2334182"/>
                  <a:gd name="connsiteY87-1196" fmla="*/ 812912 h 2236619"/>
                  <a:gd name="connsiteX88-1197" fmla="*/ 2137231 w 2334182"/>
                  <a:gd name="connsiteY88-1198" fmla="*/ 736936 h 2236619"/>
                  <a:gd name="connsiteX89-1199" fmla="*/ 2110096 w 2334182"/>
                  <a:gd name="connsiteY89-1200" fmla="*/ 664061 h 2236619"/>
                  <a:gd name="connsiteX90-1201" fmla="*/ 2077535 w 2334182"/>
                  <a:gd name="connsiteY90-1202" fmla="*/ 595837 h 2236619"/>
                  <a:gd name="connsiteX91-1203" fmla="*/ 2041098 w 2334182"/>
                  <a:gd name="connsiteY91-1204" fmla="*/ 533041 h 2236619"/>
                  <a:gd name="connsiteX92-1205" fmla="*/ 1997683 w 2334182"/>
                  <a:gd name="connsiteY92-1206" fmla="*/ 473346 h 2236619"/>
                  <a:gd name="connsiteX93-1207" fmla="*/ 1951167 w 2334182"/>
                  <a:gd name="connsiteY93-1208" fmla="*/ 419853 h 2236619"/>
                  <a:gd name="connsiteX94-1209" fmla="*/ 1896899 w 2334182"/>
                  <a:gd name="connsiteY94-1210" fmla="*/ 371786 h 2236619"/>
                  <a:gd name="connsiteX95-1211" fmla="*/ 1841079 w 2334182"/>
                  <a:gd name="connsiteY95-1212" fmla="*/ 326821 h 2236619"/>
                  <a:gd name="connsiteX96-1213" fmla="*/ 1777508 w 2334182"/>
                  <a:gd name="connsiteY96-1214" fmla="*/ 288833 h 2236619"/>
                  <a:gd name="connsiteX97-1215" fmla="*/ 1710061 w 2334182"/>
                  <a:gd name="connsiteY97-1216" fmla="*/ 254722 h 2236619"/>
                  <a:gd name="connsiteX98-1217" fmla="*/ 1637960 w 2334182"/>
                  <a:gd name="connsiteY98-1218" fmla="*/ 225261 h 2236619"/>
                  <a:gd name="connsiteX99-1219" fmla="*/ 1560433 w 2334182"/>
                  <a:gd name="connsiteY99-1220" fmla="*/ 202779 h 2236619"/>
                  <a:gd name="connsiteX100-1221" fmla="*/ 1477481 w 2334182"/>
                  <a:gd name="connsiteY100-1222" fmla="*/ 184948 h 2236619"/>
                  <a:gd name="connsiteX101-1223" fmla="*/ 1391427 w 2334182"/>
                  <a:gd name="connsiteY101-1224" fmla="*/ 171768 h 2236619"/>
                  <a:gd name="connsiteX102-1225" fmla="*/ 1298395 w 2334182"/>
                  <a:gd name="connsiteY102-1226" fmla="*/ 164791 h 2236619"/>
                  <a:gd name="connsiteX103-1227" fmla="*/ 1200712 w 2334182"/>
                  <a:gd name="connsiteY103-1228" fmla="*/ 163240 h 2236619"/>
                  <a:gd name="connsiteX104-1229" fmla="*/ 1083647 w 2334182"/>
                  <a:gd name="connsiteY104-1230" fmla="*/ 171768 h 2236619"/>
                  <a:gd name="connsiteX105-1231" fmla="*/ 1112347 w 2334182"/>
                  <a:gd name="connsiteY105-1232" fmla="*/ 7377 h 2236619"/>
                  <a:gd name="connsiteX106-1233" fmla="*/ 1202794 w 2334182"/>
                  <a:gd name="connsiteY106-1234" fmla="*/ 0 h 2236619"/>
                  <a:gd name="connsiteX107-1235" fmla="*/ 1304349 w 2334182"/>
                  <a:gd name="connsiteY107-1236" fmla="*/ 820 h 2236619"/>
                  <a:gd name="connsiteX108-1237" fmla="*/ 1399557 w 2334182"/>
                  <a:gd name="connsiteY108-1238" fmla="*/ 8195 h 2236619"/>
                  <a:gd name="connsiteX109-1239" fmla="*/ 1490005 w 2334182"/>
                  <a:gd name="connsiteY109-1240" fmla="*/ 20490 h 2236619"/>
                  <a:gd name="connsiteX110-1241" fmla="*/ 1576486 w 2334182"/>
                  <a:gd name="connsiteY110-1242" fmla="*/ 38520 h 2236619"/>
                  <a:gd name="connsiteX111-1243" fmla="*/ 1658999 w 2334182"/>
                  <a:gd name="connsiteY111-1244" fmla="*/ 60649 h 2236619"/>
                  <a:gd name="connsiteX112-1245" fmla="*/ 1735165 w 2334182"/>
                  <a:gd name="connsiteY112-1246" fmla="*/ 89334 h 2236619"/>
                  <a:gd name="connsiteX113-1247" fmla="*/ 1808952 w 2334182"/>
                  <a:gd name="connsiteY113-1248" fmla="*/ 120478 h 2236619"/>
                  <a:gd name="connsiteX114-1249" fmla="*/ 1876391 w 2334182"/>
                  <a:gd name="connsiteY114-1250" fmla="*/ 157358 h 2236619"/>
                  <a:gd name="connsiteX115-1251" fmla="*/ 1939862 w 2334182"/>
                  <a:gd name="connsiteY115-1252" fmla="*/ 199157 h 2236619"/>
                  <a:gd name="connsiteX116-1253" fmla="*/ 2000955 w 2334182"/>
                  <a:gd name="connsiteY116-1254" fmla="*/ 245873 h 2236619"/>
                  <a:gd name="connsiteX117-1255" fmla="*/ 2055699 w 2334182"/>
                  <a:gd name="connsiteY117-1256" fmla="*/ 295866 h 2236619"/>
                  <a:gd name="connsiteX118-1257" fmla="*/ 2105683 w 2334182"/>
                  <a:gd name="connsiteY118-1258" fmla="*/ 351598 h 2236619"/>
                  <a:gd name="connsiteX119-1259" fmla="*/ 2152493 w 2334182"/>
                  <a:gd name="connsiteY119-1260" fmla="*/ 409787 h 2236619"/>
                  <a:gd name="connsiteX120-1261" fmla="*/ 2193750 w 2334182"/>
                  <a:gd name="connsiteY120-1262" fmla="*/ 472075 h 2236619"/>
                  <a:gd name="connsiteX121-1263" fmla="*/ 2231834 w 2334182"/>
                  <a:gd name="connsiteY121-1264" fmla="*/ 537641 h 2236619"/>
                  <a:gd name="connsiteX122-1265" fmla="*/ 2257223 w 2334182"/>
                  <a:gd name="connsiteY122-1266" fmla="*/ 592553 h 2236619"/>
                  <a:gd name="connsiteX123-1267" fmla="*/ 2279437 w 2334182"/>
                  <a:gd name="connsiteY123-1268" fmla="*/ 654021 h 2236619"/>
                  <a:gd name="connsiteX124-1269" fmla="*/ 2299273 w 2334182"/>
                  <a:gd name="connsiteY124-1270" fmla="*/ 721226 h 2236619"/>
                  <a:gd name="connsiteX125-1271" fmla="*/ 2315141 w 2334182"/>
                  <a:gd name="connsiteY125-1272" fmla="*/ 794168 h 2236619"/>
                  <a:gd name="connsiteX126-1273" fmla="*/ 2327042 w 2334182"/>
                  <a:gd name="connsiteY126-1274" fmla="*/ 868749 h 2236619"/>
                  <a:gd name="connsiteX127-1275" fmla="*/ 2332595 w 2334182"/>
                  <a:gd name="connsiteY127-1276" fmla="*/ 945790 h 2236619"/>
                  <a:gd name="connsiteX128-1277" fmla="*/ 2334182 w 2334182"/>
                  <a:gd name="connsiteY128-1278" fmla="*/ 1024469 h 2236619"/>
                  <a:gd name="connsiteX129-1279" fmla="*/ 2329422 w 2334182"/>
                  <a:gd name="connsiteY129-1280" fmla="*/ 1102329 h 2236619"/>
                  <a:gd name="connsiteX130-1281" fmla="*/ 2319901 w 2334182"/>
                  <a:gd name="connsiteY130-1282" fmla="*/ 1178549 h 2236619"/>
                  <a:gd name="connsiteX131-1283" fmla="*/ 2302446 w 2334182"/>
                  <a:gd name="connsiteY131-1284" fmla="*/ 1253131 h 2236619"/>
                  <a:gd name="connsiteX132-1285" fmla="*/ 2279438 w 2334182"/>
                  <a:gd name="connsiteY132-1286" fmla="*/ 1317056 h 2236619"/>
                  <a:gd name="connsiteX133-1287" fmla="*/ 2251669 w 2334182"/>
                  <a:gd name="connsiteY133-1288" fmla="*/ 1376887 h 2236619"/>
                  <a:gd name="connsiteX134-1289" fmla="*/ 2218347 w 2334182"/>
                  <a:gd name="connsiteY134-1290" fmla="*/ 1431798 h 2236619"/>
                  <a:gd name="connsiteX135-1291" fmla="*/ 2184230 w 2334182"/>
                  <a:gd name="connsiteY135-1292" fmla="*/ 1485070 h 2236619"/>
                  <a:gd name="connsiteX136-1293" fmla="*/ 2146146 w 2334182"/>
                  <a:gd name="connsiteY136-1294" fmla="*/ 1537523 h 2236619"/>
                  <a:gd name="connsiteX137-1295" fmla="*/ 2108857 w 2334182"/>
                  <a:gd name="connsiteY137-1296" fmla="*/ 1586698 h 2236619"/>
                  <a:gd name="connsiteX138-1297" fmla="*/ 2071567 w 2334182"/>
                  <a:gd name="connsiteY138-1298" fmla="*/ 1637511 h 2236619"/>
                  <a:gd name="connsiteX139-1299" fmla="*/ 2035070 w 2334182"/>
                  <a:gd name="connsiteY139-1300" fmla="*/ 1688324 h 2236619"/>
                  <a:gd name="connsiteX140-1301" fmla="*/ 2010476 w 2334182"/>
                  <a:gd name="connsiteY140-1302" fmla="*/ 1729303 h 2236619"/>
                  <a:gd name="connsiteX141-1303" fmla="*/ 1990641 w 2334182"/>
                  <a:gd name="connsiteY141-1304" fmla="*/ 1776019 h 2236619"/>
                  <a:gd name="connsiteX142-1305" fmla="*/ 1974772 w 2334182"/>
                  <a:gd name="connsiteY142-1306" fmla="*/ 1825194 h 2236619"/>
                  <a:gd name="connsiteX143-1307" fmla="*/ 1962078 w 2334182"/>
                  <a:gd name="connsiteY143-1308" fmla="*/ 1878466 h 2236619"/>
                  <a:gd name="connsiteX144-1309" fmla="*/ 1960491 w 2334182"/>
                  <a:gd name="connsiteY144-1310" fmla="*/ 1903872 h 2236619"/>
                  <a:gd name="connsiteX145-1311" fmla="*/ 1962078 w 2334182"/>
                  <a:gd name="connsiteY145-1312" fmla="*/ 1934197 h 2236619"/>
                  <a:gd name="connsiteX146-1313" fmla="*/ 1966044 w 2334182"/>
                  <a:gd name="connsiteY146-1314" fmla="*/ 1971077 h 2236619"/>
                  <a:gd name="connsiteX147-1315" fmla="*/ 1971598 w 2334182"/>
                  <a:gd name="connsiteY147-1316" fmla="*/ 2009597 h 2236619"/>
                  <a:gd name="connsiteX148-1317" fmla="*/ 1980326 w 2334182"/>
                  <a:gd name="connsiteY148-1318" fmla="*/ 2051395 h 2236619"/>
                  <a:gd name="connsiteX149-1319" fmla="*/ 1990640 w 2334182"/>
                  <a:gd name="connsiteY149-1320" fmla="*/ 2093195 h 2236619"/>
                  <a:gd name="connsiteX150-1321" fmla="*/ 1991123 w 2334182"/>
                  <a:gd name="connsiteY150-1322" fmla="*/ 2095075 h 2236619"/>
                  <a:gd name="connsiteX151-1323" fmla="*/ 951135 w 2334182"/>
                  <a:gd name="connsiteY151-1324" fmla="*/ 2223889 h 2236619"/>
                  <a:gd name="connsiteX152-1325" fmla="*/ 947319 w 2334182"/>
                  <a:gd name="connsiteY152-1326" fmla="*/ 2215311 h 2236619"/>
                  <a:gd name="connsiteX153-1327" fmla="*/ 933038 w 2334182"/>
                  <a:gd name="connsiteY153-1328" fmla="*/ 2191544 h 2236619"/>
                  <a:gd name="connsiteX154-1329" fmla="*/ 917170 w 2334182"/>
                  <a:gd name="connsiteY154-1330" fmla="*/ 2176791 h 2236619"/>
                  <a:gd name="connsiteX155-1331" fmla="*/ 899716 w 2334182"/>
                  <a:gd name="connsiteY155-1332" fmla="*/ 2169415 h 2236619"/>
                  <a:gd name="connsiteX156-1333" fmla="*/ 879881 w 2334182"/>
                  <a:gd name="connsiteY156-1334" fmla="*/ 2166136 h 2236619"/>
                  <a:gd name="connsiteX157-1335" fmla="*/ 856872 w 2334182"/>
                  <a:gd name="connsiteY157-1336" fmla="*/ 2167777 h 2236619"/>
                  <a:gd name="connsiteX158-1337" fmla="*/ 833864 w 2334182"/>
                  <a:gd name="connsiteY158-1338" fmla="*/ 2171054 h 2236619"/>
                  <a:gd name="connsiteX159-1339" fmla="*/ 812442 w 2334182"/>
                  <a:gd name="connsiteY159-1340" fmla="*/ 2176791 h 2236619"/>
                  <a:gd name="connsiteX160-1341" fmla="*/ 791813 w 2334182"/>
                  <a:gd name="connsiteY160-1342" fmla="*/ 2182528 h 2236619"/>
                  <a:gd name="connsiteX161-1343" fmla="*/ 772771 w 2334182"/>
                  <a:gd name="connsiteY161-1344" fmla="*/ 2188264 h 2236619"/>
                  <a:gd name="connsiteX162-1345" fmla="*/ 758490 w 2334182"/>
                  <a:gd name="connsiteY162-1346" fmla="*/ 2193182 h 2236619"/>
                  <a:gd name="connsiteX163-1347" fmla="*/ 724374 w 2334182"/>
                  <a:gd name="connsiteY163-1348" fmla="*/ 2204657 h 2236619"/>
                  <a:gd name="connsiteX164-1349" fmla="*/ 685497 w 2334182"/>
                  <a:gd name="connsiteY164-1350" fmla="*/ 2215311 h 2236619"/>
                  <a:gd name="connsiteX165-1351" fmla="*/ 641861 w 2334182"/>
                  <a:gd name="connsiteY165-1352" fmla="*/ 2224326 h 2236619"/>
                  <a:gd name="connsiteX166-1353" fmla="*/ 595844 w 2334182"/>
                  <a:gd name="connsiteY166-1354" fmla="*/ 2230063 h 2236619"/>
                  <a:gd name="connsiteX167-1355" fmla="*/ 549827 w 2334182"/>
                  <a:gd name="connsiteY167-1356" fmla="*/ 2234981 h 2236619"/>
                  <a:gd name="connsiteX168-1357" fmla="*/ 503016 w 2334182"/>
                  <a:gd name="connsiteY168-1358" fmla="*/ 2236619 h 2236619"/>
                  <a:gd name="connsiteX169-1359" fmla="*/ 458585 w 2334182"/>
                  <a:gd name="connsiteY169-1360" fmla="*/ 2233342 h 2236619"/>
                  <a:gd name="connsiteX170-1361" fmla="*/ 416535 w 2334182"/>
                  <a:gd name="connsiteY170-1362" fmla="*/ 2225965 h 2236619"/>
                  <a:gd name="connsiteX171-1363" fmla="*/ 393527 w 2334182"/>
                  <a:gd name="connsiteY171-1364" fmla="*/ 2220229 h 2236619"/>
                  <a:gd name="connsiteX172-1365" fmla="*/ 370518 w 2334182"/>
                  <a:gd name="connsiteY172-1366" fmla="*/ 2209574 h 2236619"/>
                  <a:gd name="connsiteX173-1367" fmla="*/ 347509 w 2334182"/>
                  <a:gd name="connsiteY173-1368" fmla="*/ 2197280 h 2236619"/>
                  <a:gd name="connsiteX174-1369" fmla="*/ 327675 w 2334182"/>
                  <a:gd name="connsiteY174-1370" fmla="*/ 2182528 h 2236619"/>
                  <a:gd name="connsiteX175-1371" fmla="*/ 307047 w 2334182"/>
                  <a:gd name="connsiteY175-1372" fmla="*/ 2164497 h 2236619"/>
                  <a:gd name="connsiteX176-1373" fmla="*/ 291178 w 2334182"/>
                  <a:gd name="connsiteY176-1374" fmla="*/ 2145647 h 2236619"/>
                  <a:gd name="connsiteX177-1375" fmla="*/ 280070 w 2334182"/>
                  <a:gd name="connsiteY177-1376" fmla="*/ 2121880 h 2236619"/>
                  <a:gd name="connsiteX178-1377" fmla="*/ 271342 w 2334182"/>
                  <a:gd name="connsiteY178-1378" fmla="*/ 2094833 h 2236619"/>
                  <a:gd name="connsiteX179-1379" fmla="*/ 268169 w 2334182"/>
                  <a:gd name="connsiteY179-1380" fmla="*/ 2065329 h 2236619"/>
                  <a:gd name="connsiteX180-1381" fmla="*/ 271342 w 2334182"/>
                  <a:gd name="connsiteY180-1382" fmla="*/ 2032546 h 2236619"/>
                  <a:gd name="connsiteX181-1383" fmla="*/ 275310 w 2334182"/>
                  <a:gd name="connsiteY181-1384" fmla="*/ 2009597 h 2236619"/>
                  <a:gd name="connsiteX182-1385" fmla="*/ 280864 w 2334182"/>
                  <a:gd name="connsiteY182-1386" fmla="*/ 1984191 h 2236619"/>
                  <a:gd name="connsiteX183-1387" fmla="*/ 287211 w 2334182"/>
                  <a:gd name="connsiteY183-1388" fmla="*/ 1957964 h 2236619"/>
                  <a:gd name="connsiteX184-1389" fmla="*/ 289591 w 2334182"/>
                  <a:gd name="connsiteY184-1390" fmla="*/ 1932558 h 2236619"/>
                  <a:gd name="connsiteX185-1391" fmla="*/ 289591 w 2334182"/>
                  <a:gd name="connsiteY185-1392" fmla="*/ 1905512 h 2236619"/>
                  <a:gd name="connsiteX186-1393" fmla="*/ 282450 w 2334182"/>
                  <a:gd name="connsiteY186-1394" fmla="*/ 1881745 h 2236619"/>
                  <a:gd name="connsiteX187-1395" fmla="*/ 275310 w 2334182"/>
                  <a:gd name="connsiteY187-1396" fmla="*/ 1868630 h 2236619"/>
                  <a:gd name="connsiteX188-1397" fmla="*/ 262615 w 2334182"/>
                  <a:gd name="connsiteY188-1398" fmla="*/ 1856338 h 2236619"/>
                  <a:gd name="connsiteX189-1399" fmla="*/ 249128 w 2334182"/>
                  <a:gd name="connsiteY189-1400" fmla="*/ 1847322 h 2236619"/>
                  <a:gd name="connsiteX190-1401" fmla="*/ 234847 w 2334182"/>
                  <a:gd name="connsiteY190-1402" fmla="*/ 1839945 h 2236619"/>
                  <a:gd name="connsiteX191-1403" fmla="*/ 220565 w 2334182"/>
                  <a:gd name="connsiteY191-1404" fmla="*/ 1829291 h 2236619"/>
                  <a:gd name="connsiteX192-1405" fmla="*/ 209457 w 2334182"/>
                  <a:gd name="connsiteY192-1406" fmla="*/ 1817817 h 2236619"/>
                  <a:gd name="connsiteX193-1407" fmla="*/ 200730 w 2334182"/>
                  <a:gd name="connsiteY193-1408" fmla="*/ 1803065 h 2236619"/>
                  <a:gd name="connsiteX194-1409" fmla="*/ 197557 w 2334182"/>
                  <a:gd name="connsiteY194-1410" fmla="*/ 1786674 h 2236619"/>
                  <a:gd name="connsiteX195-1411" fmla="*/ 199143 w 2334182"/>
                  <a:gd name="connsiteY195-1412" fmla="*/ 1770281 h 2236619"/>
                  <a:gd name="connsiteX196-1413" fmla="*/ 204697 w 2334182"/>
                  <a:gd name="connsiteY196-1414" fmla="*/ 1754709 h 2236619"/>
                  <a:gd name="connsiteX197-1415" fmla="*/ 211838 w 2334182"/>
                  <a:gd name="connsiteY197-1416" fmla="*/ 1741596 h 2236619"/>
                  <a:gd name="connsiteX198-1417" fmla="*/ 216598 w 2334182"/>
                  <a:gd name="connsiteY198-1418" fmla="*/ 1728483 h 2236619"/>
                  <a:gd name="connsiteX199-1419" fmla="*/ 193590 w 2334182"/>
                  <a:gd name="connsiteY199-1420" fmla="*/ 1712092 h 2236619"/>
                  <a:gd name="connsiteX200-1421" fmla="*/ 177722 w 2334182"/>
                  <a:gd name="connsiteY200-1422" fmla="*/ 1695701 h 2236619"/>
                  <a:gd name="connsiteX201-1423" fmla="*/ 168994 w 2334182"/>
                  <a:gd name="connsiteY201-1424" fmla="*/ 1679309 h 2236619"/>
                  <a:gd name="connsiteX202-1425" fmla="*/ 167408 w 2334182"/>
                  <a:gd name="connsiteY202-1426" fmla="*/ 1661278 h 2236619"/>
                  <a:gd name="connsiteX203-1427" fmla="*/ 169787 w 2334182"/>
                  <a:gd name="connsiteY203-1428" fmla="*/ 1644887 h 2236619"/>
                  <a:gd name="connsiteX204-1429" fmla="*/ 176135 w 2334182"/>
                  <a:gd name="connsiteY204-1430" fmla="*/ 1626857 h 2236619"/>
                  <a:gd name="connsiteX205-1431" fmla="*/ 184862 w 2334182"/>
                  <a:gd name="connsiteY205-1432" fmla="*/ 1608826 h 2236619"/>
                  <a:gd name="connsiteX206-1433" fmla="*/ 194383 w 2334182"/>
                  <a:gd name="connsiteY206-1434" fmla="*/ 1590796 h 2236619"/>
                  <a:gd name="connsiteX207-1435" fmla="*/ 203111 w 2334182"/>
                  <a:gd name="connsiteY207-1436" fmla="*/ 1571944 h 2236619"/>
                  <a:gd name="connsiteX208-1437" fmla="*/ 211838 w 2334182"/>
                  <a:gd name="connsiteY208-1438" fmla="*/ 1553914 h 2236619"/>
                  <a:gd name="connsiteX209-1439" fmla="*/ 216598 w 2334182"/>
                  <a:gd name="connsiteY209-1440" fmla="*/ 1534245 h 2236619"/>
                  <a:gd name="connsiteX210-1441" fmla="*/ 200730 w 2334182"/>
                  <a:gd name="connsiteY210-1442" fmla="*/ 1519492 h 2236619"/>
                  <a:gd name="connsiteX211-1443" fmla="*/ 178514 w 2334182"/>
                  <a:gd name="connsiteY211-1444" fmla="*/ 1508018 h 2236619"/>
                  <a:gd name="connsiteX212-1445" fmla="*/ 153919 w 2334182"/>
                  <a:gd name="connsiteY212-1446" fmla="*/ 1497364 h 2236619"/>
                  <a:gd name="connsiteX213-1447" fmla="*/ 128531 w 2334182"/>
                  <a:gd name="connsiteY213-1448" fmla="*/ 1488349 h 2236619"/>
                  <a:gd name="connsiteX214-1449" fmla="*/ 102348 w 2334182"/>
                  <a:gd name="connsiteY214-1450" fmla="*/ 1479333 h 2236619"/>
                  <a:gd name="connsiteX215-1451" fmla="*/ 76166 w 2334182"/>
                  <a:gd name="connsiteY215-1452" fmla="*/ 1470318 h 2236619"/>
                  <a:gd name="connsiteX216-1453" fmla="*/ 51571 w 2334182"/>
                  <a:gd name="connsiteY216-1454" fmla="*/ 1459663 h 2236619"/>
                  <a:gd name="connsiteX217-1455" fmla="*/ 31736 w 2334182"/>
                  <a:gd name="connsiteY217-1456" fmla="*/ 1448189 h 2236619"/>
                  <a:gd name="connsiteX218-1457" fmla="*/ 14281 w 2334182"/>
                  <a:gd name="connsiteY218-1458" fmla="*/ 1431798 h 2236619"/>
                  <a:gd name="connsiteX219-1459" fmla="*/ 3967 w 2334182"/>
                  <a:gd name="connsiteY219-1460" fmla="*/ 1412128 h 2236619"/>
                  <a:gd name="connsiteX220-1461" fmla="*/ 0 w 2334182"/>
                  <a:gd name="connsiteY220-1462" fmla="*/ 1391638 h 2236619"/>
                  <a:gd name="connsiteX221-1463" fmla="*/ 3174 w 2334182"/>
                  <a:gd name="connsiteY221-1464" fmla="*/ 1371969 h 2236619"/>
                  <a:gd name="connsiteX222-1465" fmla="*/ 10314 w 2334182"/>
                  <a:gd name="connsiteY222-1466" fmla="*/ 1353938 h 2236619"/>
                  <a:gd name="connsiteX223-1467" fmla="*/ 21422 w 2334182"/>
                  <a:gd name="connsiteY223-1468" fmla="*/ 1339185 h 2236619"/>
                  <a:gd name="connsiteX224-1469" fmla="*/ 34909 w 2334182"/>
                  <a:gd name="connsiteY224-1470" fmla="*/ 1324433 h 2236619"/>
                  <a:gd name="connsiteX225-1471" fmla="*/ 47604 w 2334182"/>
                  <a:gd name="connsiteY225-1472" fmla="*/ 1312140 h 2236619"/>
                  <a:gd name="connsiteX226-1473" fmla="*/ 57919 w 2334182"/>
                  <a:gd name="connsiteY226-1474" fmla="*/ 1302305 h 2236619"/>
                  <a:gd name="connsiteX227-1475" fmla="*/ 88068 w 2334182"/>
                  <a:gd name="connsiteY227-1476" fmla="*/ 1266244 h 2236619"/>
                  <a:gd name="connsiteX228-1477" fmla="*/ 119803 w 2334182"/>
                  <a:gd name="connsiteY228-1478" fmla="*/ 1233461 h 2236619"/>
                  <a:gd name="connsiteX229-1479" fmla="*/ 151540 w 2334182"/>
                  <a:gd name="connsiteY229-1480" fmla="*/ 1200677 h 2236619"/>
                  <a:gd name="connsiteX230-1481" fmla="*/ 181689 w 2334182"/>
                  <a:gd name="connsiteY230-1482" fmla="*/ 1164615 h 2236619"/>
                  <a:gd name="connsiteX231-1483" fmla="*/ 210251 w 2334182"/>
                  <a:gd name="connsiteY231-1484" fmla="*/ 1129374 h 2236619"/>
                  <a:gd name="connsiteX232-1485" fmla="*/ 236433 w 2334182"/>
                  <a:gd name="connsiteY232-1486" fmla="*/ 1089215 h 2236619"/>
                  <a:gd name="connsiteX233-1487" fmla="*/ 257855 w 2334182"/>
                  <a:gd name="connsiteY233-1488" fmla="*/ 1045778 h 2236619"/>
                  <a:gd name="connsiteX234-1489" fmla="*/ 269756 w 2334182"/>
                  <a:gd name="connsiteY234-1490" fmla="*/ 1009716 h 2236619"/>
                  <a:gd name="connsiteX235-1491" fmla="*/ 273723 w 2334182"/>
                  <a:gd name="connsiteY235-1492" fmla="*/ 974475 h 2236619"/>
                  <a:gd name="connsiteX236-1493" fmla="*/ 273723 w 2334182"/>
                  <a:gd name="connsiteY236-1494" fmla="*/ 936775 h 2236619"/>
                  <a:gd name="connsiteX237-1495" fmla="*/ 272930 w 2334182"/>
                  <a:gd name="connsiteY237-1496" fmla="*/ 896615 h 2236619"/>
                  <a:gd name="connsiteX238-1497" fmla="*/ 271342 w 2334182"/>
                  <a:gd name="connsiteY238-1498" fmla="*/ 856456 h 2236619"/>
                  <a:gd name="connsiteX239-1499" fmla="*/ 272930 w 2334182"/>
                  <a:gd name="connsiteY239-1500" fmla="*/ 813019 h 2236619"/>
                  <a:gd name="connsiteX240-1501" fmla="*/ 276896 w 2334182"/>
                  <a:gd name="connsiteY240-1502" fmla="*/ 767123 h 2236619"/>
                  <a:gd name="connsiteX241-1503" fmla="*/ 321327 w 2334182"/>
                  <a:gd name="connsiteY241-1504" fmla="*/ 577800 h 2236619"/>
                  <a:gd name="connsiteX242-1505" fmla="*/ 349096 w 2334182"/>
                  <a:gd name="connsiteY242-1506" fmla="*/ 508956 h 2236619"/>
                  <a:gd name="connsiteX243-1507" fmla="*/ 382419 w 2334182"/>
                  <a:gd name="connsiteY243-1508" fmla="*/ 445030 h 2236619"/>
                  <a:gd name="connsiteX244-1509" fmla="*/ 421295 w 2334182"/>
                  <a:gd name="connsiteY244-1510" fmla="*/ 385200 h 2236619"/>
                  <a:gd name="connsiteX245-1511" fmla="*/ 465726 w 2334182"/>
                  <a:gd name="connsiteY245-1512" fmla="*/ 328650 h 2236619"/>
                  <a:gd name="connsiteX246-1513" fmla="*/ 514917 w 2334182"/>
                  <a:gd name="connsiteY246-1514" fmla="*/ 277017 h 2236619"/>
                  <a:gd name="connsiteX247-1515" fmla="*/ 568074 w 2334182"/>
                  <a:gd name="connsiteY247-1516" fmla="*/ 229481 h 2236619"/>
                  <a:gd name="connsiteX248-1517" fmla="*/ 625993 w 2334182"/>
                  <a:gd name="connsiteY248-1518" fmla="*/ 186044 h 2236619"/>
                  <a:gd name="connsiteX249-1519" fmla="*/ 686291 w 2334182"/>
                  <a:gd name="connsiteY249-1520" fmla="*/ 147523 h 2236619"/>
                  <a:gd name="connsiteX250-1521" fmla="*/ 751351 w 2334182"/>
                  <a:gd name="connsiteY250-1522" fmla="*/ 113101 h 2236619"/>
                  <a:gd name="connsiteX251-1523" fmla="*/ 817996 w 2334182"/>
                  <a:gd name="connsiteY251-1524" fmla="*/ 84416 h 2236619"/>
                  <a:gd name="connsiteX252-1525" fmla="*/ 885434 w 2334182"/>
                  <a:gd name="connsiteY252-1526" fmla="*/ 59010 h 2236619"/>
                  <a:gd name="connsiteX253-1527" fmla="*/ 1112347 w 2334182"/>
                  <a:gd name="connsiteY253-1528" fmla="*/ 7377 h 223661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  <a:cxn ang="0">
                    <a:pos x="connsiteX20-41" y="connsiteY20-42"/>
                  </a:cxn>
                  <a:cxn ang="0">
                    <a:pos x="connsiteX21-43" y="connsiteY21-44"/>
                  </a:cxn>
                  <a:cxn ang="0">
                    <a:pos x="connsiteX22-45" y="connsiteY22-46"/>
                  </a:cxn>
                  <a:cxn ang="0">
                    <a:pos x="connsiteX23-47" y="connsiteY23-48"/>
                  </a:cxn>
                  <a:cxn ang="0">
                    <a:pos x="connsiteX24-49" y="connsiteY24-50"/>
                  </a:cxn>
                  <a:cxn ang="0">
                    <a:pos x="connsiteX25-51" y="connsiteY25-52"/>
                  </a:cxn>
                  <a:cxn ang="0">
                    <a:pos x="connsiteX26-53" y="connsiteY26-54"/>
                  </a:cxn>
                  <a:cxn ang="0">
                    <a:pos x="connsiteX27-55" y="connsiteY27-56"/>
                  </a:cxn>
                  <a:cxn ang="0">
                    <a:pos x="connsiteX28-57" y="connsiteY28-58"/>
                  </a:cxn>
                  <a:cxn ang="0">
                    <a:pos x="connsiteX29-59" y="connsiteY29-60"/>
                  </a:cxn>
                  <a:cxn ang="0">
                    <a:pos x="connsiteX30-61" y="connsiteY30-62"/>
                  </a:cxn>
                  <a:cxn ang="0">
                    <a:pos x="connsiteX31-63" y="connsiteY31-64"/>
                  </a:cxn>
                  <a:cxn ang="0">
                    <a:pos x="connsiteX32-65" y="connsiteY32-66"/>
                  </a:cxn>
                  <a:cxn ang="0">
                    <a:pos x="connsiteX33-67" y="connsiteY33-68"/>
                  </a:cxn>
                  <a:cxn ang="0">
                    <a:pos x="connsiteX34-69" y="connsiteY34-70"/>
                  </a:cxn>
                  <a:cxn ang="0">
                    <a:pos x="connsiteX35-71" y="connsiteY35-72"/>
                  </a:cxn>
                  <a:cxn ang="0">
                    <a:pos x="connsiteX36-73" y="connsiteY36-74"/>
                  </a:cxn>
                  <a:cxn ang="0">
                    <a:pos x="connsiteX37-75" y="connsiteY37-76"/>
                  </a:cxn>
                  <a:cxn ang="0">
                    <a:pos x="connsiteX38-77" y="connsiteY38-78"/>
                  </a:cxn>
                  <a:cxn ang="0">
                    <a:pos x="connsiteX39-79" y="connsiteY39-80"/>
                  </a:cxn>
                  <a:cxn ang="0">
                    <a:pos x="connsiteX40-81" y="connsiteY40-82"/>
                  </a:cxn>
                  <a:cxn ang="0">
                    <a:pos x="connsiteX41-83" y="connsiteY41-84"/>
                  </a:cxn>
                  <a:cxn ang="0">
                    <a:pos x="connsiteX42-85" y="connsiteY42-86"/>
                  </a:cxn>
                  <a:cxn ang="0">
                    <a:pos x="connsiteX43-87" y="connsiteY43-88"/>
                  </a:cxn>
                  <a:cxn ang="0">
                    <a:pos x="connsiteX44-89" y="connsiteY44-90"/>
                  </a:cxn>
                  <a:cxn ang="0">
                    <a:pos x="connsiteX45-91" y="connsiteY45-92"/>
                  </a:cxn>
                  <a:cxn ang="0">
                    <a:pos x="connsiteX46-93" y="connsiteY46-94"/>
                  </a:cxn>
                  <a:cxn ang="0">
                    <a:pos x="connsiteX47-95" y="connsiteY47-96"/>
                  </a:cxn>
                  <a:cxn ang="0">
                    <a:pos x="connsiteX48-97" y="connsiteY48-98"/>
                  </a:cxn>
                  <a:cxn ang="0">
                    <a:pos x="connsiteX49-99" y="connsiteY49-100"/>
                  </a:cxn>
                  <a:cxn ang="0">
                    <a:pos x="connsiteX50-101" y="connsiteY50-102"/>
                  </a:cxn>
                  <a:cxn ang="0">
                    <a:pos x="connsiteX51-103" y="connsiteY51-104"/>
                  </a:cxn>
                  <a:cxn ang="0">
                    <a:pos x="connsiteX52-105" y="connsiteY52-106"/>
                  </a:cxn>
                  <a:cxn ang="0">
                    <a:pos x="connsiteX53-107" y="connsiteY53-108"/>
                  </a:cxn>
                  <a:cxn ang="0">
                    <a:pos x="connsiteX54-109" y="connsiteY54-110"/>
                  </a:cxn>
                  <a:cxn ang="0">
                    <a:pos x="connsiteX55-111" y="connsiteY55-112"/>
                  </a:cxn>
                  <a:cxn ang="0">
                    <a:pos x="connsiteX56-113" y="connsiteY56-114"/>
                  </a:cxn>
                  <a:cxn ang="0">
                    <a:pos x="connsiteX57-115" y="connsiteY57-116"/>
                  </a:cxn>
                  <a:cxn ang="0">
                    <a:pos x="connsiteX58-117" y="connsiteY58-118"/>
                  </a:cxn>
                  <a:cxn ang="0">
                    <a:pos x="connsiteX59-119" y="connsiteY59-120"/>
                  </a:cxn>
                  <a:cxn ang="0">
                    <a:pos x="connsiteX60-121" y="connsiteY60-122"/>
                  </a:cxn>
                  <a:cxn ang="0">
                    <a:pos x="connsiteX61-123" y="connsiteY61-124"/>
                  </a:cxn>
                  <a:cxn ang="0">
                    <a:pos x="connsiteX62-125" y="connsiteY62-126"/>
                  </a:cxn>
                  <a:cxn ang="0">
                    <a:pos x="connsiteX63-127" y="connsiteY63-128"/>
                  </a:cxn>
                  <a:cxn ang="0">
                    <a:pos x="connsiteX64-129" y="connsiteY64-130"/>
                  </a:cxn>
                  <a:cxn ang="0">
                    <a:pos x="connsiteX65-131" y="connsiteY65-132"/>
                  </a:cxn>
                  <a:cxn ang="0">
                    <a:pos x="connsiteX66-133" y="connsiteY66-134"/>
                  </a:cxn>
                  <a:cxn ang="0">
                    <a:pos x="connsiteX67-135" y="connsiteY67-136"/>
                  </a:cxn>
                  <a:cxn ang="0">
                    <a:pos x="connsiteX68-137" y="connsiteY68-138"/>
                  </a:cxn>
                  <a:cxn ang="0">
                    <a:pos x="connsiteX69-139" y="connsiteY69-140"/>
                  </a:cxn>
                  <a:cxn ang="0">
                    <a:pos x="connsiteX70-141" y="connsiteY70-142"/>
                  </a:cxn>
                  <a:cxn ang="0">
                    <a:pos x="connsiteX71-143" y="connsiteY71-144"/>
                  </a:cxn>
                  <a:cxn ang="0">
                    <a:pos x="connsiteX72-145" y="connsiteY72-146"/>
                  </a:cxn>
                  <a:cxn ang="0">
                    <a:pos x="connsiteX73-147" y="connsiteY73-148"/>
                  </a:cxn>
                  <a:cxn ang="0">
                    <a:pos x="connsiteX74-149" y="connsiteY74-150"/>
                  </a:cxn>
                  <a:cxn ang="0">
                    <a:pos x="connsiteX75-151" y="connsiteY75-152"/>
                  </a:cxn>
                  <a:cxn ang="0">
                    <a:pos x="connsiteX76-153" y="connsiteY76-154"/>
                  </a:cxn>
                  <a:cxn ang="0">
                    <a:pos x="connsiteX77-155" y="connsiteY77-156"/>
                  </a:cxn>
                  <a:cxn ang="0">
                    <a:pos x="connsiteX78-157" y="connsiteY78-158"/>
                  </a:cxn>
                  <a:cxn ang="0">
                    <a:pos x="connsiteX79-159" y="connsiteY79-160"/>
                  </a:cxn>
                  <a:cxn ang="0">
                    <a:pos x="connsiteX80-161" y="connsiteY80-162"/>
                  </a:cxn>
                  <a:cxn ang="0">
                    <a:pos x="connsiteX81-163" y="connsiteY81-164"/>
                  </a:cxn>
                  <a:cxn ang="0">
                    <a:pos x="connsiteX82-165" y="connsiteY82-166"/>
                  </a:cxn>
                  <a:cxn ang="0">
                    <a:pos x="connsiteX83-167" y="connsiteY83-168"/>
                  </a:cxn>
                  <a:cxn ang="0">
                    <a:pos x="connsiteX84-169" y="connsiteY84-170"/>
                  </a:cxn>
                  <a:cxn ang="0">
                    <a:pos x="connsiteX85-171" y="connsiteY85-172"/>
                  </a:cxn>
                  <a:cxn ang="0">
                    <a:pos x="connsiteX86-173" y="connsiteY86-174"/>
                  </a:cxn>
                  <a:cxn ang="0">
                    <a:pos x="connsiteX87-175" y="connsiteY87-176"/>
                  </a:cxn>
                  <a:cxn ang="0">
                    <a:pos x="connsiteX88-177" y="connsiteY88-178"/>
                  </a:cxn>
                  <a:cxn ang="0">
                    <a:pos x="connsiteX89-179" y="connsiteY89-180"/>
                  </a:cxn>
                  <a:cxn ang="0">
                    <a:pos x="connsiteX90-181" y="connsiteY90-182"/>
                  </a:cxn>
                  <a:cxn ang="0">
                    <a:pos x="connsiteX91-183" y="connsiteY91-184"/>
                  </a:cxn>
                  <a:cxn ang="0">
                    <a:pos x="connsiteX92-185" y="connsiteY92-186"/>
                  </a:cxn>
                  <a:cxn ang="0">
                    <a:pos x="connsiteX93-187" y="connsiteY93-188"/>
                  </a:cxn>
                  <a:cxn ang="0">
                    <a:pos x="connsiteX94-189" y="connsiteY94-190"/>
                  </a:cxn>
                  <a:cxn ang="0">
                    <a:pos x="connsiteX95-191" y="connsiteY95-192"/>
                  </a:cxn>
                  <a:cxn ang="0">
                    <a:pos x="connsiteX96-193" y="connsiteY96-194"/>
                  </a:cxn>
                  <a:cxn ang="0">
                    <a:pos x="connsiteX97-195" y="connsiteY97-196"/>
                  </a:cxn>
                  <a:cxn ang="0">
                    <a:pos x="connsiteX98-197" y="connsiteY98-198"/>
                  </a:cxn>
                  <a:cxn ang="0">
                    <a:pos x="connsiteX99-199" y="connsiteY99-200"/>
                  </a:cxn>
                  <a:cxn ang="0">
                    <a:pos x="connsiteX100-201" y="connsiteY100-202"/>
                  </a:cxn>
                  <a:cxn ang="0">
                    <a:pos x="connsiteX101-203" y="connsiteY101-204"/>
                  </a:cxn>
                  <a:cxn ang="0">
                    <a:pos x="connsiteX102-205" y="connsiteY102-206"/>
                  </a:cxn>
                  <a:cxn ang="0">
                    <a:pos x="connsiteX103-207" y="connsiteY103-208"/>
                  </a:cxn>
                  <a:cxn ang="0">
                    <a:pos x="connsiteX104-209" y="connsiteY104-210"/>
                  </a:cxn>
                  <a:cxn ang="0">
                    <a:pos x="connsiteX105-211" y="connsiteY105-212"/>
                  </a:cxn>
                  <a:cxn ang="0">
                    <a:pos x="connsiteX106-213" y="connsiteY106-214"/>
                  </a:cxn>
                  <a:cxn ang="0">
                    <a:pos x="connsiteX107-215" y="connsiteY107-216"/>
                  </a:cxn>
                  <a:cxn ang="0">
                    <a:pos x="connsiteX108-217" y="connsiteY108-218"/>
                  </a:cxn>
                  <a:cxn ang="0">
                    <a:pos x="connsiteX109-219" y="connsiteY109-220"/>
                  </a:cxn>
                  <a:cxn ang="0">
                    <a:pos x="connsiteX110-221" y="connsiteY110-222"/>
                  </a:cxn>
                  <a:cxn ang="0">
                    <a:pos x="connsiteX111-223" y="connsiteY111-224"/>
                  </a:cxn>
                  <a:cxn ang="0">
                    <a:pos x="connsiteX112-225" y="connsiteY112-226"/>
                  </a:cxn>
                  <a:cxn ang="0">
                    <a:pos x="connsiteX113-227" y="connsiteY113-228"/>
                  </a:cxn>
                  <a:cxn ang="0">
                    <a:pos x="connsiteX114-229" y="connsiteY114-230"/>
                  </a:cxn>
                  <a:cxn ang="0">
                    <a:pos x="connsiteX115-231" y="connsiteY115-232"/>
                  </a:cxn>
                  <a:cxn ang="0">
                    <a:pos x="connsiteX116-233" y="connsiteY116-234"/>
                  </a:cxn>
                  <a:cxn ang="0">
                    <a:pos x="connsiteX117-235" y="connsiteY117-236"/>
                  </a:cxn>
                  <a:cxn ang="0">
                    <a:pos x="connsiteX118-237" y="connsiteY118-238"/>
                  </a:cxn>
                  <a:cxn ang="0">
                    <a:pos x="connsiteX119-239" y="connsiteY119-240"/>
                  </a:cxn>
                  <a:cxn ang="0">
                    <a:pos x="connsiteX120-241" y="connsiteY120-242"/>
                  </a:cxn>
                  <a:cxn ang="0">
                    <a:pos x="connsiteX121-243" y="connsiteY121-244"/>
                  </a:cxn>
                  <a:cxn ang="0">
                    <a:pos x="connsiteX122-245" y="connsiteY122-246"/>
                  </a:cxn>
                  <a:cxn ang="0">
                    <a:pos x="connsiteX123-247" y="connsiteY123-248"/>
                  </a:cxn>
                  <a:cxn ang="0">
                    <a:pos x="connsiteX124-249" y="connsiteY124-250"/>
                  </a:cxn>
                  <a:cxn ang="0">
                    <a:pos x="connsiteX125-251" y="connsiteY125-252"/>
                  </a:cxn>
                  <a:cxn ang="0">
                    <a:pos x="connsiteX126-253" y="connsiteY126-254"/>
                  </a:cxn>
                  <a:cxn ang="0">
                    <a:pos x="connsiteX127-255" y="connsiteY127-256"/>
                  </a:cxn>
                  <a:cxn ang="0">
                    <a:pos x="connsiteX128-257" y="connsiteY128-258"/>
                  </a:cxn>
                  <a:cxn ang="0">
                    <a:pos x="connsiteX129-259" y="connsiteY129-260"/>
                  </a:cxn>
                  <a:cxn ang="0">
                    <a:pos x="connsiteX130-261" y="connsiteY130-262"/>
                  </a:cxn>
                  <a:cxn ang="0">
                    <a:pos x="connsiteX131-263" y="connsiteY131-264"/>
                  </a:cxn>
                  <a:cxn ang="0">
                    <a:pos x="connsiteX132-265" y="connsiteY132-266"/>
                  </a:cxn>
                  <a:cxn ang="0">
                    <a:pos x="connsiteX133-267" y="connsiteY133-268"/>
                  </a:cxn>
                  <a:cxn ang="0">
                    <a:pos x="connsiteX134-269" y="connsiteY134-270"/>
                  </a:cxn>
                  <a:cxn ang="0">
                    <a:pos x="connsiteX135-271" y="connsiteY135-272"/>
                  </a:cxn>
                  <a:cxn ang="0">
                    <a:pos x="connsiteX136-273" y="connsiteY136-274"/>
                  </a:cxn>
                  <a:cxn ang="0">
                    <a:pos x="connsiteX137-275" y="connsiteY137-276"/>
                  </a:cxn>
                  <a:cxn ang="0">
                    <a:pos x="connsiteX138-277" y="connsiteY138-278"/>
                  </a:cxn>
                  <a:cxn ang="0">
                    <a:pos x="connsiteX139-279" y="connsiteY139-280"/>
                  </a:cxn>
                  <a:cxn ang="0">
                    <a:pos x="connsiteX140-281" y="connsiteY140-282"/>
                  </a:cxn>
                  <a:cxn ang="0">
                    <a:pos x="connsiteX141-283" y="connsiteY141-284"/>
                  </a:cxn>
                  <a:cxn ang="0">
                    <a:pos x="connsiteX142-285" y="connsiteY142-286"/>
                  </a:cxn>
                  <a:cxn ang="0">
                    <a:pos x="connsiteX143-287" y="connsiteY143-288"/>
                  </a:cxn>
                  <a:cxn ang="0">
                    <a:pos x="connsiteX144-289" y="connsiteY144-290"/>
                  </a:cxn>
                  <a:cxn ang="0">
                    <a:pos x="connsiteX145-291" y="connsiteY145-292"/>
                  </a:cxn>
                  <a:cxn ang="0">
                    <a:pos x="connsiteX146-293" y="connsiteY146-294"/>
                  </a:cxn>
                  <a:cxn ang="0">
                    <a:pos x="connsiteX147-295" y="connsiteY147-296"/>
                  </a:cxn>
                  <a:cxn ang="0">
                    <a:pos x="connsiteX148-297" y="connsiteY148-298"/>
                  </a:cxn>
                  <a:cxn ang="0">
                    <a:pos x="connsiteX149-299" y="connsiteY149-300"/>
                  </a:cxn>
                  <a:cxn ang="0">
                    <a:pos x="connsiteX150-301" y="connsiteY150-302"/>
                  </a:cxn>
                  <a:cxn ang="0">
                    <a:pos x="connsiteX151-303" y="connsiteY151-304"/>
                  </a:cxn>
                  <a:cxn ang="0">
                    <a:pos x="connsiteX152-305" y="connsiteY152-306"/>
                  </a:cxn>
                  <a:cxn ang="0">
                    <a:pos x="connsiteX153-307" y="connsiteY153-308"/>
                  </a:cxn>
                  <a:cxn ang="0">
                    <a:pos x="connsiteX154-309" y="connsiteY154-310"/>
                  </a:cxn>
                  <a:cxn ang="0">
                    <a:pos x="connsiteX155-311" y="connsiteY155-312"/>
                  </a:cxn>
                  <a:cxn ang="0">
                    <a:pos x="connsiteX156-313" y="connsiteY156-314"/>
                  </a:cxn>
                  <a:cxn ang="0">
                    <a:pos x="connsiteX157-315" y="connsiteY157-316"/>
                  </a:cxn>
                  <a:cxn ang="0">
                    <a:pos x="connsiteX158-317" y="connsiteY158-318"/>
                  </a:cxn>
                  <a:cxn ang="0">
                    <a:pos x="connsiteX159-319" y="connsiteY159-320"/>
                  </a:cxn>
                  <a:cxn ang="0">
                    <a:pos x="connsiteX160-321" y="connsiteY160-322"/>
                  </a:cxn>
                  <a:cxn ang="0">
                    <a:pos x="connsiteX161-323" y="connsiteY161-324"/>
                  </a:cxn>
                  <a:cxn ang="0">
                    <a:pos x="connsiteX162-325" y="connsiteY162-326"/>
                  </a:cxn>
                  <a:cxn ang="0">
                    <a:pos x="connsiteX163-327" y="connsiteY163-328"/>
                  </a:cxn>
                  <a:cxn ang="0">
                    <a:pos x="connsiteX164-329" y="connsiteY164-330"/>
                  </a:cxn>
                  <a:cxn ang="0">
                    <a:pos x="connsiteX165-331" y="connsiteY165-332"/>
                  </a:cxn>
                  <a:cxn ang="0">
                    <a:pos x="connsiteX166-333" y="connsiteY166-334"/>
                  </a:cxn>
                  <a:cxn ang="0">
                    <a:pos x="connsiteX167-335" y="connsiteY167-336"/>
                  </a:cxn>
                  <a:cxn ang="0">
                    <a:pos x="connsiteX168-337" y="connsiteY168-338"/>
                  </a:cxn>
                  <a:cxn ang="0">
                    <a:pos x="connsiteX169-339" y="connsiteY169-340"/>
                  </a:cxn>
                  <a:cxn ang="0">
                    <a:pos x="connsiteX170-341" y="connsiteY170-342"/>
                  </a:cxn>
                  <a:cxn ang="0">
                    <a:pos x="connsiteX171-343" y="connsiteY171-344"/>
                  </a:cxn>
                  <a:cxn ang="0">
                    <a:pos x="connsiteX172-345" y="connsiteY172-346"/>
                  </a:cxn>
                  <a:cxn ang="0">
                    <a:pos x="connsiteX173-347" y="connsiteY173-348"/>
                  </a:cxn>
                  <a:cxn ang="0">
                    <a:pos x="connsiteX174-349" y="connsiteY174-350"/>
                  </a:cxn>
                  <a:cxn ang="0">
                    <a:pos x="connsiteX175-351" y="connsiteY175-352"/>
                  </a:cxn>
                  <a:cxn ang="0">
                    <a:pos x="connsiteX176-353" y="connsiteY176-354"/>
                  </a:cxn>
                  <a:cxn ang="0">
                    <a:pos x="connsiteX177-355" y="connsiteY177-356"/>
                  </a:cxn>
                  <a:cxn ang="0">
                    <a:pos x="connsiteX178-357" y="connsiteY178-358"/>
                  </a:cxn>
                  <a:cxn ang="0">
                    <a:pos x="connsiteX179-359" y="connsiteY179-360"/>
                  </a:cxn>
                  <a:cxn ang="0">
                    <a:pos x="connsiteX180-361" y="connsiteY180-362"/>
                  </a:cxn>
                  <a:cxn ang="0">
                    <a:pos x="connsiteX181-363" y="connsiteY181-364"/>
                  </a:cxn>
                  <a:cxn ang="0">
                    <a:pos x="connsiteX182-365" y="connsiteY182-366"/>
                  </a:cxn>
                  <a:cxn ang="0">
                    <a:pos x="connsiteX183-367" y="connsiteY183-368"/>
                  </a:cxn>
                  <a:cxn ang="0">
                    <a:pos x="connsiteX184-369" y="connsiteY184-370"/>
                  </a:cxn>
                  <a:cxn ang="0">
                    <a:pos x="connsiteX185-371" y="connsiteY185-372"/>
                  </a:cxn>
                  <a:cxn ang="0">
                    <a:pos x="connsiteX186-373" y="connsiteY186-374"/>
                  </a:cxn>
                  <a:cxn ang="0">
                    <a:pos x="connsiteX187-375" y="connsiteY187-376"/>
                  </a:cxn>
                  <a:cxn ang="0">
                    <a:pos x="connsiteX188-377" y="connsiteY188-378"/>
                  </a:cxn>
                  <a:cxn ang="0">
                    <a:pos x="connsiteX189-379" y="connsiteY189-380"/>
                  </a:cxn>
                  <a:cxn ang="0">
                    <a:pos x="connsiteX190-381" y="connsiteY190-382"/>
                  </a:cxn>
                  <a:cxn ang="0">
                    <a:pos x="connsiteX191-383" y="connsiteY191-384"/>
                  </a:cxn>
                  <a:cxn ang="0">
                    <a:pos x="connsiteX192-385" y="connsiteY192-386"/>
                  </a:cxn>
                  <a:cxn ang="0">
                    <a:pos x="connsiteX193-387" y="connsiteY193-388"/>
                  </a:cxn>
                  <a:cxn ang="0">
                    <a:pos x="connsiteX194-389" y="connsiteY194-390"/>
                  </a:cxn>
                  <a:cxn ang="0">
                    <a:pos x="connsiteX195-391" y="connsiteY195-392"/>
                  </a:cxn>
                  <a:cxn ang="0">
                    <a:pos x="connsiteX196-393" y="connsiteY196-394"/>
                  </a:cxn>
                  <a:cxn ang="0">
                    <a:pos x="connsiteX197-395" y="connsiteY197-396"/>
                  </a:cxn>
                  <a:cxn ang="0">
                    <a:pos x="connsiteX198-397" y="connsiteY198-398"/>
                  </a:cxn>
                  <a:cxn ang="0">
                    <a:pos x="connsiteX199-399" y="connsiteY199-400"/>
                  </a:cxn>
                  <a:cxn ang="0">
                    <a:pos x="connsiteX200-401" y="connsiteY200-402"/>
                  </a:cxn>
                  <a:cxn ang="0">
                    <a:pos x="connsiteX201-403" y="connsiteY201-404"/>
                  </a:cxn>
                  <a:cxn ang="0">
                    <a:pos x="connsiteX202-405" y="connsiteY202-406"/>
                  </a:cxn>
                  <a:cxn ang="0">
                    <a:pos x="connsiteX203-407" y="connsiteY203-408"/>
                  </a:cxn>
                  <a:cxn ang="0">
                    <a:pos x="connsiteX204-409" y="connsiteY204-410"/>
                  </a:cxn>
                  <a:cxn ang="0">
                    <a:pos x="connsiteX205-411" y="connsiteY205-412"/>
                  </a:cxn>
                  <a:cxn ang="0">
                    <a:pos x="connsiteX206-413" y="connsiteY206-414"/>
                  </a:cxn>
                  <a:cxn ang="0">
                    <a:pos x="connsiteX207-415" y="connsiteY207-416"/>
                  </a:cxn>
                  <a:cxn ang="0">
                    <a:pos x="connsiteX208-417" y="connsiteY208-418"/>
                  </a:cxn>
                  <a:cxn ang="0">
                    <a:pos x="connsiteX209-419" y="connsiteY209-420"/>
                  </a:cxn>
                  <a:cxn ang="0">
                    <a:pos x="connsiteX210-421" y="connsiteY210-422"/>
                  </a:cxn>
                  <a:cxn ang="0">
                    <a:pos x="connsiteX211-423" y="connsiteY211-424"/>
                  </a:cxn>
                  <a:cxn ang="0">
                    <a:pos x="connsiteX212-425" y="connsiteY212-426"/>
                  </a:cxn>
                  <a:cxn ang="0">
                    <a:pos x="connsiteX213-427" y="connsiteY213-428"/>
                  </a:cxn>
                  <a:cxn ang="0">
                    <a:pos x="connsiteX214-429" y="connsiteY214-430"/>
                  </a:cxn>
                  <a:cxn ang="0">
                    <a:pos x="connsiteX215-431" y="connsiteY215-432"/>
                  </a:cxn>
                  <a:cxn ang="0">
                    <a:pos x="connsiteX216-433" y="connsiteY216-434"/>
                  </a:cxn>
                  <a:cxn ang="0">
                    <a:pos x="connsiteX217-435" y="connsiteY217-436"/>
                  </a:cxn>
                  <a:cxn ang="0">
                    <a:pos x="connsiteX218-437" y="connsiteY218-438"/>
                  </a:cxn>
                  <a:cxn ang="0">
                    <a:pos x="connsiteX219-439" y="connsiteY219-440"/>
                  </a:cxn>
                  <a:cxn ang="0">
                    <a:pos x="connsiteX220-441" y="connsiteY220-442"/>
                  </a:cxn>
                  <a:cxn ang="0">
                    <a:pos x="connsiteX221-443" y="connsiteY221-444"/>
                  </a:cxn>
                  <a:cxn ang="0">
                    <a:pos x="connsiteX222-445" y="connsiteY222-446"/>
                  </a:cxn>
                  <a:cxn ang="0">
                    <a:pos x="connsiteX223-447" y="connsiteY223-448"/>
                  </a:cxn>
                  <a:cxn ang="0">
                    <a:pos x="connsiteX224-449" y="connsiteY224-450"/>
                  </a:cxn>
                  <a:cxn ang="0">
                    <a:pos x="connsiteX225-451" y="connsiteY225-452"/>
                  </a:cxn>
                  <a:cxn ang="0">
                    <a:pos x="connsiteX226-453" y="connsiteY226-454"/>
                  </a:cxn>
                  <a:cxn ang="0">
                    <a:pos x="connsiteX227-455" y="connsiteY227-456"/>
                  </a:cxn>
                  <a:cxn ang="0">
                    <a:pos x="connsiteX228-457" y="connsiteY228-458"/>
                  </a:cxn>
                  <a:cxn ang="0">
                    <a:pos x="connsiteX229-459" y="connsiteY229-460"/>
                  </a:cxn>
                  <a:cxn ang="0">
                    <a:pos x="connsiteX230-461" y="connsiteY230-462"/>
                  </a:cxn>
                  <a:cxn ang="0">
                    <a:pos x="connsiteX231-463" y="connsiteY231-464"/>
                  </a:cxn>
                  <a:cxn ang="0">
                    <a:pos x="connsiteX232-465" y="connsiteY232-466"/>
                  </a:cxn>
                  <a:cxn ang="0">
                    <a:pos x="connsiteX233-467" y="connsiteY233-468"/>
                  </a:cxn>
                  <a:cxn ang="0">
                    <a:pos x="connsiteX234-469" y="connsiteY234-470"/>
                  </a:cxn>
                  <a:cxn ang="0">
                    <a:pos x="connsiteX235-471" y="connsiteY235-472"/>
                  </a:cxn>
                  <a:cxn ang="0">
                    <a:pos x="connsiteX236-473" y="connsiteY236-474"/>
                  </a:cxn>
                  <a:cxn ang="0">
                    <a:pos x="connsiteX237-475" y="connsiteY237-476"/>
                  </a:cxn>
                  <a:cxn ang="0">
                    <a:pos x="connsiteX238-477" y="connsiteY238-478"/>
                  </a:cxn>
                  <a:cxn ang="0">
                    <a:pos x="connsiteX239-479" y="connsiteY239-480"/>
                  </a:cxn>
                  <a:cxn ang="0">
                    <a:pos x="connsiteX240-481" y="connsiteY240-482"/>
                  </a:cxn>
                  <a:cxn ang="0">
                    <a:pos x="connsiteX241-483" y="connsiteY241-484"/>
                  </a:cxn>
                  <a:cxn ang="0">
                    <a:pos x="connsiteX242-485" y="connsiteY242-486"/>
                  </a:cxn>
                  <a:cxn ang="0">
                    <a:pos x="connsiteX243-487" y="connsiteY243-488"/>
                  </a:cxn>
                  <a:cxn ang="0">
                    <a:pos x="connsiteX244-489" y="connsiteY244-490"/>
                  </a:cxn>
                  <a:cxn ang="0">
                    <a:pos x="connsiteX245-491" y="connsiteY245-492"/>
                  </a:cxn>
                  <a:cxn ang="0">
                    <a:pos x="connsiteX246-493" y="connsiteY246-494"/>
                  </a:cxn>
                  <a:cxn ang="0">
                    <a:pos x="connsiteX247-495" y="connsiteY247-496"/>
                  </a:cxn>
                  <a:cxn ang="0">
                    <a:pos x="connsiteX248-497" y="connsiteY248-498"/>
                  </a:cxn>
                  <a:cxn ang="0">
                    <a:pos x="connsiteX249-499" y="connsiteY249-500"/>
                  </a:cxn>
                  <a:cxn ang="0">
                    <a:pos x="connsiteX250-501" y="connsiteY250-502"/>
                  </a:cxn>
                  <a:cxn ang="0">
                    <a:pos x="connsiteX251-503" y="connsiteY251-504"/>
                  </a:cxn>
                  <a:cxn ang="0">
                    <a:pos x="connsiteX252-505" y="connsiteY252-506"/>
                  </a:cxn>
                  <a:cxn ang="0">
                    <a:pos x="connsiteX253-507" y="connsiteY253-508"/>
                  </a:cxn>
                </a:cxnLst>
                <a:rect l="l" t="t" r="r" b="b"/>
                <a:pathLst>
                  <a:path w="2334182" h="2236619">
                    <a:moveTo>
                      <a:pt x="1083647" y="171768"/>
                    </a:moveTo>
                    <a:lnTo>
                      <a:pt x="950300" y="202779"/>
                    </a:lnTo>
                    <a:lnTo>
                      <a:pt x="907661" y="218284"/>
                    </a:lnTo>
                    <a:lnTo>
                      <a:pt x="862695" y="235340"/>
                    </a:lnTo>
                    <a:lnTo>
                      <a:pt x="819281" y="254722"/>
                    </a:lnTo>
                    <a:lnTo>
                      <a:pt x="775091" y="277980"/>
                    </a:lnTo>
                    <a:lnTo>
                      <a:pt x="733227" y="302787"/>
                    </a:lnTo>
                    <a:lnTo>
                      <a:pt x="692138" y="329922"/>
                    </a:lnTo>
                    <a:lnTo>
                      <a:pt x="654149" y="360932"/>
                    </a:lnTo>
                    <a:lnTo>
                      <a:pt x="618487" y="394269"/>
                    </a:lnTo>
                    <a:lnTo>
                      <a:pt x="586702" y="431482"/>
                    </a:lnTo>
                    <a:lnTo>
                      <a:pt x="558017" y="469469"/>
                    </a:lnTo>
                    <a:lnTo>
                      <a:pt x="535534" y="511334"/>
                    </a:lnTo>
                    <a:lnTo>
                      <a:pt x="516928" y="557074"/>
                    </a:lnTo>
                    <a:lnTo>
                      <a:pt x="506075" y="604366"/>
                    </a:lnTo>
                    <a:lnTo>
                      <a:pt x="500647" y="657083"/>
                    </a:lnTo>
                    <a:lnTo>
                      <a:pt x="502973" y="693521"/>
                    </a:lnTo>
                    <a:lnTo>
                      <a:pt x="513051" y="727633"/>
                    </a:lnTo>
                    <a:lnTo>
                      <a:pt x="527007" y="758644"/>
                    </a:lnTo>
                    <a:lnTo>
                      <a:pt x="547163" y="786552"/>
                    </a:lnTo>
                    <a:lnTo>
                      <a:pt x="568095" y="812912"/>
                    </a:lnTo>
                    <a:lnTo>
                      <a:pt x="592129" y="836170"/>
                    </a:lnTo>
                    <a:lnTo>
                      <a:pt x="616162" y="854001"/>
                    </a:lnTo>
                    <a:lnTo>
                      <a:pt x="640970" y="871056"/>
                    </a:lnTo>
                    <a:lnTo>
                      <a:pt x="673532" y="883460"/>
                    </a:lnTo>
                    <a:lnTo>
                      <a:pt x="709194" y="891988"/>
                    </a:lnTo>
                    <a:lnTo>
                      <a:pt x="748732" y="898190"/>
                    </a:lnTo>
                    <a:lnTo>
                      <a:pt x="790596" y="902067"/>
                    </a:lnTo>
                    <a:lnTo>
                      <a:pt x="834786" y="905168"/>
                    </a:lnTo>
                    <a:lnTo>
                      <a:pt x="878201" y="905943"/>
                    </a:lnTo>
                    <a:lnTo>
                      <a:pt x="923167" y="905943"/>
                    </a:lnTo>
                    <a:lnTo>
                      <a:pt x="968132" y="907493"/>
                    </a:lnTo>
                    <a:lnTo>
                      <a:pt x="1010772" y="910595"/>
                    </a:lnTo>
                    <a:lnTo>
                      <a:pt x="1050310" y="913696"/>
                    </a:lnTo>
                    <a:lnTo>
                      <a:pt x="1086747" y="919122"/>
                    </a:lnTo>
                    <a:lnTo>
                      <a:pt x="1120859" y="927650"/>
                    </a:lnTo>
                    <a:lnTo>
                      <a:pt x="1148768" y="938505"/>
                    </a:lnTo>
                    <a:lnTo>
                      <a:pt x="1169700" y="954009"/>
                    </a:lnTo>
                    <a:lnTo>
                      <a:pt x="1186756" y="971065"/>
                    </a:lnTo>
                    <a:lnTo>
                      <a:pt x="1202261" y="991222"/>
                    </a:lnTo>
                    <a:lnTo>
                      <a:pt x="1213891" y="1010604"/>
                    </a:lnTo>
                    <a:lnTo>
                      <a:pt x="1224744" y="1033086"/>
                    </a:lnTo>
                    <a:lnTo>
                      <a:pt x="1233272" y="1054018"/>
                    </a:lnTo>
                    <a:lnTo>
                      <a:pt x="1241801" y="1076501"/>
                    </a:lnTo>
                    <a:lnTo>
                      <a:pt x="1250328" y="1099759"/>
                    </a:lnTo>
                    <a:lnTo>
                      <a:pt x="1260407" y="1120691"/>
                    </a:lnTo>
                    <a:lnTo>
                      <a:pt x="1269710" y="1141624"/>
                    </a:lnTo>
                    <a:lnTo>
                      <a:pt x="1281339" y="1161780"/>
                    </a:lnTo>
                    <a:lnTo>
                      <a:pt x="1293743" y="1179611"/>
                    </a:lnTo>
                    <a:lnTo>
                      <a:pt x="1309248" y="1196668"/>
                    </a:lnTo>
                    <a:lnTo>
                      <a:pt x="1327855" y="1210622"/>
                    </a:lnTo>
                    <a:lnTo>
                      <a:pt x="1350338" y="1222251"/>
                    </a:lnTo>
                    <a:lnTo>
                      <a:pt x="1377471" y="1231555"/>
                    </a:lnTo>
                    <a:lnTo>
                      <a:pt x="1406932" y="1237756"/>
                    </a:lnTo>
                    <a:lnTo>
                      <a:pt x="1441818" y="1240082"/>
                    </a:lnTo>
                    <a:lnTo>
                      <a:pt x="1484458" y="1239307"/>
                    </a:lnTo>
                    <a:lnTo>
                      <a:pt x="1502289" y="1267216"/>
                    </a:lnTo>
                    <a:lnTo>
                      <a:pt x="1523996" y="1296677"/>
                    </a:lnTo>
                    <a:lnTo>
                      <a:pt x="1548805" y="1327687"/>
                    </a:lnTo>
                    <a:lnTo>
                      <a:pt x="1577490" y="1357146"/>
                    </a:lnTo>
                    <a:lnTo>
                      <a:pt x="1606949" y="1385831"/>
                    </a:lnTo>
                    <a:lnTo>
                      <a:pt x="1636410" y="1406764"/>
                    </a:lnTo>
                    <a:lnTo>
                      <a:pt x="1665870" y="1422268"/>
                    </a:lnTo>
                    <a:lnTo>
                      <a:pt x="1691453" y="1429246"/>
                    </a:lnTo>
                    <a:lnTo>
                      <a:pt x="1720914" y="1430797"/>
                    </a:lnTo>
                    <a:lnTo>
                      <a:pt x="1753474" y="1429246"/>
                    </a:lnTo>
                    <a:lnTo>
                      <a:pt x="1787587" y="1426145"/>
                    </a:lnTo>
                    <a:lnTo>
                      <a:pt x="1822473" y="1419168"/>
                    </a:lnTo>
                    <a:lnTo>
                      <a:pt x="1856584" y="1410640"/>
                    </a:lnTo>
                    <a:lnTo>
                      <a:pt x="1889921" y="1401336"/>
                    </a:lnTo>
                    <a:lnTo>
                      <a:pt x="1920156" y="1389708"/>
                    </a:lnTo>
                    <a:lnTo>
                      <a:pt x="1948066" y="1378853"/>
                    </a:lnTo>
                    <a:lnTo>
                      <a:pt x="1968998" y="1367225"/>
                    </a:lnTo>
                    <a:lnTo>
                      <a:pt x="1986054" y="1357146"/>
                    </a:lnTo>
                    <a:lnTo>
                      <a:pt x="2011638" y="1337766"/>
                    </a:lnTo>
                    <a:lnTo>
                      <a:pt x="2036446" y="1315283"/>
                    </a:lnTo>
                    <a:lnTo>
                      <a:pt x="2060480" y="1291250"/>
                    </a:lnTo>
                    <a:lnTo>
                      <a:pt x="2084513" y="1265666"/>
                    </a:lnTo>
                    <a:lnTo>
                      <a:pt x="2106995" y="1236205"/>
                    </a:lnTo>
                    <a:lnTo>
                      <a:pt x="2127153" y="1205195"/>
                    </a:lnTo>
                    <a:lnTo>
                      <a:pt x="2144983" y="1171083"/>
                    </a:lnTo>
                    <a:lnTo>
                      <a:pt x="2160488" y="1133095"/>
                    </a:lnTo>
                    <a:lnTo>
                      <a:pt x="2172117" y="1093557"/>
                    </a:lnTo>
                    <a:lnTo>
                      <a:pt x="2180645" y="1048591"/>
                    </a:lnTo>
                    <a:lnTo>
                      <a:pt x="2183747" y="1002076"/>
                    </a:lnTo>
                    <a:lnTo>
                      <a:pt x="2182196" y="950133"/>
                    </a:lnTo>
                    <a:lnTo>
                      <a:pt x="2175218" y="895090"/>
                    </a:lnTo>
                    <a:lnTo>
                      <a:pt x="2158162" y="812912"/>
                    </a:lnTo>
                    <a:lnTo>
                      <a:pt x="2137231" y="736936"/>
                    </a:lnTo>
                    <a:lnTo>
                      <a:pt x="2110096" y="664061"/>
                    </a:lnTo>
                    <a:lnTo>
                      <a:pt x="2077535" y="595837"/>
                    </a:lnTo>
                    <a:lnTo>
                      <a:pt x="2041098" y="533041"/>
                    </a:lnTo>
                    <a:lnTo>
                      <a:pt x="1997683" y="473346"/>
                    </a:lnTo>
                    <a:lnTo>
                      <a:pt x="1951167" y="419853"/>
                    </a:lnTo>
                    <a:lnTo>
                      <a:pt x="1896899" y="371786"/>
                    </a:lnTo>
                    <a:lnTo>
                      <a:pt x="1841079" y="326821"/>
                    </a:lnTo>
                    <a:lnTo>
                      <a:pt x="1777508" y="288833"/>
                    </a:lnTo>
                    <a:lnTo>
                      <a:pt x="1710061" y="254722"/>
                    </a:lnTo>
                    <a:lnTo>
                      <a:pt x="1637960" y="225261"/>
                    </a:lnTo>
                    <a:lnTo>
                      <a:pt x="1560433" y="202779"/>
                    </a:lnTo>
                    <a:lnTo>
                      <a:pt x="1477481" y="184948"/>
                    </a:lnTo>
                    <a:lnTo>
                      <a:pt x="1391427" y="171768"/>
                    </a:lnTo>
                    <a:lnTo>
                      <a:pt x="1298395" y="164791"/>
                    </a:lnTo>
                    <a:lnTo>
                      <a:pt x="1200712" y="163240"/>
                    </a:lnTo>
                    <a:lnTo>
                      <a:pt x="1083647" y="171768"/>
                    </a:lnTo>
                    <a:close/>
                    <a:moveTo>
                      <a:pt x="1112347" y="7377"/>
                    </a:moveTo>
                    <a:lnTo>
                      <a:pt x="1202794" y="0"/>
                    </a:lnTo>
                    <a:lnTo>
                      <a:pt x="1304349" y="820"/>
                    </a:lnTo>
                    <a:lnTo>
                      <a:pt x="1399557" y="8195"/>
                    </a:lnTo>
                    <a:lnTo>
                      <a:pt x="1490005" y="20490"/>
                    </a:lnTo>
                    <a:lnTo>
                      <a:pt x="1576486" y="38520"/>
                    </a:lnTo>
                    <a:lnTo>
                      <a:pt x="1658999" y="60649"/>
                    </a:lnTo>
                    <a:lnTo>
                      <a:pt x="1735165" y="89334"/>
                    </a:lnTo>
                    <a:lnTo>
                      <a:pt x="1808952" y="120478"/>
                    </a:lnTo>
                    <a:lnTo>
                      <a:pt x="1876391" y="157358"/>
                    </a:lnTo>
                    <a:lnTo>
                      <a:pt x="1939862" y="199157"/>
                    </a:lnTo>
                    <a:lnTo>
                      <a:pt x="2000955" y="245873"/>
                    </a:lnTo>
                    <a:lnTo>
                      <a:pt x="2055699" y="295866"/>
                    </a:lnTo>
                    <a:lnTo>
                      <a:pt x="2105683" y="351598"/>
                    </a:lnTo>
                    <a:lnTo>
                      <a:pt x="2152493" y="409787"/>
                    </a:lnTo>
                    <a:lnTo>
                      <a:pt x="2193750" y="472075"/>
                    </a:lnTo>
                    <a:lnTo>
                      <a:pt x="2231834" y="537641"/>
                    </a:lnTo>
                    <a:lnTo>
                      <a:pt x="2257223" y="592553"/>
                    </a:lnTo>
                    <a:lnTo>
                      <a:pt x="2279437" y="654021"/>
                    </a:lnTo>
                    <a:lnTo>
                      <a:pt x="2299273" y="721226"/>
                    </a:lnTo>
                    <a:lnTo>
                      <a:pt x="2315141" y="794168"/>
                    </a:lnTo>
                    <a:lnTo>
                      <a:pt x="2327042" y="868749"/>
                    </a:lnTo>
                    <a:lnTo>
                      <a:pt x="2332595" y="945790"/>
                    </a:lnTo>
                    <a:lnTo>
                      <a:pt x="2334182" y="1024469"/>
                    </a:lnTo>
                    <a:lnTo>
                      <a:pt x="2329422" y="1102329"/>
                    </a:lnTo>
                    <a:lnTo>
                      <a:pt x="2319901" y="1178549"/>
                    </a:lnTo>
                    <a:lnTo>
                      <a:pt x="2302446" y="1253131"/>
                    </a:lnTo>
                    <a:lnTo>
                      <a:pt x="2279438" y="1317056"/>
                    </a:lnTo>
                    <a:lnTo>
                      <a:pt x="2251669" y="1376887"/>
                    </a:lnTo>
                    <a:lnTo>
                      <a:pt x="2218347" y="1431798"/>
                    </a:lnTo>
                    <a:lnTo>
                      <a:pt x="2184230" y="1485070"/>
                    </a:lnTo>
                    <a:lnTo>
                      <a:pt x="2146146" y="1537523"/>
                    </a:lnTo>
                    <a:lnTo>
                      <a:pt x="2108857" y="1586698"/>
                    </a:lnTo>
                    <a:lnTo>
                      <a:pt x="2071567" y="1637511"/>
                    </a:lnTo>
                    <a:lnTo>
                      <a:pt x="2035070" y="1688324"/>
                    </a:lnTo>
                    <a:lnTo>
                      <a:pt x="2010476" y="1729303"/>
                    </a:lnTo>
                    <a:lnTo>
                      <a:pt x="1990641" y="1776019"/>
                    </a:lnTo>
                    <a:lnTo>
                      <a:pt x="1974772" y="1825194"/>
                    </a:lnTo>
                    <a:lnTo>
                      <a:pt x="1962078" y="1878466"/>
                    </a:lnTo>
                    <a:lnTo>
                      <a:pt x="1960491" y="1903872"/>
                    </a:lnTo>
                    <a:lnTo>
                      <a:pt x="1962078" y="1934197"/>
                    </a:lnTo>
                    <a:lnTo>
                      <a:pt x="1966044" y="1971077"/>
                    </a:lnTo>
                    <a:lnTo>
                      <a:pt x="1971598" y="2009597"/>
                    </a:lnTo>
                    <a:lnTo>
                      <a:pt x="1980326" y="2051395"/>
                    </a:lnTo>
                    <a:lnTo>
                      <a:pt x="1990640" y="2093195"/>
                    </a:lnTo>
                    <a:lnTo>
                      <a:pt x="1991123" y="2095075"/>
                    </a:lnTo>
                    <a:lnTo>
                      <a:pt x="951135" y="2223889"/>
                    </a:lnTo>
                    <a:lnTo>
                      <a:pt x="947319" y="2215311"/>
                    </a:lnTo>
                    <a:lnTo>
                      <a:pt x="933038" y="2191544"/>
                    </a:lnTo>
                    <a:lnTo>
                      <a:pt x="917170" y="2176791"/>
                    </a:lnTo>
                    <a:lnTo>
                      <a:pt x="899716" y="2169415"/>
                    </a:lnTo>
                    <a:lnTo>
                      <a:pt x="879881" y="2166136"/>
                    </a:lnTo>
                    <a:lnTo>
                      <a:pt x="856872" y="2167777"/>
                    </a:lnTo>
                    <a:lnTo>
                      <a:pt x="833864" y="2171054"/>
                    </a:lnTo>
                    <a:lnTo>
                      <a:pt x="812442" y="2176791"/>
                    </a:lnTo>
                    <a:lnTo>
                      <a:pt x="791813" y="2182528"/>
                    </a:lnTo>
                    <a:lnTo>
                      <a:pt x="772771" y="2188264"/>
                    </a:lnTo>
                    <a:lnTo>
                      <a:pt x="758490" y="2193182"/>
                    </a:lnTo>
                    <a:lnTo>
                      <a:pt x="724374" y="2204657"/>
                    </a:lnTo>
                    <a:lnTo>
                      <a:pt x="685497" y="2215311"/>
                    </a:lnTo>
                    <a:lnTo>
                      <a:pt x="641861" y="2224326"/>
                    </a:lnTo>
                    <a:lnTo>
                      <a:pt x="595844" y="2230063"/>
                    </a:lnTo>
                    <a:lnTo>
                      <a:pt x="549827" y="2234981"/>
                    </a:lnTo>
                    <a:lnTo>
                      <a:pt x="503016" y="2236619"/>
                    </a:lnTo>
                    <a:lnTo>
                      <a:pt x="458585" y="2233342"/>
                    </a:lnTo>
                    <a:lnTo>
                      <a:pt x="416535" y="2225965"/>
                    </a:lnTo>
                    <a:lnTo>
                      <a:pt x="393527" y="2220229"/>
                    </a:lnTo>
                    <a:lnTo>
                      <a:pt x="370518" y="2209574"/>
                    </a:lnTo>
                    <a:lnTo>
                      <a:pt x="347509" y="2197280"/>
                    </a:lnTo>
                    <a:lnTo>
                      <a:pt x="327675" y="2182528"/>
                    </a:lnTo>
                    <a:lnTo>
                      <a:pt x="307047" y="2164497"/>
                    </a:lnTo>
                    <a:lnTo>
                      <a:pt x="291178" y="2145647"/>
                    </a:lnTo>
                    <a:lnTo>
                      <a:pt x="280070" y="2121880"/>
                    </a:lnTo>
                    <a:lnTo>
                      <a:pt x="271342" y="2094833"/>
                    </a:lnTo>
                    <a:lnTo>
                      <a:pt x="268169" y="2065329"/>
                    </a:lnTo>
                    <a:lnTo>
                      <a:pt x="271342" y="2032546"/>
                    </a:lnTo>
                    <a:lnTo>
                      <a:pt x="275310" y="2009597"/>
                    </a:lnTo>
                    <a:lnTo>
                      <a:pt x="280864" y="1984191"/>
                    </a:lnTo>
                    <a:lnTo>
                      <a:pt x="287211" y="1957964"/>
                    </a:lnTo>
                    <a:lnTo>
                      <a:pt x="289591" y="1932558"/>
                    </a:lnTo>
                    <a:lnTo>
                      <a:pt x="289591" y="1905512"/>
                    </a:lnTo>
                    <a:lnTo>
                      <a:pt x="282450" y="1881745"/>
                    </a:lnTo>
                    <a:lnTo>
                      <a:pt x="275310" y="1868630"/>
                    </a:lnTo>
                    <a:lnTo>
                      <a:pt x="262615" y="1856338"/>
                    </a:lnTo>
                    <a:lnTo>
                      <a:pt x="249128" y="1847322"/>
                    </a:lnTo>
                    <a:lnTo>
                      <a:pt x="234847" y="1839945"/>
                    </a:lnTo>
                    <a:lnTo>
                      <a:pt x="220565" y="1829291"/>
                    </a:lnTo>
                    <a:lnTo>
                      <a:pt x="209457" y="1817817"/>
                    </a:lnTo>
                    <a:lnTo>
                      <a:pt x="200730" y="1803065"/>
                    </a:lnTo>
                    <a:lnTo>
                      <a:pt x="197557" y="1786674"/>
                    </a:lnTo>
                    <a:lnTo>
                      <a:pt x="199143" y="1770281"/>
                    </a:lnTo>
                    <a:lnTo>
                      <a:pt x="204697" y="1754709"/>
                    </a:lnTo>
                    <a:lnTo>
                      <a:pt x="211838" y="1741596"/>
                    </a:lnTo>
                    <a:lnTo>
                      <a:pt x="216598" y="1728483"/>
                    </a:lnTo>
                    <a:lnTo>
                      <a:pt x="193590" y="1712092"/>
                    </a:lnTo>
                    <a:lnTo>
                      <a:pt x="177722" y="1695701"/>
                    </a:lnTo>
                    <a:lnTo>
                      <a:pt x="168994" y="1679309"/>
                    </a:lnTo>
                    <a:lnTo>
                      <a:pt x="167408" y="1661278"/>
                    </a:lnTo>
                    <a:lnTo>
                      <a:pt x="169787" y="1644887"/>
                    </a:lnTo>
                    <a:lnTo>
                      <a:pt x="176135" y="1626857"/>
                    </a:lnTo>
                    <a:lnTo>
                      <a:pt x="184862" y="1608826"/>
                    </a:lnTo>
                    <a:lnTo>
                      <a:pt x="194383" y="1590796"/>
                    </a:lnTo>
                    <a:lnTo>
                      <a:pt x="203111" y="1571944"/>
                    </a:lnTo>
                    <a:lnTo>
                      <a:pt x="211838" y="1553914"/>
                    </a:lnTo>
                    <a:lnTo>
                      <a:pt x="216598" y="1534245"/>
                    </a:lnTo>
                    <a:lnTo>
                      <a:pt x="200730" y="1519492"/>
                    </a:lnTo>
                    <a:lnTo>
                      <a:pt x="178514" y="1508018"/>
                    </a:lnTo>
                    <a:lnTo>
                      <a:pt x="153919" y="1497364"/>
                    </a:lnTo>
                    <a:lnTo>
                      <a:pt x="128531" y="1488349"/>
                    </a:lnTo>
                    <a:lnTo>
                      <a:pt x="102348" y="1479333"/>
                    </a:lnTo>
                    <a:lnTo>
                      <a:pt x="76166" y="1470318"/>
                    </a:lnTo>
                    <a:lnTo>
                      <a:pt x="51571" y="1459663"/>
                    </a:lnTo>
                    <a:lnTo>
                      <a:pt x="31736" y="1448189"/>
                    </a:lnTo>
                    <a:lnTo>
                      <a:pt x="14281" y="1431798"/>
                    </a:lnTo>
                    <a:lnTo>
                      <a:pt x="3967" y="1412128"/>
                    </a:lnTo>
                    <a:lnTo>
                      <a:pt x="0" y="1391638"/>
                    </a:lnTo>
                    <a:lnTo>
                      <a:pt x="3174" y="1371969"/>
                    </a:lnTo>
                    <a:lnTo>
                      <a:pt x="10314" y="1353938"/>
                    </a:lnTo>
                    <a:lnTo>
                      <a:pt x="21422" y="1339185"/>
                    </a:lnTo>
                    <a:lnTo>
                      <a:pt x="34909" y="1324433"/>
                    </a:lnTo>
                    <a:lnTo>
                      <a:pt x="47604" y="1312140"/>
                    </a:lnTo>
                    <a:lnTo>
                      <a:pt x="57919" y="1302305"/>
                    </a:lnTo>
                    <a:lnTo>
                      <a:pt x="88068" y="1266244"/>
                    </a:lnTo>
                    <a:lnTo>
                      <a:pt x="119803" y="1233461"/>
                    </a:lnTo>
                    <a:lnTo>
                      <a:pt x="151540" y="1200677"/>
                    </a:lnTo>
                    <a:lnTo>
                      <a:pt x="181689" y="1164615"/>
                    </a:lnTo>
                    <a:lnTo>
                      <a:pt x="210251" y="1129374"/>
                    </a:lnTo>
                    <a:lnTo>
                      <a:pt x="236433" y="1089215"/>
                    </a:lnTo>
                    <a:lnTo>
                      <a:pt x="257855" y="1045778"/>
                    </a:lnTo>
                    <a:lnTo>
                      <a:pt x="269756" y="1009716"/>
                    </a:lnTo>
                    <a:lnTo>
                      <a:pt x="273723" y="974475"/>
                    </a:lnTo>
                    <a:lnTo>
                      <a:pt x="273723" y="936775"/>
                    </a:lnTo>
                    <a:cubicBezTo>
                      <a:pt x="273459" y="923388"/>
                      <a:pt x="273194" y="910002"/>
                      <a:pt x="272930" y="896615"/>
                    </a:cubicBezTo>
                    <a:cubicBezTo>
                      <a:pt x="272401" y="883229"/>
                      <a:pt x="271871" y="869842"/>
                      <a:pt x="271342" y="856456"/>
                    </a:cubicBezTo>
                    <a:cubicBezTo>
                      <a:pt x="271871" y="841977"/>
                      <a:pt x="272401" y="827498"/>
                      <a:pt x="272930" y="813019"/>
                    </a:cubicBezTo>
                    <a:lnTo>
                      <a:pt x="276896" y="767123"/>
                    </a:lnTo>
                    <a:lnTo>
                      <a:pt x="321327" y="577800"/>
                    </a:lnTo>
                    <a:lnTo>
                      <a:pt x="349096" y="508956"/>
                    </a:lnTo>
                    <a:lnTo>
                      <a:pt x="382419" y="445030"/>
                    </a:lnTo>
                    <a:lnTo>
                      <a:pt x="421295" y="385200"/>
                    </a:lnTo>
                    <a:lnTo>
                      <a:pt x="465726" y="328650"/>
                    </a:lnTo>
                    <a:lnTo>
                      <a:pt x="514917" y="277017"/>
                    </a:lnTo>
                    <a:lnTo>
                      <a:pt x="568074" y="229481"/>
                    </a:lnTo>
                    <a:lnTo>
                      <a:pt x="625993" y="186044"/>
                    </a:lnTo>
                    <a:lnTo>
                      <a:pt x="686291" y="147523"/>
                    </a:lnTo>
                    <a:lnTo>
                      <a:pt x="751351" y="113101"/>
                    </a:lnTo>
                    <a:lnTo>
                      <a:pt x="817996" y="84416"/>
                    </a:lnTo>
                    <a:lnTo>
                      <a:pt x="885434" y="59010"/>
                    </a:lnTo>
                    <a:lnTo>
                      <a:pt x="1112347" y="737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ko-KR" altLang="en-US" sz="2700" dirty="0"/>
              </a:p>
            </p:txBody>
          </p:sp>
          <p:sp>
            <p:nvSpPr>
              <p:cNvPr id="32" name="Block Arc 30"/>
              <p:cNvSpPr/>
              <p:nvPr/>
            </p:nvSpPr>
            <p:spPr>
              <a:xfrm rot="324606">
                <a:off x="2229496" y="1098163"/>
                <a:ext cx="1202635" cy="1202635"/>
              </a:xfrm>
              <a:prstGeom prst="blockArc">
                <a:avLst>
                  <a:gd name="adj1" fmla="val 10088498"/>
                  <a:gd name="adj2" fmla="val 9280578"/>
                  <a:gd name="adj3" fmla="val 9563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Graphic 69"/>
            <p:cNvSpPr/>
            <p:nvPr/>
          </p:nvSpPr>
          <p:spPr>
            <a:xfrm flipH="1">
              <a:off x="1674014" y="3603912"/>
              <a:ext cx="985833" cy="2774817"/>
            </a:xfrm>
            <a:custGeom>
              <a:avLst/>
              <a:gdLst>
                <a:gd name="connsiteX0" fmla="*/ 7144 w 361950"/>
                <a:gd name="connsiteY0" fmla="*/ 7144 h 1171575"/>
                <a:gd name="connsiteX1" fmla="*/ 29051 w 361950"/>
                <a:gd name="connsiteY1" fmla="*/ 51911 h 1171575"/>
                <a:gd name="connsiteX2" fmla="*/ 106204 w 361950"/>
                <a:gd name="connsiteY2" fmla="*/ 178594 h 1171575"/>
                <a:gd name="connsiteX3" fmla="*/ 108109 w 361950"/>
                <a:gd name="connsiteY3" fmla="*/ 229076 h 1171575"/>
                <a:gd name="connsiteX4" fmla="*/ 75724 w 361950"/>
                <a:gd name="connsiteY4" fmla="*/ 257651 h 1171575"/>
                <a:gd name="connsiteX5" fmla="*/ 60484 w 361950"/>
                <a:gd name="connsiteY5" fmla="*/ 404336 h 1171575"/>
                <a:gd name="connsiteX6" fmla="*/ 64294 w 361950"/>
                <a:gd name="connsiteY6" fmla="*/ 463391 h 1171575"/>
                <a:gd name="connsiteX7" fmla="*/ 76676 w 361950"/>
                <a:gd name="connsiteY7" fmla="*/ 611029 h 1171575"/>
                <a:gd name="connsiteX8" fmla="*/ 73819 w 361950"/>
                <a:gd name="connsiteY8" fmla="*/ 664369 h 1171575"/>
                <a:gd name="connsiteX9" fmla="*/ 72866 w 361950"/>
                <a:gd name="connsiteY9" fmla="*/ 813911 h 1171575"/>
                <a:gd name="connsiteX10" fmla="*/ 76676 w 361950"/>
                <a:gd name="connsiteY10" fmla="*/ 871061 h 1171575"/>
                <a:gd name="connsiteX11" fmla="*/ 69056 w 361950"/>
                <a:gd name="connsiteY11" fmla="*/ 1064419 h 1171575"/>
                <a:gd name="connsiteX12" fmla="*/ 118586 w 361950"/>
                <a:gd name="connsiteY12" fmla="*/ 1128236 h 1171575"/>
                <a:gd name="connsiteX13" fmla="*/ 174784 w 361950"/>
                <a:gd name="connsiteY13" fmla="*/ 1162526 h 1171575"/>
                <a:gd name="connsiteX14" fmla="*/ 195739 w 361950"/>
                <a:gd name="connsiteY14" fmla="*/ 1101566 h 1171575"/>
                <a:gd name="connsiteX15" fmla="*/ 206216 w 361950"/>
                <a:gd name="connsiteY15" fmla="*/ 159544 h 1171575"/>
                <a:gd name="connsiteX16" fmla="*/ 218599 w 361950"/>
                <a:gd name="connsiteY16" fmla="*/ 110014 h 1171575"/>
                <a:gd name="connsiteX17" fmla="*/ 233839 w 361950"/>
                <a:gd name="connsiteY17" fmla="*/ 160496 h 1171575"/>
                <a:gd name="connsiteX18" fmla="*/ 225266 w 361950"/>
                <a:gd name="connsiteY18" fmla="*/ 897731 h 1171575"/>
                <a:gd name="connsiteX19" fmla="*/ 225266 w 361950"/>
                <a:gd name="connsiteY19" fmla="*/ 1116806 h 1171575"/>
                <a:gd name="connsiteX20" fmla="*/ 245269 w 361950"/>
                <a:gd name="connsiteY20" fmla="*/ 1137761 h 1171575"/>
                <a:gd name="connsiteX21" fmla="*/ 311944 w 361950"/>
                <a:gd name="connsiteY21" fmla="*/ 1031081 h 1171575"/>
                <a:gd name="connsiteX22" fmla="*/ 319564 w 361950"/>
                <a:gd name="connsiteY22" fmla="*/ 98584 h 1171575"/>
                <a:gd name="connsiteX23" fmla="*/ 356711 w 361950"/>
                <a:gd name="connsiteY23" fmla="*/ 7144 h 1171575"/>
                <a:gd name="connsiteX24" fmla="*/ 7144 w 361950"/>
                <a:gd name="connsiteY24" fmla="*/ 7144 h 1171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61950" h="1171575">
                  <a:moveTo>
                    <a:pt x="7144" y="7144"/>
                  </a:moveTo>
                  <a:cubicBezTo>
                    <a:pt x="20479" y="19526"/>
                    <a:pt x="29051" y="36671"/>
                    <a:pt x="29051" y="51911"/>
                  </a:cubicBezTo>
                  <a:cubicBezTo>
                    <a:pt x="30004" y="114776"/>
                    <a:pt x="63341" y="147161"/>
                    <a:pt x="106204" y="178594"/>
                  </a:cubicBezTo>
                  <a:cubicBezTo>
                    <a:pt x="129064" y="194786"/>
                    <a:pt x="127159" y="211931"/>
                    <a:pt x="108109" y="229076"/>
                  </a:cubicBezTo>
                  <a:cubicBezTo>
                    <a:pt x="97631" y="238601"/>
                    <a:pt x="87154" y="248126"/>
                    <a:pt x="75724" y="257651"/>
                  </a:cubicBezTo>
                  <a:cubicBezTo>
                    <a:pt x="22384" y="301466"/>
                    <a:pt x="16669" y="350044"/>
                    <a:pt x="60484" y="404336"/>
                  </a:cubicBezTo>
                  <a:cubicBezTo>
                    <a:pt x="77629" y="425291"/>
                    <a:pt x="78581" y="440531"/>
                    <a:pt x="64294" y="463391"/>
                  </a:cubicBezTo>
                  <a:cubicBezTo>
                    <a:pt x="18574" y="531019"/>
                    <a:pt x="20479" y="551021"/>
                    <a:pt x="76676" y="611029"/>
                  </a:cubicBezTo>
                  <a:cubicBezTo>
                    <a:pt x="95726" y="631984"/>
                    <a:pt x="97631" y="645319"/>
                    <a:pt x="73819" y="664369"/>
                  </a:cubicBezTo>
                  <a:cubicBezTo>
                    <a:pt x="16669" y="711041"/>
                    <a:pt x="15716" y="765334"/>
                    <a:pt x="72866" y="813911"/>
                  </a:cubicBezTo>
                  <a:cubicBezTo>
                    <a:pt x="97631" y="834866"/>
                    <a:pt x="97631" y="848201"/>
                    <a:pt x="76676" y="871061"/>
                  </a:cubicBezTo>
                  <a:cubicBezTo>
                    <a:pt x="17621" y="932974"/>
                    <a:pt x="16669" y="995839"/>
                    <a:pt x="69056" y="1064419"/>
                  </a:cubicBezTo>
                  <a:cubicBezTo>
                    <a:pt x="85249" y="1085374"/>
                    <a:pt x="102394" y="1107281"/>
                    <a:pt x="118586" y="1128236"/>
                  </a:cubicBezTo>
                  <a:cubicBezTo>
                    <a:pt x="132874" y="1146334"/>
                    <a:pt x="146209" y="1172051"/>
                    <a:pt x="174784" y="1162526"/>
                  </a:cubicBezTo>
                  <a:cubicBezTo>
                    <a:pt x="206216" y="1153001"/>
                    <a:pt x="195739" y="1122521"/>
                    <a:pt x="195739" y="1101566"/>
                  </a:cubicBezTo>
                  <a:cubicBezTo>
                    <a:pt x="197644" y="787241"/>
                    <a:pt x="195739" y="472916"/>
                    <a:pt x="206216" y="159544"/>
                  </a:cubicBezTo>
                  <a:cubicBezTo>
                    <a:pt x="207169" y="141446"/>
                    <a:pt x="198596" y="110014"/>
                    <a:pt x="218599" y="110014"/>
                  </a:cubicBezTo>
                  <a:cubicBezTo>
                    <a:pt x="245269" y="110014"/>
                    <a:pt x="233839" y="142399"/>
                    <a:pt x="233839" y="160496"/>
                  </a:cubicBezTo>
                  <a:cubicBezTo>
                    <a:pt x="235744" y="406241"/>
                    <a:pt x="231934" y="651986"/>
                    <a:pt x="225266" y="897731"/>
                  </a:cubicBezTo>
                  <a:cubicBezTo>
                    <a:pt x="225266" y="971074"/>
                    <a:pt x="225266" y="1043464"/>
                    <a:pt x="225266" y="1116806"/>
                  </a:cubicBezTo>
                  <a:cubicBezTo>
                    <a:pt x="225266" y="1128236"/>
                    <a:pt x="222409" y="1154906"/>
                    <a:pt x="245269" y="1137761"/>
                  </a:cubicBezTo>
                  <a:cubicBezTo>
                    <a:pt x="279559" y="1112044"/>
                    <a:pt x="311944" y="1086326"/>
                    <a:pt x="311944" y="1031081"/>
                  </a:cubicBezTo>
                  <a:cubicBezTo>
                    <a:pt x="311944" y="720566"/>
                    <a:pt x="316706" y="409099"/>
                    <a:pt x="319564" y="98584"/>
                  </a:cubicBezTo>
                  <a:cubicBezTo>
                    <a:pt x="319564" y="57626"/>
                    <a:pt x="332899" y="26194"/>
                    <a:pt x="356711" y="7144"/>
                  </a:cubicBezTo>
                  <a:lnTo>
                    <a:pt x="7144" y="7144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TextBox 7"/>
          <p:cNvSpPr txBox="1"/>
          <p:nvPr/>
        </p:nvSpPr>
        <p:spPr>
          <a:xfrm>
            <a:off x="3746152" y="2366010"/>
            <a:ext cx="84753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Profits: The profits earned by the company, which represent the financial gain after deducting expenses from revenue.</a:t>
            </a:r>
            <a:endParaRPr lang="en-US" altLang="ko-KR" sz="22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  <a:sym typeface="+mn-ea"/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735357" y="3703955"/>
            <a:ext cx="71640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Assets: The total assets owned by the company, including both tangible and intangible assets.</a:t>
            </a:r>
            <a:endParaRPr lang="en-US" altLang="ko-KR" sz="22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  <a:sym typeface="+mn-ea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2968277" y="1281430"/>
            <a:ext cx="585978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Sales: The sales revenue generated by the company</a:t>
            </a:r>
            <a:endParaRPr lang="en-US" altLang="ko-KR" sz="22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  <a:sym typeface="+mn-ea"/>
            </a:endParaRPr>
          </a:p>
        </p:txBody>
      </p:sp>
      <p:sp>
        <p:nvSpPr>
          <p:cNvPr id="76" name="Donut 24"/>
          <p:cNvSpPr/>
          <p:nvPr/>
        </p:nvSpPr>
        <p:spPr>
          <a:xfrm>
            <a:off x="2892425" y="2532380"/>
            <a:ext cx="409575" cy="343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Teardrop 1"/>
          <p:cNvSpPr/>
          <p:nvPr/>
        </p:nvSpPr>
        <p:spPr>
          <a:xfrm rot="18805991">
            <a:off x="2868930" y="3768090"/>
            <a:ext cx="472440" cy="412115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/>
          <p:cNvSpPr/>
          <p:nvPr/>
        </p:nvSpPr>
        <p:spPr>
          <a:xfrm>
            <a:off x="2114550" y="1212850"/>
            <a:ext cx="426085" cy="436880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4" name="TextBox 7"/>
          <p:cNvSpPr txBox="1"/>
          <p:nvPr/>
        </p:nvSpPr>
        <p:spPr>
          <a:xfrm>
            <a:off x="2881917" y="5041900"/>
            <a:ext cx="659257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Rank: The rank of the company based on a certain criterion (e.g., market value, sales, or profits)..</a:t>
            </a:r>
            <a:endParaRPr lang="en-US" altLang="ko-KR" sz="22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  <a:sym typeface="+mn-ea"/>
            </a:endParaRPr>
          </a:p>
        </p:txBody>
      </p:sp>
      <p:sp>
        <p:nvSpPr>
          <p:cNvPr id="15" name="Oval 7"/>
          <p:cNvSpPr/>
          <p:nvPr/>
        </p:nvSpPr>
        <p:spPr>
          <a:xfrm>
            <a:off x="2028825" y="5073015"/>
            <a:ext cx="373380" cy="4064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16760" y="339725"/>
            <a:ext cx="9151620" cy="724535"/>
          </a:xfrm>
        </p:spPr>
        <p:txBody>
          <a:bodyPr/>
          <a:lstStyle/>
          <a:p>
            <a:r>
              <a:rPr lang="en-US" b="1"/>
              <a:t>Summary</a:t>
            </a:r>
            <a:endParaRPr lang="en-US" b="1"/>
          </a:p>
        </p:txBody>
      </p:sp>
      <p:sp>
        <p:nvSpPr>
          <p:cNvPr id="3" name="Text Box 2"/>
          <p:cNvSpPr txBox="1"/>
          <p:nvPr/>
        </p:nvSpPr>
        <p:spPr>
          <a:xfrm>
            <a:off x="1402715" y="2209165"/>
            <a:ext cx="823976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/>
              <a:t>The Total Profit Profits    7831.9252</a:t>
            </a:r>
            <a:endParaRPr lang="en-US" sz="4000"/>
          </a:p>
        </p:txBody>
      </p:sp>
      <p:sp>
        <p:nvSpPr>
          <p:cNvPr id="4" name="Text Box 3"/>
          <p:cNvSpPr txBox="1"/>
          <p:nvPr/>
        </p:nvSpPr>
        <p:spPr>
          <a:xfrm>
            <a:off x="1434465" y="3503930"/>
            <a:ext cx="868870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lang="en-US" sz="4000"/>
              <a:t>The Total Sales Sales    111934.721</a:t>
            </a:r>
            <a:endParaRPr lang="en-US" sz="4000"/>
          </a:p>
        </p:txBody>
      </p:sp>
      <p:sp>
        <p:nvSpPr>
          <p:cNvPr id="5" name="Isosceles Triangle 4"/>
          <p:cNvSpPr/>
          <p:nvPr/>
        </p:nvSpPr>
        <p:spPr>
          <a:xfrm rot="20280000">
            <a:off x="-410845" y="4533265"/>
            <a:ext cx="1615440" cy="209867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 rot="4080000">
            <a:off x="467995" y="-655320"/>
            <a:ext cx="1615440" cy="20986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85290" y="215265"/>
            <a:ext cx="10398760" cy="724535"/>
          </a:xfrm>
        </p:spPr>
        <p:txBody>
          <a:bodyPr/>
          <a:lstStyle/>
          <a:p>
            <a:r>
              <a:rPr lang="en-US" sz="3200" b="1"/>
              <a:t>Profits per Year</a:t>
            </a:r>
            <a:endParaRPr lang="en-US" sz="3200" b="1"/>
          </a:p>
        </p:txBody>
      </p:sp>
      <p:sp>
        <p:nvSpPr>
          <p:cNvPr id="5" name="Isosceles Triangle 4"/>
          <p:cNvSpPr/>
          <p:nvPr/>
        </p:nvSpPr>
        <p:spPr>
          <a:xfrm>
            <a:off x="10576560" y="4759325"/>
            <a:ext cx="1615440" cy="2098675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5855970" y="1166495"/>
            <a:ext cx="6060440" cy="52851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/>
              <a:t>The year 2015 had the highest profit among the listed years, with a profit value of 2,927.5000. This indicates a strong financial performance and profitability in that particular year.</a:t>
            </a:r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/>
              <a:t>The year 2017 follows with a profit value of 2,481.4252. This suggests a positive financial performance but slightly lower than the peak year of 2015.</a:t>
            </a:r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/>
              <a:t>The year 2013 demonstrates a profit value of 2,423.0000. While comparatively lower than the other years, it still represents a respectable level of profitability.</a:t>
            </a:r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10800000">
            <a:off x="0" y="0"/>
            <a:ext cx="1615440" cy="2098675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425" y="1966100"/>
            <a:ext cx="5044877" cy="384810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85290" y="215265"/>
            <a:ext cx="10398760" cy="724535"/>
          </a:xfrm>
        </p:spPr>
        <p:txBody>
          <a:bodyPr/>
          <a:lstStyle/>
          <a:p>
            <a:r>
              <a:rPr lang="en-US" sz="3200" b="1"/>
              <a:t>Sales per Year</a:t>
            </a:r>
            <a:endParaRPr lang="en-US" sz="3200" b="1"/>
          </a:p>
        </p:txBody>
      </p:sp>
      <p:sp>
        <p:nvSpPr>
          <p:cNvPr id="5" name="Isosceles Triangle 4"/>
          <p:cNvSpPr/>
          <p:nvPr/>
        </p:nvSpPr>
        <p:spPr>
          <a:xfrm>
            <a:off x="10576560" y="4759325"/>
            <a:ext cx="1615440" cy="2098675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5855970" y="1165225"/>
            <a:ext cx="6060440" cy="4526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/>
              <a:t>The year 2015 had the highest sales revenue among the listed years, with sales of 38,361.000  This indicates a strong sales performance and market demand in that particular year.</a:t>
            </a:r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/>
              <a:t>The year 2013 follows closely behind, with sales revenue of 38,244.700. This suggests a comparable level of sales success and market activity to the peak year of 2015.</a:t>
            </a:r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/>
              <a:t>The year 2017 demonstrates slightly lower sales revenue, with sales of 35,329.021. This indicates a moderate decline in sales compared to the preceding years.</a:t>
            </a:r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10800000">
            <a:off x="0" y="0"/>
            <a:ext cx="1615440" cy="2098675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590" y="1478203"/>
            <a:ext cx="5380186" cy="433045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3411" y="1097281"/>
            <a:ext cx="10771073" cy="484632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85290" y="215265"/>
            <a:ext cx="10398760" cy="724535"/>
          </a:xfrm>
        </p:spPr>
        <p:txBody>
          <a:bodyPr/>
          <a:lstStyle/>
          <a:p>
            <a:r>
              <a:rPr lang="en-US" sz="3200" b="1" dirty="0"/>
              <a:t>Top 5 Sectors in Sales</a:t>
            </a:r>
            <a:endParaRPr lang="en-US" sz="3200" b="1" dirty="0"/>
          </a:p>
        </p:txBody>
      </p:sp>
      <p:sp>
        <p:nvSpPr>
          <p:cNvPr id="5" name="Isosceles Triangle 4"/>
          <p:cNvSpPr/>
          <p:nvPr/>
        </p:nvSpPr>
        <p:spPr>
          <a:xfrm>
            <a:off x="10576560" y="4759325"/>
            <a:ext cx="1615440" cy="2098675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10800000">
            <a:off x="0" y="0"/>
            <a:ext cx="1615440" cy="2098675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5709920" y="1097280"/>
            <a:ext cx="604456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The Financials sector has the highest sales revenue, with 15,828.547 (in the respective unit of currency), indicating its strong market position and revenue generation.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The Telecommunication Services sector has the lowest sales revenue, with 2,956.294, suggesting comparatively lower market demand within this sector.</a:t>
            </a:r>
            <a:endParaRPr 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5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8982</Words>
  <Application>WPS Presentation</Application>
  <PresentationFormat>Widescreen</PresentationFormat>
  <Paragraphs>202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SimSun</vt:lpstr>
      <vt:lpstr>Wingdings</vt:lpstr>
      <vt:lpstr>Times New Roman</vt:lpstr>
      <vt:lpstr>Microsoft YaHei</vt:lpstr>
      <vt:lpstr>Arial Unicode MS</vt:lpstr>
      <vt:lpstr>Calibri</vt:lpstr>
      <vt:lpstr>Cover and End Slide Master</vt:lpstr>
      <vt:lpstr>Contents Slide Master</vt:lpstr>
      <vt:lpstr>Section Break Slide Master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HOD_MCA cambridge Institute of Technolog</cp:lastModifiedBy>
  <cp:revision>76</cp:revision>
  <dcterms:created xsi:type="dcterms:W3CDTF">2020-01-20T05:08:00Z</dcterms:created>
  <dcterms:modified xsi:type="dcterms:W3CDTF">2023-07-18T15:08:22Z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2B29C2E774EE428CAAA42A5D5AE8A3B2</vt:lpwstr>
  </property>
  <property fmtid="{D5CDD505-2E9C-101B-9397-08002B2CF9AE}" pid="3" name="KSOProductBuildVer">
    <vt:lpwstr>1033-11.2.0.11537</vt:lpwstr>
  </property>
</Properties>
</file>