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4"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30"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3246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CA8B-36B3-3C91-0C0E-26328C05BDB6}"/>
              </a:ext>
            </a:extLst>
          </p:cNvPr>
          <p:cNvSpPr>
            <a:spLocks noGrp="1"/>
          </p:cNvSpPr>
          <p:nvPr>
            <p:ph type="title"/>
          </p:nvPr>
        </p:nvSpPr>
        <p:spPr>
          <a:xfrm>
            <a:off x="110099" y="1999049"/>
            <a:ext cx="8520602" cy="572701"/>
          </a:xfrm>
        </p:spPr>
        <p:txBody>
          <a:bodyPr>
            <a:normAutofit fontScale="90000"/>
          </a:bodyPr>
          <a:lstStyle/>
          <a:p>
            <a:pPr algn="ctr"/>
            <a:r>
              <a:rPr lang="en-IN" b="1" dirty="0"/>
              <a:t>DATA INSIGHTS</a:t>
            </a:r>
          </a:p>
        </p:txBody>
      </p:sp>
      <p:sp>
        <p:nvSpPr>
          <p:cNvPr id="3" name="Text Placeholder 2">
            <a:extLst>
              <a:ext uri="{FF2B5EF4-FFF2-40B4-BE49-F238E27FC236}">
                <a16:creationId xmlns:a16="http://schemas.microsoft.com/office/drawing/2014/main" id="{7BAA5EDC-7A93-87A4-5557-ED0508B814A5}"/>
              </a:ext>
            </a:extLst>
          </p:cNvPr>
          <p:cNvSpPr>
            <a:spLocks noGrp="1"/>
          </p:cNvSpPr>
          <p:nvPr>
            <p:ph type="body" idx="1"/>
          </p:nvPr>
        </p:nvSpPr>
        <p:spPr>
          <a:xfrm>
            <a:off x="4190399" y="2973599"/>
            <a:ext cx="4706701" cy="774475"/>
          </a:xfrm>
        </p:spPr>
        <p:txBody>
          <a:bodyPr>
            <a:normAutofit lnSpcReduction="10000"/>
          </a:bodyPr>
          <a:lstStyle/>
          <a:p>
            <a:pPr marL="114300" indent="0">
              <a:buNone/>
            </a:pPr>
            <a:r>
              <a:rPr lang="en-IN" b="1" dirty="0"/>
              <a:t>PRESENTED BY</a:t>
            </a:r>
          </a:p>
          <a:p>
            <a:pPr marL="114300" indent="0">
              <a:buNone/>
            </a:pPr>
            <a:r>
              <a:rPr lang="en-IN" b="1" dirty="0"/>
              <a:t>                            ARUNAGIRINATHAN S     </a:t>
            </a:r>
          </a:p>
          <a:p>
            <a:pPr marL="114300" indent="0">
              <a:buNone/>
            </a:pPr>
            <a:endParaRPr lang="en-IN" dirty="0"/>
          </a:p>
          <a:p>
            <a:pPr marL="114300" indent="0">
              <a:buNone/>
            </a:pPr>
            <a:endParaRPr lang="en-IN" dirty="0"/>
          </a:p>
          <a:p>
            <a:pPr marL="114300" indent="0">
              <a:buNone/>
            </a:pPr>
            <a:endParaRPr lang="en-IN" dirty="0"/>
          </a:p>
        </p:txBody>
      </p:sp>
    </p:spTree>
    <p:extLst>
      <p:ext uri="{BB962C8B-B14F-4D97-AF65-F5344CB8AC3E}">
        <p14:creationId xmlns:p14="http://schemas.microsoft.com/office/powerpoint/2010/main" val="154693300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algn="ctr"/>
            <a:r>
              <a:rPr lang="en-IN" dirty="0"/>
              <a:t>Data Insights</a:t>
            </a:r>
            <a:endParaRPr dirty="0"/>
          </a:p>
        </p:txBody>
      </p:sp>
      <p:sp>
        <p:nvSpPr>
          <p:cNvPr id="118" name="Shape 65"/>
          <p:cNvSpPr/>
          <p:nvPr/>
        </p:nvSpPr>
        <p:spPr>
          <a:xfrm>
            <a:off x="984674" y="14776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ABOUT</a:t>
            </a:r>
            <a:endParaRPr dirty="0"/>
          </a:p>
        </p:txBody>
      </p:sp>
      <p:sp>
        <p:nvSpPr>
          <p:cNvPr id="124" name="Shape 73"/>
          <p:cNvSpPr/>
          <p:nvPr/>
        </p:nvSpPr>
        <p:spPr>
          <a:xfrm>
            <a:off x="1097825" y="1862400"/>
            <a:ext cx="4134600" cy="30879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IN" dirty="0"/>
              <a:t>This presentation is about to approach the client has agreed an 3 weeks scope with following 3 phases of news data exploration model development and interpretation.</a:t>
            </a:r>
          </a:p>
          <a:p>
            <a:pPr marL="285750" indent="-285750" algn="just">
              <a:buFont typeface="Arial" panose="020B0604020202020204" pitchFamily="34" charset="0"/>
              <a:buChar char="•"/>
            </a:pPr>
            <a:r>
              <a:rPr lang="en-IN" dirty="0"/>
              <a:t>To approach for completing the analysis including activities to understand the data distribution feature data transformations, modelling results the interpretation and reporting.</a:t>
            </a:r>
          </a:p>
          <a:p>
            <a:pPr marL="285750" indent="-285750" algn="just">
              <a:buFont typeface="Arial" panose="020B0604020202020204" pitchFamily="34" charset="0"/>
              <a:buChar char="•"/>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80"/>
          <p:cNvSpPr/>
          <p:nvPr/>
        </p:nvSpPr>
        <p:spPr>
          <a:xfrm>
            <a:off x="205025" y="271996"/>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a:t>
            </a:r>
            <a:r>
              <a:rPr lang="en-IN" b="0" dirty="0"/>
              <a:t>DADDTA</a:t>
            </a:r>
            <a:r>
              <a:rPr dirty="0" err="1"/>
              <a:t>xplor</a:t>
            </a:r>
            <a:endParaRPr lang="en-IN" dirty="0"/>
          </a:p>
          <a:p>
            <a:endParaRPr dirty="0"/>
          </a:p>
        </p:txBody>
      </p:sp>
      <p:sp>
        <p:nvSpPr>
          <p:cNvPr id="132" name="Shape 81"/>
          <p:cNvSpPr/>
          <p:nvPr/>
        </p:nvSpPr>
        <p:spPr>
          <a:xfrm>
            <a:off x="111425" y="30017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IN" dirty="0"/>
              <a:t>DATA EXPLORATION</a:t>
            </a:r>
            <a:endParaRPr dirty="0"/>
          </a:p>
        </p:txBody>
      </p:sp>
      <p:sp>
        <p:nvSpPr>
          <p:cNvPr id="133" name="Shape 82"/>
          <p:cNvSpPr/>
          <p:nvPr/>
        </p:nvSpPr>
        <p:spPr>
          <a:xfrm>
            <a:off x="2420525" y="1100366"/>
            <a:ext cx="4134600" cy="356915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IN" sz="1200" dirty="0"/>
              <a:t>Understanding the characteristics of given fields in the underlying data such as variable </a:t>
            </a:r>
            <a:r>
              <a:rPr lang="en-IN" sz="1200" dirty="0" err="1"/>
              <a:t>distributions,whether</a:t>
            </a:r>
            <a:r>
              <a:rPr lang="en-IN" sz="1200" dirty="0"/>
              <a:t> the dataset is skewed towards a certain </a:t>
            </a:r>
            <a:r>
              <a:rPr lang="en-IN" sz="1200" dirty="0" err="1"/>
              <a:t>demograpic</a:t>
            </a:r>
            <a:r>
              <a:rPr lang="en-IN" sz="1200" dirty="0"/>
              <a:t> and the  data validity of the </a:t>
            </a:r>
            <a:r>
              <a:rPr lang="en-IN" sz="1200" dirty="0" err="1"/>
              <a:t>fields.For</a:t>
            </a:r>
            <a:r>
              <a:rPr lang="en-IN" sz="1200" dirty="0"/>
              <a:t> </a:t>
            </a:r>
            <a:r>
              <a:rPr lang="en-IN" sz="1200" dirty="0" err="1"/>
              <a:t>example,a</a:t>
            </a:r>
            <a:r>
              <a:rPr lang="en-IN" sz="1200" dirty="0"/>
              <a:t> training dataset may be highly skewed towards the younger age </a:t>
            </a:r>
            <a:r>
              <a:rPr lang="en-IN" sz="1200" dirty="0" err="1"/>
              <a:t>bracket.If</a:t>
            </a:r>
            <a:r>
              <a:rPr lang="en-IN" sz="1200" dirty="0"/>
              <a:t> </a:t>
            </a:r>
            <a:r>
              <a:rPr lang="en-IN" sz="1200" dirty="0" err="1"/>
              <a:t>so,how</a:t>
            </a:r>
            <a:r>
              <a:rPr lang="en-IN" sz="1200" dirty="0"/>
              <a:t> will this impact your results when using it to predict over the remaining customer base.</a:t>
            </a:r>
          </a:p>
          <a:p>
            <a:pPr marL="171450" indent="-171450">
              <a:buFont typeface="Arial" panose="020B0604020202020204" pitchFamily="34" charset="0"/>
              <a:buChar char="•"/>
            </a:pPr>
            <a:r>
              <a:rPr lang="en-IN" sz="1200" dirty="0"/>
              <a:t>There are some limitations in the given data sets like some values are missing and some data types are different according to their value. </a:t>
            </a:r>
          </a:p>
          <a:p>
            <a:pPr marL="171450" indent="-171450">
              <a:buFont typeface="Arial" panose="020B0604020202020204" pitchFamily="34" charset="0"/>
              <a:buChar char="•"/>
            </a:pPr>
            <a:r>
              <a:rPr lang="en-IN" sz="1200" dirty="0"/>
              <a:t>Furthermore some transformation of data so that it is in an appropriate format for analysis. This may include step such as ensuring that the data types are appropriate and rolling data </a:t>
            </a:r>
            <a:r>
              <a:rPr lang="en-IN" sz="1200" dirty="0" err="1"/>
              <a:t>upto</a:t>
            </a:r>
            <a:r>
              <a:rPr lang="en-IN" sz="1200" dirty="0"/>
              <a:t> an aggregated level. </a:t>
            </a:r>
            <a:endParaRPr sz="12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a:t>
            </a:r>
            <a:r>
              <a:rPr dirty="0" err="1"/>
              <a:t>Developme</a:t>
            </a:r>
            <a:r>
              <a:rPr lang="en-IN" dirty="0"/>
              <a:t>M</a:t>
            </a:r>
            <a:r>
              <a:rPr lang="en-IN" b="0" dirty="0"/>
              <a:t>MM</a:t>
            </a:r>
            <a:r>
              <a:rPr dirty="0" err="1"/>
              <a:t>nt</a:t>
            </a:r>
            <a:endParaRPr dirty="0"/>
          </a:p>
        </p:txBody>
      </p:sp>
      <p:sp>
        <p:nvSpPr>
          <p:cNvPr id="141" name="Shape 90"/>
          <p:cNvSpPr/>
          <p:nvPr/>
        </p:nvSpPr>
        <p:spPr>
          <a:xfrm>
            <a:off x="205025" y="51017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                                      MODEL  DEVELOPMENT                                                                      </a:t>
            </a:r>
            <a:endParaRPr dirty="0"/>
          </a:p>
        </p:txBody>
      </p:sp>
      <p:sp>
        <p:nvSpPr>
          <p:cNvPr id="2" name="Title 1">
            <a:extLst>
              <a:ext uri="{FF2B5EF4-FFF2-40B4-BE49-F238E27FC236}">
                <a16:creationId xmlns:a16="http://schemas.microsoft.com/office/drawing/2014/main" id="{AE0DFF85-2400-BDCA-5BA9-60F5991819C9}"/>
              </a:ext>
            </a:extLst>
          </p:cNvPr>
          <p:cNvSpPr>
            <a:spLocks noGrp="1"/>
          </p:cNvSpPr>
          <p:nvPr>
            <p:ph type="title"/>
          </p:nvPr>
        </p:nvSpPr>
        <p:spPr/>
        <p:txBody>
          <a:bodyPr>
            <a:normAutofit fontScale="90000"/>
          </a:bodyPr>
          <a:lstStyle/>
          <a:p>
            <a:endParaRPr lang="en-IN" dirty="0"/>
          </a:p>
        </p:txBody>
      </p:sp>
      <p:sp>
        <p:nvSpPr>
          <p:cNvPr id="3" name="Text Placeholder 2">
            <a:extLst>
              <a:ext uri="{FF2B5EF4-FFF2-40B4-BE49-F238E27FC236}">
                <a16:creationId xmlns:a16="http://schemas.microsoft.com/office/drawing/2014/main" id="{F174505D-B12B-332A-CB6C-6852AAD2CE50}"/>
              </a:ext>
            </a:extLst>
          </p:cNvPr>
          <p:cNvSpPr>
            <a:spLocks noGrp="1"/>
          </p:cNvSpPr>
          <p:nvPr>
            <p:ph type="body" idx="1"/>
          </p:nvPr>
        </p:nvSpPr>
        <p:spPr>
          <a:xfrm>
            <a:off x="427446" y="1463126"/>
            <a:ext cx="8520602" cy="3416400"/>
          </a:xfrm>
        </p:spPr>
        <p:txBody>
          <a:bodyPr/>
          <a:lstStyle/>
          <a:p>
            <a:r>
              <a:rPr lang="en-IN" dirty="0"/>
              <a:t>First of all, we have to determine a hypothesis related to the business question that can be answered with the help of existing data. Perform statistical testing to determine if the hypothesis is valid or not.</a:t>
            </a:r>
          </a:p>
          <a:p>
            <a:r>
              <a:rPr lang="en-IN" dirty="0"/>
              <a:t>Create calculated field based on existing data, for example, convert the DOB into an age bracket.</a:t>
            </a:r>
          </a:p>
          <a:p>
            <a:r>
              <a:rPr lang="en-IN" dirty="0"/>
              <a:t>Test the performance of the model using factors like residual </a:t>
            </a:r>
            <a:r>
              <a:rPr lang="en-IN" dirty="0" err="1"/>
              <a:t>deviance,AIC,ROC</a:t>
            </a:r>
            <a:r>
              <a:rPr lang="en-IN" dirty="0"/>
              <a:t> </a:t>
            </a:r>
            <a:r>
              <a:rPr lang="en-IN" dirty="0" err="1"/>
              <a:t>curves,r</a:t>
            </a:r>
            <a:r>
              <a:rPr lang="en-IN" dirty="0"/>
              <a:t> squared. Appropriately according to the model performance, assumptions and limitations.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2" name="Title 1">
            <a:extLst>
              <a:ext uri="{FF2B5EF4-FFF2-40B4-BE49-F238E27FC236}">
                <a16:creationId xmlns:a16="http://schemas.microsoft.com/office/drawing/2014/main" id="{DAB72882-4631-0128-0050-6CB61A4648E0}"/>
              </a:ext>
            </a:extLst>
          </p:cNvPr>
          <p:cNvSpPr>
            <a:spLocks noGrp="1"/>
          </p:cNvSpPr>
          <p:nvPr>
            <p:ph type="title"/>
          </p:nvPr>
        </p:nvSpPr>
        <p:spPr/>
        <p:txBody>
          <a:bodyPr>
            <a:normAutofit fontScale="90000"/>
          </a:bodyPr>
          <a:lstStyle/>
          <a:p>
            <a:pPr algn="ctr"/>
            <a:r>
              <a:rPr lang="en-IN" b="1" dirty="0"/>
              <a:t>INTERPRETATION AND REPORT</a:t>
            </a:r>
          </a:p>
        </p:txBody>
      </p:sp>
      <p:sp>
        <p:nvSpPr>
          <p:cNvPr id="3" name="Text Placeholder 2">
            <a:extLst>
              <a:ext uri="{FF2B5EF4-FFF2-40B4-BE49-F238E27FC236}">
                <a16:creationId xmlns:a16="http://schemas.microsoft.com/office/drawing/2014/main" id="{90892DE7-6B98-4C40-D7B7-5C6BE7870533}"/>
              </a:ext>
            </a:extLst>
          </p:cNvPr>
          <p:cNvSpPr>
            <a:spLocks noGrp="1"/>
          </p:cNvSpPr>
          <p:nvPr>
            <p:ph type="body" idx="1"/>
          </p:nvPr>
        </p:nvSpPr>
        <p:spPr>
          <a:xfrm>
            <a:off x="311699" y="1463126"/>
            <a:ext cx="8520602" cy="3416400"/>
          </a:xfrm>
        </p:spPr>
        <p:txBody>
          <a:bodyPr/>
          <a:lstStyle/>
          <a:p>
            <a:r>
              <a:rPr lang="en-IN" dirty="0"/>
              <a:t>Visualisation and presentation of  findings. This may involve interpreting the significant variables and coefficient from business perspective.</a:t>
            </a:r>
          </a:p>
          <a:p>
            <a:r>
              <a:rPr lang="en-IN" dirty="0"/>
              <a:t>With the help of the slide, we get an idea around the business issue and support our case with quantitative and qualitative observations.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TotalTime>
  <Words>349</Words>
  <Application>Microsoft Office PowerPoint</Application>
  <PresentationFormat>On-screen Show (16:9)</PresentationFormat>
  <Paragraphs>28</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Open Sans</vt:lpstr>
      <vt:lpstr>Open Sans Extrabold</vt:lpstr>
      <vt:lpstr>Simple Light</vt:lpstr>
      <vt:lpstr>DATA INSIGHTS</vt:lpstr>
      <vt:lpstr>PowerPoint Presentation</vt:lpstr>
      <vt:lpstr>PowerPoint Presentation</vt:lpstr>
      <vt:lpstr>PowerPoint Presentation</vt:lpstr>
      <vt:lpstr>PowerPoint Presentation</vt:lpstr>
      <vt:lpstr>INTERPRETATION AND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INSIGHTS</dc:title>
  <cp:lastModifiedBy>Harish K</cp:lastModifiedBy>
  <cp:revision>2</cp:revision>
  <dcterms:modified xsi:type="dcterms:W3CDTF">2023-09-22T05:48:41Z</dcterms:modified>
</cp:coreProperties>
</file>