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Hariharan\Videos\Captures\ARUNKUMARS810021114304_au810021114304%20ARUNKUMAR%20S.ipynb%20at%20main%20&#183;%20ARUNKUMARS-304_ARUNKUMARS810021114304%20-%20Google%20Chrome%202024-04-18%2006-49-55.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a:t>
            </a:r>
            <a:r>
              <a:rPr lang="en-US" sz="2000" b="1" i="0" u="none" strike="noStrike" cap="none" dirty="0" smtClean="0">
                <a:solidFill>
                  <a:srgbClr val="2F5496"/>
                </a:solidFill>
                <a:latin typeface="Arial"/>
                <a:ea typeface="Arial"/>
                <a:cs typeface="Arial"/>
                <a:sym typeface="Arial"/>
              </a:rPr>
              <a:t>BY :</a:t>
            </a:r>
          </a:p>
          <a:p>
            <a:pPr marL="0" marR="0" lvl="0" indent="0" algn="l" rtl="0">
              <a:spcBef>
                <a:spcPts val="0"/>
              </a:spcBef>
              <a:spcAft>
                <a:spcPts val="0"/>
              </a:spcAft>
              <a:buNone/>
            </a:pPr>
            <a:r>
              <a:rPr lang="en-IN" sz="2000" b="1" dirty="0" smtClean="0">
                <a:solidFill>
                  <a:srgbClr val="2F5496"/>
                </a:solidFill>
              </a:rPr>
              <a:t>ARUNKUMAR S-au810021114304</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476610" y="1688122"/>
            <a:ext cx="11152682" cy="4365598"/>
          </a:xfrm>
          <a:prstGeom prst="rect">
            <a:avLst/>
          </a:prstGeom>
          <a:noFill/>
          <a:ln>
            <a:noFill/>
          </a:ln>
        </p:spPr>
        <p:txBody>
          <a:bodyPr spcFirstLastPara="1" wrap="square" lIns="91425" tIns="45700" rIns="91425" bIns="45700" anchor="t" anchorCtr="0">
            <a:normAutofit/>
          </a:bodyPr>
          <a:lstStyle/>
          <a:p>
            <a:pPr lvl="0" algn="l">
              <a:spcBef>
                <a:spcPts val="0"/>
              </a:spcBef>
              <a:buSzPts val="2600"/>
            </a:pPr>
            <a:r>
              <a:rPr lang="en-US" sz="2600" dirty="0" smtClean="0">
                <a:latin typeface="Arial"/>
                <a:ea typeface="Arial"/>
                <a:cs typeface="Arial"/>
                <a:sym typeface="Arial"/>
              </a:rPr>
              <a:t>This project </a:t>
            </a:r>
            <a:r>
              <a:rPr lang="en-US" sz="2600" dirty="0">
                <a:latin typeface="Arial"/>
                <a:ea typeface="Arial"/>
                <a:cs typeface="Arial"/>
                <a:sym typeface="Arial"/>
              </a:rPr>
              <a:t>aims to create a loan approval system using machine learning and </a:t>
            </a:r>
            <a:r>
              <a:rPr lang="en-US" sz="2600" dirty="0" err="1">
                <a:latin typeface="Arial"/>
                <a:ea typeface="Arial"/>
                <a:cs typeface="Arial"/>
                <a:sym typeface="Arial"/>
              </a:rPr>
              <a:t>ChatGPT's</a:t>
            </a:r>
            <a:r>
              <a:rPr lang="en-US" sz="2600" dirty="0">
                <a:latin typeface="Arial"/>
                <a:ea typeface="Arial"/>
                <a:cs typeface="Arial"/>
                <a:sym typeface="Arial"/>
              </a:rPr>
              <a:t> NLP. It will analyze past loan data to predict creditworthiness for new applicants. Integrating </a:t>
            </a:r>
            <a:r>
              <a:rPr lang="en-US" sz="2600" dirty="0" err="1">
                <a:latin typeface="Arial"/>
                <a:ea typeface="Arial"/>
                <a:cs typeface="Arial"/>
                <a:sym typeface="Arial"/>
              </a:rPr>
              <a:t>ChatGPT</a:t>
            </a:r>
            <a:r>
              <a:rPr lang="en-US" sz="2600" dirty="0">
                <a:latin typeface="Arial"/>
                <a:ea typeface="Arial"/>
                <a:cs typeface="Arial"/>
                <a:sym typeface="Arial"/>
              </a:rPr>
              <a: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smtClean="0"/>
              <a:t>https://github.com/ARUNKUMARS-304/ARUNKUMARS810021114304</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ARUNKUMARS810021114304_au810021114304 ARUNKUMAR S.ipynb at main · ARUNKUMARS-304_ARUNKUMARS810021114304 - Google Chrome 2024-04-18 06-49-55.mp4">
            <a:hlinkClick r:id="" action="ppaction://media"/>
          </p:cNvPr>
          <p:cNvPicPr>
            <a:picLocks noRot="1" noChangeAspect="1"/>
          </p:cNvPicPr>
          <p:nvPr>
            <a:videoFile r:link="rId1"/>
          </p:nvPr>
        </p:nvPicPr>
        <p:blipFill>
          <a:blip r:embed="rId4"/>
          <a:stretch>
            <a:fillRect/>
          </a:stretch>
        </p:blipFill>
        <p:spPr>
          <a:xfrm>
            <a:off x="4572000" y="2286000"/>
            <a:ext cx="3048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528</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 User</cp:lastModifiedBy>
  <cp:revision>6</cp:revision>
  <dcterms:modified xsi:type="dcterms:W3CDTF">2024-04-18T14:05:11Z</dcterms:modified>
</cp:coreProperties>
</file>