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by customer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Market Location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Customers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Products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Revenue  Trend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1e9335c-53d1-47a6-a645-98e2988bdf7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010f96ec5e94cd0" /><Relationship Type="http://schemas.openxmlformats.org/officeDocument/2006/relationships/slideLayout" Target="/ppt/slideLayouts/slideLayout8.xml" Id="Rf5df31bbfdb44911" /><Relationship Type="http://schemas.openxmlformats.org/officeDocument/2006/relationships/hyperlink" Target="https://app.powerbi.com/groups/me/reports/81e9335c-53d1-47a6-a645-98e2988bdf7c/?pbi_source=PowerPoint" TargetMode="External" Id="RelId0" /><Relationship Type="http://schemas.openxmlformats.org/officeDocument/2006/relationships/image" Target="/ppt/media/image4.png" Id="imgId18721282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BI Project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8/19/2023 9:49:01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8/19/2023 9:48:07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Revenue by customer ,Market Location ,slicer ,slicer ,Top 5 Customers ,Top 5 Products ,Revenue  Tren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872128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209550" y="0"/>
            <a:ext cx="11763375" cy="6848475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