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Century Gothic" panose="020B0502020202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9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1" y="2537138"/>
            <a:ext cx="8600465"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3000" dirty="0">
                <a:solidFill>
                  <a:schemeClr val="lt1"/>
                </a:solidFill>
                <a:latin typeface="Times New Roman"/>
                <a:ea typeface="Times New Roman"/>
                <a:cs typeface="Times New Roman"/>
                <a:sym typeface="Times New Roman"/>
              </a:rPr>
              <a:t>ADULT CENSUS INCOME PREDICTION </a:t>
            </a: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									</a:t>
            </a:r>
            <a:r>
              <a:rPr lang="en-US" sz="2200" dirty="0">
                <a:solidFill>
                  <a:schemeClr val="lt1"/>
                </a:solidFill>
                <a:latin typeface="Times New Roman"/>
                <a:ea typeface="Times New Roman"/>
                <a:cs typeface="Times New Roman"/>
                <a:sym typeface="Times New Roman"/>
              </a:rPr>
              <a:t>Q &amp; A:</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Q1) What’s the source of data?</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The data  for training is provided by the client in a CSV file</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2) What was the type of data?</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The data was the combination of numerical and Categorical values.</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3) What’s the complete flow you followed in this Project?</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Refer slide 5</a:t>
            </a:r>
            <a:r>
              <a:rPr lang="en-US" baseline="30000" dirty="0">
                <a:solidFill>
                  <a:schemeClr val="lt1"/>
                </a:solidFill>
                <a:latin typeface="Times New Roman"/>
                <a:ea typeface="Times New Roman"/>
                <a:cs typeface="Times New Roman"/>
                <a:sym typeface="Times New Roman"/>
              </a:rPr>
              <a:t>th</a:t>
            </a:r>
            <a:r>
              <a:rPr lang="en-US" dirty="0">
                <a:solidFill>
                  <a:schemeClr val="lt1"/>
                </a:solidFill>
                <a:latin typeface="Times New Roman"/>
                <a:ea typeface="Times New Roman"/>
                <a:cs typeface="Times New Roman"/>
                <a:sym typeface="Times New Roman"/>
              </a:rPr>
              <a:t> for better Understanding </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4) After the File validation what you do with incompatible file or files which didn’t pass the validation?</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Files like these are moved to the Achieve Folder and a list of these files has been   </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shared with the client and we removed the bad data folder.</a:t>
            </a:r>
            <a:endParaRPr dirty="0"/>
          </a:p>
          <a:p>
            <a:pPr marL="0" lvl="1" indent="0" algn="l" rtl="0">
              <a:spcBef>
                <a:spcPts val="1000"/>
              </a:spcBef>
              <a:spcAft>
                <a:spcPts val="0"/>
              </a:spcAft>
              <a:buSzPts val="1600"/>
              <a:buNone/>
            </a:pPr>
            <a:endParaRPr sz="2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body"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a:solidFill>
                  <a:schemeClr val="lt1"/>
                </a:solidFill>
                <a:latin typeface="Times New Roman"/>
                <a:ea typeface="Times New Roman"/>
                <a:cs typeface="Times New Roman"/>
                <a:sym typeface="Times New Roman"/>
              </a:rPr>
              <a:t>Q 5) </a:t>
            </a:r>
            <a:r>
              <a:rPr lang="en-US" sz="1800">
                <a:solidFill>
                  <a:schemeClr val="lt1"/>
                </a:solidFill>
                <a:latin typeface="Times New Roman"/>
                <a:ea typeface="Times New Roman"/>
                <a:cs typeface="Times New Roman"/>
                <a:sym typeface="Times New Roman"/>
              </a:rPr>
              <a:t>How logs are managed?</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We are using different logs as per the steps that we follow in   validation and  </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modeling like File validation log , Data Insertion ,Model Training log , prediction log    </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etc.</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Q 6) What techniques were you using for data pre-processing?</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Removing unwanted attributes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Visualizing  relation of independent variables with each other and output variables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Checking and changing Distribution of continuous values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Removing outliers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Cleaning data and imputing if null values are present. </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Converting categorical data into numeric values.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Scaling the data</a:t>
            </a:r>
            <a:endParaRPr/>
          </a:p>
          <a:p>
            <a:pPr marL="742950" lvl="1" indent="-194309" algn="l" rtl="0">
              <a:spcBef>
                <a:spcPts val="960"/>
              </a:spcBef>
              <a:spcAft>
                <a:spcPts val="0"/>
              </a:spcAft>
              <a:buSzPts val="1440"/>
              <a:buNone/>
            </a:pPr>
            <a:endParaRPr>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type="body"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dirty="0">
                <a:solidFill>
                  <a:schemeClr val="lt1"/>
                </a:solidFill>
                <a:latin typeface="Times New Roman"/>
                <a:ea typeface="Times New Roman"/>
                <a:cs typeface="Times New Roman"/>
                <a:sym typeface="Times New Roman"/>
              </a:rPr>
              <a:t>Q 7) How training was done or what models were used?</a:t>
            </a:r>
            <a:endParaRPr dirty="0"/>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Before diving the data in training and validation set we performed clustering over fit to divide the data into clusters.</a:t>
            </a:r>
            <a:endParaRPr dirty="0"/>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As per data The training Was done.</a:t>
            </a:r>
            <a:endParaRPr dirty="0"/>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The scaling was performed over training and validation data</a:t>
            </a:r>
            <a:endParaRPr dirty="0"/>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Algorithms Random Forest ,SVM were used based on the recall final model was used for each cluster and we saved that model .</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8) How Prediction was done?</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The testing files are shared by the client .Then on the basis of cluster number model is loaded and perform prediction. In the end we get the accumulated data of predictions.</a:t>
            </a: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spcBef>
                <a:spcPts val="960"/>
              </a:spcBef>
              <a:buNone/>
            </a:pPr>
            <a:r>
              <a:rPr lang="en-IN" dirty="0">
                <a:solidFill>
                  <a:schemeClr val="bg1"/>
                </a:solidFill>
                <a:latin typeface="Times New Roman"/>
                <a:ea typeface="Times New Roman"/>
                <a:cs typeface="Times New Roman"/>
                <a:sym typeface="Times New Roman"/>
              </a:rPr>
              <a:t>Develop a ML Model that accurately predict income levels based on demographic and socio economics attributes.</a:t>
            </a:r>
            <a:endParaRPr dirty="0">
              <a:solidFill>
                <a:schemeClr val="bg1"/>
              </a:solidFill>
              <a:latin typeface="Times New Roman"/>
              <a:ea typeface="Times New Roman"/>
              <a:cs typeface="Times New Roman"/>
              <a:sym typeface="Times New Roman"/>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Benefits: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cs typeface="Times New Roman"/>
                <a:sym typeface="Times New Roman"/>
              </a:rPr>
              <a:t>Targeted Advertisement</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Gives better insight of customers base.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Helps in easy flow for  managing resources.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 Social Economic developments</a:t>
            </a:r>
            <a:endParaRPr dirty="0"/>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body" idx="1"/>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Sharing Agreement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Sample file name (</a:t>
            </a:r>
            <a:r>
              <a:rPr lang="en-US" dirty="0" err="1">
                <a:solidFill>
                  <a:schemeClr val="lt1"/>
                </a:solidFill>
                <a:latin typeface="Times New Roman"/>
                <a:ea typeface="Times New Roman"/>
                <a:cs typeface="Times New Roman"/>
                <a:sym typeface="Times New Roman"/>
              </a:rPr>
              <a:t>Adult_ensus_income</a:t>
            </a:r>
            <a:r>
              <a:rPr lang="en-US" dirty="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Length of date stamp(8 digits)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Length of time stamp(6 digits)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Number of Columns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names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data type</a:t>
            </a:r>
            <a:endParaRPr dirty="0"/>
          </a:p>
          <a:p>
            <a:pPr marL="285750" lvl="0" indent="-184150" algn="l" rtl="0">
              <a:spcBef>
                <a:spcPts val="1000"/>
              </a:spcBef>
              <a:spcAft>
                <a:spcPts val="0"/>
              </a:spcAft>
              <a:buSzPts val="1600"/>
              <a:buFont typeface="Noto Sans Symbols"/>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Architecture</a:t>
            </a:r>
            <a:endParaRPr/>
          </a:p>
          <a:p>
            <a:pPr marL="285750" lvl="0" indent="-184150" algn="l" rtl="0">
              <a:spcBef>
                <a:spcPts val="1000"/>
              </a:spcBef>
              <a:spcAft>
                <a:spcPts val="0"/>
              </a:spcAft>
              <a:buSzPts val="1600"/>
              <a:buNone/>
            </a:pPr>
            <a:endParaRPr/>
          </a:p>
          <a:p>
            <a:pPr marL="285750" lvl="0" indent="-184150" algn="l" rtl="0">
              <a:spcBef>
                <a:spcPts val="1000"/>
              </a:spcBef>
              <a:spcAft>
                <a:spcPts val="0"/>
              </a:spcAft>
              <a:buSzPts val="1600"/>
              <a:buNone/>
            </a:pPr>
            <a:endParaRPr/>
          </a:p>
        </p:txBody>
      </p:sp>
      <p:pic>
        <p:nvPicPr>
          <p:cNvPr id="155" name="Google Shape;155;p4"/>
          <p:cNvPicPr preferRelativeResize="0"/>
          <p:nvPr/>
        </p:nvPicPr>
        <p:blipFill rotWithShape="1">
          <a:blip r:embed="rId3">
            <a:alphaModFix/>
          </a:blip>
          <a:srcRect/>
          <a:stretch/>
        </p:blipFill>
        <p:spPr>
          <a:xfrm>
            <a:off x="684213" y="1687132"/>
            <a:ext cx="10610560" cy="4778062"/>
          </a:xfrm>
          <a:prstGeom prst="rect">
            <a:avLst/>
          </a:prstGeom>
          <a:noFill/>
          <a:ln>
            <a:noFill/>
          </a:ln>
        </p:spPr>
      </p:pic>
      <p:pic>
        <p:nvPicPr>
          <p:cNvPr id="2" name="Picture 1">
            <a:extLst>
              <a:ext uri="{FF2B5EF4-FFF2-40B4-BE49-F238E27FC236}">
                <a16:creationId xmlns:a16="http://schemas.microsoft.com/office/drawing/2014/main" id="{B2C7D540-EB8B-D1F1-772E-E1E4DE55E22C}"/>
              </a:ext>
            </a:extLst>
          </p:cNvPr>
          <p:cNvPicPr>
            <a:picLocks noChangeAspect="1"/>
          </p:cNvPicPr>
          <p:nvPr/>
        </p:nvPicPr>
        <p:blipFill>
          <a:blip r:embed="rId4"/>
          <a:srcRect/>
          <a:stretch>
            <a:fillRect/>
          </a:stretch>
        </p:blipFill>
        <p:spPr bwMode="auto">
          <a:xfrm>
            <a:off x="684211" y="1687132"/>
            <a:ext cx="10610559" cy="477037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Data Validation and Data Transformation :</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Name Validation - Validation of files name as per the DSA. We have created a regex pattern for validation. After it checks for date format and time format if these requirements are satisfied, we move such files to "Good_Data_Folder" else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Number of Columns – Validation of number of columns present in the files, and if it doesn't match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Name of Columns - The name of the columns is validated and should be the same as given in the schema file. If not,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type of columns - The data type of columns is given in the schema file. It is validated when we insert the files into Database. If the datatype is wrong,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Null values in columns - If any of the columns in a file have all the values as NULL or missing, we discard such a file and move it to "Bad_Data_Folder".</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Insertion in Database: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Table creation :- Table name  “Adult" is created in the database for inserting the files. If the table is already present then new files are inserted in the same table.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Insertion of files in the table - All the files in the "</a:t>
            </a:r>
            <a:r>
              <a:rPr lang="en-US" dirty="0" err="1">
                <a:solidFill>
                  <a:schemeClr val="lt1"/>
                </a:solidFill>
                <a:latin typeface="Times New Roman"/>
                <a:ea typeface="Times New Roman"/>
                <a:cs typeface="Times New Roman"/>
                <a:sym typeface="Times New Roman"/>
              </a:rPr>
              <a:t>Good_Data_Folder</a:t>
            </a:r>
            <a:r>
              <a:rPr lang="en-US" dirty="0">
                <a:solidFill>
                  <a:schemeClr val="lt1"/>
                </a:solidFill>
                <a:latin typeface="Times New Roman"/>
                <a:ea typeface="Times New Roman"/>
                <a:cs typeface="Times New Roman"/>
                <a:sym typeface="Times New Roman"/>
              </a:rPr>
              <a:t>" are inserted in the above-created table. If any file has invalid data type in any of the columns, the file is not loaded in the table </a:t>
            </a:r>
            <a:endParaRPr dirty="0"/>
          </a:p>
          <a:p>
            <a:pPr marL="285750" lvl="0" indent="-184150" algn="l" rtl="0">
              <a:spcBef>
                <a:spcPts val="1000"/>
              </a:spcBef>
              <a:spcAft>
                <a:spcPts val="0"/>
              </a:spcAft>
              <a:buSzPts val="1600"/>
              <a:buNone/>
            </a:pPr>
            <a:endParaRPr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Model Training:</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Export from Db :</a:t>
            </a:r>
            <a:endParaRPr/>
          </a:p>
          <a:p>
            <a:pPr marL="914400" lvl="2"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The accumulated data from db is exported in csv format for model training</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Preprocessing   </a:t>
            </a:r>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Performing EDA to get insight of data like  identifying distribution , outliers ,trend</a:t>
            </a:r>
            <a:endParaRPr/>
          </a:p>
          <a:p>
            <a:pPr marL="914400" lvl="2"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among data etc.</a:t>
            </a:r>
            <a:endParaRPr sz="180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Check for null values in the columns. If present impute the null values.</a:t>
            </a:r>
            <a:endParaRPr sz="180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Encode the categorical values with numeric values.</a:t>
            </a:r>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Perform Standard Scalar to scale down the values.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body" idx="1"/>
          </p:nvPr>
        </p:nvSpPr>
        <p:spPr>
          <a:xfrm>
            <a:off x="684212" y="685800"/>
            <a:ext cx="8534400" cy="5380149"/>
          </a:xfrm>
          <a:prstGeom prst="rect">
            <a:avLst/>
          </a:prstGeom>
          <a:noFill/>
          <a:ln>
            <a:noFill/>
          </a:ln>
        </p:spPr>
        <p:txBody>
          <a:bodyPr spcFirstLastPara="1" wrap="square" lIns="91425" tIns="45700" rIns="91425" bIns="45700" anchor="ctr" anchorCtr="0">
            <a:normAutofit/>
          </a:bodyPr>
          <a:lstStyle/>
          <a:p>
            <a:pPr marL="742950" lvl="1" indent="-285750" algn="l" rtl="0">
              <a:spcBef>
                <a:spcPts val="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Classification – </a:t>
            </a:r>
            <a:endParaRPr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IN" sz="1800" dirty="0">
                <a:solidFill>
                  <a:schemeClr val="lt1"/>
                </a:solidFill>
                <a:latin typeface="Times New Roman"/>
                <a:ea typeface="Times New Roman"/>
                <a:cs typeface="Times New Roman"/>
                <a:sym typeface="Times New Roman"/>
              </a:rPr>
              <a:t>All Classification algorithms are used </a:t>
            </a:r>
            <a:endParaRPr dirty="0"/>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The Models are trained over preprocessed data, and the model is saved for further use in prediction</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Model Selection – </a:t>
            </a:r>
            <a:endParaRPr dirty="0">
              <a:solidFill>
                <a:schemeClr val="lt1"/>
              </a:solidFill>
              <a:latin typeface="Times New Roman"/>
              <a:ea typeface="Times New Roman"/>
              <a:cs typeface="Times New Roman"/>
              <a:sym typeface="Times New Roman"/>
            </a:endParaRPr>
          </a:p>
          <a:p>
            <a:pPr marL="914400" lvl="2" indent="0">
              <a:spcBef>
                <a:spcPts val="960"/>
              </a:spcBef>
              <a:buNone/>
            </a:pPr>
            <a:r>
              <a:rPr lang="en-US" sz="1800" dirty="0">
                <a:solidFill>
                  <a:schemeClr val="lt1"/>
                </a:solidFill>
                <a:latin typeface="Times New Roman"/>
                <a:ea typeface="Times New Roman"/>
                <a:cs typeface="Times New Roman"/>
                <a:sym typeface="Times New Roman"/>
              </a:rPr>
              <a:t> we find the best Model “Random Forest”. We calculate the accuracy scores for both models and select the model with the best score. Similarly, the model is selected for classification. All the models  saved for use in prediction</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dirty="0">
              <a:solidFill>
                <a:schemeClr val="lt1"/>
              </a:solidFill>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Prediction:</a:t>
            </a:r>
            <a:endParaRPr sz="2200" dirty="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The accumulated data from </a:t>
            </a:r>
            <a:r>
              <a:rPr lang="en-US" sz="1800" dirty="0" err="1">
                <a:solidFill>
                  <a:schemeClr val="lt1"/>
                </a:solidFill>
                <a:latin typeface="Times New Roman"/>
                <a:ea typeface="Times New Roman"/>
                <a:cs typeface="Times New Roman"/>
                <a:sym typeface="Times New Roman"/>
              </a:rPr>
              <a:t>db</a:t>
            </a:r>
            <a:r>
              <a:rPr lang="en-US" sz="1800" dirty="0">
                <a:solidFill>
                  <a:schemeClr val="lt1"/>
                </a:solidFill>
                <a:latin typeface="Times New Roman"/>
                <a:ea typeface="Times New Roman"/>
                <a:cs typeface="Times New Roman"/>
                <a:sym typeface="Times New Roman"/>
              </a:rPr>
              <a:t> is exported in csv format for  prediction</a:t>
            </a:r>
            <a:endParaRPr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We perform data pre-processing techniques on it.</a:t>
            </a:r>
            <a:endParaRPr sz="1800" dirty="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Random Forest model created during training is loaded and classes for the preprocessed data is predicted</a:t>
            </a:r>
            <a:endParaRPr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prediction is done for Data. </a:t>
            </a:r>
            <a:endParaRPr dirty="0">
              <a:solidFill>
                <a:schemeClr val="lt1"/>
              </a:solidFill>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954</Words>
  <Application>Microsoft Office PowerPoint</Application>
  <PresentationFormat>Widescreen</PresentationFormat>
  <Paragraphs>78</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Times New Roman</vt:lpstr>
      <vt:lpstr>Noto Sans Symbols</vt:lpstr>
      <vt:lpstr>Arial</vt:lpstr>
      <vt:lpstr>Century Gothic</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ARUNKUMAR V</cp:lastModifiedBy>
  <cp:revision>1</cp:revision>
  <dcterms:created xsi:type="dcterms:W3CDTF">2021-06-19T13:01:53Z</dcterms:created>
  <dcterms:modified xsi:type="dcterms:W3CDTF">2023-07-25T06:16:27Z</dcterms:modified>
</cp:coreProperties>
</file>