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1" y="2537138"/>
            <a:ext cx="8600465"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INSURANCE PREMIUM PREDICTION </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client in a CSV file</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shared with the client and we removed the bad data folder.</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As per data The training Was done.</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The scaling was performed over training and validation data</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Random Forest ,SVM were used based on the recall final model was used for each cluster and we saved that model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client .Then on the basis of cluster number model is loaded and perform prediction. In 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spcBef>
                <a:spcPts val="960"/>
              </a:spcBef>
              <a:buNone/>
            </a:pPr>
            <a:r>
              <a:rPr lang="en-IN" dirty="0">
                <a:solidFill>
                  <a:schemeClr val="bg1"/>
                </a:solidFill>
                <a:latin typeface="Times New Roman"/>
                <a:ea typeface="Times New Roman"/>
                <a:cs typeface="Times New Roman"/>
                <a:sym typeface="Times New Roman"/>
              </a:rPr>
              <a:t>Develop a ML Model that accurately predict Insurance Premium based on demographic and socio economics attributes.</a:t>
            </a:r>
            <a:endParaRPr dirty="0">
              <a:solidFill>
                <a:schemeClr val="bg1"/>
              </a:solidFill>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Targeted Advertisement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 Social Economic developments</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Helps The Society to cut off from scams</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a:t>
            </a:r>
            <a:r>
              <a:rPr lang="en-US" dirty="0" err="1">
                <a:solidFill>
                  <a:schemeClr val="lt1"/>
                </a:solidFill>
                <a:latin typeface="Times New Roman"/>
                <a:ea typeface="Times New Roman"/>
                <a:cs typeface="Times New Roman"/>
                <a:sym typeface="Times New Roman"/>
              </a:rPr>
              <a:t>Insuarnce_premium</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pic>
        <p:nvPicPr>
          <p:cNvPr id="2" name="Picture 1">
            <a:extLst>
              <a:ext uri="{FF2B5EF4-FFF2-40B4-BE49-F238E27FC236}">
                <a16:creationId xmlns:a16="http://schemas.microsoft.com/office/drawing/2014/main" id="{B2C7D540-EB8B-D1F1-772E-E1E4DE55E22C}"/>
              </a:ext>
            </a:extLst>
          </p:cNvPr>
          <p:cNvPicPr>
            <a:picLocks noChangeAspect="1"/>
          </p:cNvPicPr>
          <p:nvPr/>
        </p:nvPicPr>
        <p:blipFill>
          <a:blip r:embed="rId4"/>
          <a:srcRect/>
          <a:stretch>
            <a:fillRect/>
          </a:stretch>
        </p:blipFill>
        <p:spPr bwMode="auto">
          <a:xfrm>
            <a:off x="684211" y="1687132"/>
            <a:ext cx="10610559" cy="4770370"/>
          </a:xfrm>
          <a:prstGeom prst="rect">
            <a:avLst/>
          </a:prstGeom>
          <a:noFill/>
        </p:spPr>
      </p:pic>
      <p:sp>
        <p:nvSpPr>
          <p:cNvPr id="3" name="Rectangle: Rounded Corners 2">
            <a:extLst>
              <a:ext uri="{FF2B5EF4-FFF2-40B4-BE49-F238E27FC236}">
                <a16:creationId xmlns:a16="http://schemas.microsoft.com/office/drawing/2014/main" id="{045A1B5B-80D4-0EC7-DA32-0BE1E42A293F}"/>
              </a:ext>
            </a:extLst>
          </p:cNvPr>
          <p:cNvSpPr/>
          <p:nvPr/>
        </p:nvSpPr>
        <p:spPr>
          <a:xfrm>
            <a:off x="1011115" y="3147646"/>
            <a:ext cx="2435470" cy="738554"/>
          </a:xfrm>
          <a:prstGeom prst="roundRect">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dirty="0">
                <a:solidFill>
                  <a:schemeClr val="bg1">
                    <a:lumMod val="95000"/>
                  </a:schemeClr>
                </a:solidFill>
              </a:rPr>
              <a:t>Fit the model on Random Forest Regression</a:t>
            </a:r>
            <a:endParaRPr lang="en-GB" dirty="0">
              <a:solidFill>
                <a:schemeClr val="bg1">
                  <a:lumMod val="95000"/>
                </a:schemeClr>
              </a:solidFill>
            </a:endParaRPr>
          </a:p>
        </p:txBody>
      </p:sp>
      <p:sp>
        <p:nvSpPr>
          <p:cNvPr id="4" name="Rectangle: Rounded Corners 3">
            <a:extLst>
              <a:ext uri="{FF2B5EF4-FFF2-40B4-BE49-F238E27FC236}">
                <a16:creationId xmlns:a16="http://schemas.microsoft.com/office/drawing/2014/main" id="{4F93693D-C431-DD41-77EC-76DB8F349EBA}"/>
              </a:ext>
            </a:extLst>
          </p:cNvPr>
          <p:cNvSpPr/>
          <p:nvPr/>
        </p:nvSpPr>
        <p:spPr>
          <a:xfrm>
            <a:off x="4771755" y="5462954"/>
            <a:ext cx="2435470" cy="738554"/>
          </a:xfrm>
          <a:prstGeom prst="roundRect">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dirty="0">
                <a:solidFill>
                  <a:schemeClr val="bg1">
                    <a:lumMod val="95000"/>
                  </a:schemeClr>
                </a:solidFill>
              </a:rPr>
              <a:t>Deployed on AWS ECS</a:t>
            </a:r>
            <a:endParaRPr lang="en-GB" dirty="0">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“Insurance" 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are inserted in the above-created table. If any file has invalid data type in any of the columns, the file is not loaded in the table </a:t>
            </a: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dirty="0" err="1">
                <a:solidFill>
                  <a:schemeClr val="lt1"/>
                </a:solidFill>
                <a:latin typeface="Times New Roman"/>
                <a:ea typeface="Times New Roman"/>
                <a:cs typeface="Times New Roman"/>
                <a:sym typeface="Times New Roman"/>
              </a:rPr>
              <a:t>Regresssion</a:t>
            </a:r>
            <a:r>
              <a:rPr lang="en-US" dirty="0">
                <a:solidFill>
                  <a:schemeClr val="lt1"/>
                </a:solidFill>
                <a:latin typeface="Times New Roman"/>
                <a:ea typeface="Times New Roman"/>
                <a:cs typeface="Times New Roman"/>
                <a:sym typeface="Times New Roman"/>
              </a:rPr>
              <a:t> – </a:t>
            </a:r>
            <a:endParaRPr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IN" sz="1800" dirty="0">
                <a:solidFill>
                  <a:schemeClr val="lt1"/>
                </a:solidFill>
                <a:latin typeface="Times New Roman"/>
                <a:ea typeface="Times New Roman"/>
                <a:cs typeface="Times New Roman"/>
                <a:sym typeface="Times New Roman"/>
              </a:rPr>
              <a:t>All Regression algorithms are used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Models are trained over preprocessed data, and the model is saved for further use in prediction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endParaRPr dirty="0">
              <a:solidFill>
                <a:schemeClr val="lt1"/>
              </a:solidFill>
              <a:latin typeface="Times New Roman"/>
              <a:ea typeface="Times New Roman"/>
              <a:cs typeface="Times New Roman"/>
              <a:sym typeface="Times New Roman"/>
            </a:endParaRPr>
          </a:p>
          <a:p>
            <a:pPr marL="914400" lvl="2" indent="0">
              <a:spcBef>
                <a:spcPts val="960"/>
              </a:spcBef>
              <a:buNone/>
            </a:pPr>
            <a:r>
              <a:rPr lang="en-US" sz="1800" dirty="0">
                <a:solidFill>
                  <a:schemeClr val="lt1"/>
                </a:solidFill>
                <a:latin typeface="Times New Roman"/>
                <a:ea typeface="Times New Roman"/>
                <a:cs typeface="Times New Roman"/>
                <a:sym typeface="Times New Roman"/>
              </a:rPr>
              <a:t> we find the best Model “Random Forest”. We calculate the accuracy scores for both models and select the model with the best score. Similarly, the model is selected for classification. All the models  saved for use in prediction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from </a:t>
            </a:r>
            <a:r>
              <a:rPr lang="en-US" sz="1800" dirty="0" err="1">
                <a:solidFill>
                  <a:schemeClr val="lt1"/>
                </a:solidFill>
                <a:latin typeface="Times New Roman"/>
                <a:ea typeface="Times New Roman"/>
                <a:cs typeface="Times New Roman"/>
                <a:sym typeface="Times New Roman"/>
              </a:rPr>
              <a:t>db</a:t>
            </a:r>
            <a:r>
              <a:rPr lang="en-US" sz="1800" dirty="0">
                <a:solidFill>
                  <a:schemeClr val="lt1"/>
                </a:solidFill>
                <a:latin typeface="Times New Roman"/>
                <a:ea typeface="Times New Roman"/>
                <a:cs typeface="Times New Roman"/>
                <a:sym typeface="Times New Roman"/>
              </a:rPr>
              <a:t> is exported 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Random Forest model created during training is loaded and classes for the preprocessed data is predicted</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prediction is done for Data. </a:t>
            </a:r>
            <a:endParaRPr dirty="0">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970</Words>
  <Application>Microsoft Office PowerPoint</Application>
  <PresentationFormat>Widescreen</PresentationFormat>
  <Paragraphs>81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Noto Sans Symbols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ARUNKUMAR V</cp:lastModifiedBy>
  <cp:revision>2</cp:revision>
  <dcterms:created xsi:type="dcterms:W3CDTF">2021-06-19T13:01:53Z</dcterms:created>
  <dcterms:modified xsi:type="dcterms:W3CDTF">2023-10-16T10:49:51Z</dcterms:modified>
</cp:coreProperties>
</file>