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8" d="100"/>
          <a:sy n="88" d="100"/>
        </p:scale>
        <p:origin x="41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10/30/2014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</a:t>
            </a:r>
            <a:r>
              <a:rPr lang="en-US" sz="4000" dirty="0" smtClean="0"/>
              <a:t>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</a:t>
            </a:r>
            <a:r>
              <a:rPr lang="en-AU" sz="4000" dirty="0" err="1" smtClean="0"/>
              <a:t>Sql</a:t>
            </a:r>
            <a:r>
              <a:rPr lang="en-AU" sz="4000" dirty="0" smtClean="0"/>
              <a:t> Server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FSharp.Data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3527</Words>
  <Application>Microsoft Office PowerPoint</Application>
  <PresentationFormat>Widescreen</PresentationFormat>
  <Paragraphs>916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2014-10-29T22:11:02Z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