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663" y="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8/10/2017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8/10/2017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for Mac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6.x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 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4672" y="4529379"/>
            <a:ext cx="423276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000" dirty="0"/>
              <a:t>Download links:</a:t>
            </a:r>
          </a:p>
          <a:p>
            <a:pPr marL="45720" indent="0">
              <a:buNone/>
            </a:pPr>
            <a:r>
              <a:rPr lang="en-US" sz="2000" dirty="0"/>
              <a:t>fsharpworkshop.com/#pre-requisites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000" dirty="0"/>
              <a:t>on the Exercises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9696" y="2697735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9696" y="334663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4710658" y="3660115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695" y="4122411"/>
            <a:ext cx="80546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696" y="203022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319032" y="3343347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9696" y="5427063"/>
            <a:ext cx="805461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(filter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</a:t>
            </a:r>
            <a:r>
              <a:rPr lang="en-AU" sz="2000" dirty="0"/>
              <a:t>numbers)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234685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924034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916340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648348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645105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47774" y="3644524"/>
            <a:ext cx="239325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= sum 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47774" y="4345222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053614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5171"/>
            <a:ext cx="10058400" cy="1182189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22600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196078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979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87342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69" y="501672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2249" y="2052771"/>
            <a:ext cx="23695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51792" y="2733362"/>
            <a:ext cx="237004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51791" y="4088037"/>
            <a:ext cx="237004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551792" y="4782034"/>
            <a:ext cx="237004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503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68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909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93590" y="2442042"/>
            <a:ext cx="4205231" cy="1915495"/>
            <a:chOff x="869687" y="2442042"/>
            <a:chExt cx="4205231" cy="1915495"/>
          </a:xfrm>
        </p:grpSpPr>
        <p:grpSp>
          <p:nvGrpSpPr>
            <p:cNvPr id="20" name="Group 19"/>
            <p:cNvGrpSpPr/>
            <p:nvPr/>
          </p:nvGrpSpPr>
          <p:grpSpPr>
            <a:xfrm>
              <a:off x="869687" y="2442042"/>
              <a:ext cx="4205231" cy="1915495"/>
              <a:chOff x="869687" y="2272312"/>
              <a:chExt cx="4205231" cy="191549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108049" y="2272312"/>
                <a:ext cx="1708340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DivisionResult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69687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DivisionSuccess</a:t>
                </a:r>
                <a:endParaRPr lang="en-AU" dirty="0"/>
              </a:p>
              <a:p>
                <a:r>
                  <a:rPr lang="en-AU" dirty="0"/>
                  <a:t>- result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34256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DivisionError</a:t>
                </a:r>
                <a:endParaRPr lang="en-AU" dirty="0"/>
              </a:p>
              <a:p>
                <a:r>
                  <a:rPr lang="en-AU" dirty="0"/>
                  <a:t>- message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0"/>
                <a:endCxn id="11" idx="3"/>
              </p:cNvCxnSpPr>
              <p:nvPr/>
            </p:nvCxnSpPr>
            <p:spPr>
              <a:xfrm flipV="1">
                <a:off x="1790018" y="3142908"/>
                <a:ext cx="1172201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2899251" y="2995071"/>
                <a:ext cx="125936" cy="147837"/>
              </a:xfrm>
              <a:prstGeom prst="triangl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7" idx="0"/>
                <a:endCxn id="11" idx="3"/>
              </p:cNvCxnSpPr>
              <p:nvPr/>
            </p:nvCxnSpPr>
            <p:spPr>
              <a:xfrm flipH="1" flipV="1">
                <a:off x="2962219" y="3142908"/>
                <a:ext cx="1192368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 flipH="1">
              <a:off x="869687" y="3998895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234256" y="3998894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2704</Words>
  <Application>Microsoft Office PowerPoint</Application>
  <PresentationFormat>Widescreen</PresentationFormat>
  <Paragraphs>622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2017-08-10T12:16:20Z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