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82"/>
  </p:notesMasterIdLst>
  <p:handoutMasterIdLst>
    <p:handoutMasterId r:id="rId83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6" r:id="rId11"/>
    <p:sldId id="277" r:id="rId12"/>
    <p:sldId id="278" r:id="rId13"/>
    <p:sldId id="386" r:id="rId14"/>
    <p:sldId id="280" r:id="rId15"/>
    <p:sldId id="283" r:id="rId16"/>
    <p:sldId id="281" r:id="rId17"/>
    <p:sldId id="282" r:id="rId18"/>
    <p:sldId id="284" r:id="rId19"/>
    <p:sldId id="387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375" r:id="rId28"/>
    <p:sldId id="296" r:id="rId29"/>
    <p:sldId id="299" r:id="rId30"/>
    <p:sldId id="298" r:id="rId31"/>
    <p:sldId id="377" r:id="rId32"/>
    <p:sldId id="300" r:id="rId33"/>
    <p:sldId id="294" r:id="rId34"/>
    <p:sldId id="295" r:id="rId35"/>
    <p:sldId id="301" r:id="rId36"/>
    <p:sldId id="302" r:id="rId37"/>
    <p:sldId id="303" r:id="rId38"/>
    <p:sldId id="304" r:id="rId39"/>
    <p:sldId id="305" r:id="rId40"/>
    <p:sldId id="369" r:id="rId41"/>
    <p:sldId id="313" r:id="rId42"/>
    <p:sldId id="312" r:id="rId43"/>
    <p:sldId id="378" r:id="rId44"/>
    <p:sldId id="314" r:id="rId45"/>
    <p:sldId id="306" r:id="rId46"/>
    <p:sldId id="307" r:id="rId47"/>
    <p:sldId id="308" r:id="rId48"/>
    <p:sldId id="309" r:id="rId49"/>
    <p:sldId id="315" r:id="rId50"/>
    <p:sldId id="316" r:id="rId51"/>
    <p:sldId id="317" r:id="rId52"/>
    <p:sldId id="320" r:id="rId53"/>
    <p:sldId id="321" r:id="rId54"/>
    <p:sldId id="322" r:id="rId55"/>
    <p:sldId id="323" r:id="rId56"/>
    <p:sldId id="370" r:id="rId57"/>
    <p:sldId id="333" r:id="rId58"/>
    <p:sldId id="332" r:id="rId59"/>
    <p:sldId id="379" r:id="rId60"/>
    <p:sldId id="334" r:id="rId61"/>
    <p:sldId id="324" r:id="rId62"/>
    <p:sldId id="325" r:id="rId63"/>
    <p:sldId id="326" r:id="rId64"/>
    <p:sldId id="338" r:id="rId65"/>
    <p:sldId id="337" r:id="rId66"/>
    <p:sldId id="388" r:id="rId67"/>
    <p:sldId id="389" r:id="rId68"/>
    <p:sldId id="393" r:id="rId69"/>
    <p:sldId id="394" r:id="rId70"/>
    <p:sldId id="395" r:id="rId71"/>
    <p:sldId id="397" r:id="rId72"/>
    <p:sldId id="398" r:id="rId73"/>
    <p:sldId id="399" r:id="rId74"/>
    <p:sldId id="396" r:id="rId75"/>
    <p:sldId id="371" r:id="rId76"/>
    <p:sldId id="351" r:id="rId77"/>
    <p:sldId id="349" r:id="rId78"/>
    <p:sldId id="380" r:id="rId79"/>
    <p:sldId id="357" r:id="rId80"/>
    <p:sldId id="400" r:id="rId81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112" d="100"/>
          <a:sy n="112" d="100"/>
        </p:scale>
        <p:origin x="249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6/1/2016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6/1/2016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F# Workshop</a:t>
            </a:r>
            <a:r>
              <a:rPr lang="en-US" sz="9600" dirty="0">
                <a:solidFill>
                  <a:schemeClr val="accent1"/>
                </a:solidFill>
              </a:rPr>
              <a:t/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</a:t>
            </a:r>
            <a:r>
              <a:rPr lang="en-US" b="1" dirty="0" smtClean="0">
                <a:solidFill>
                  <a:schemeClr val="accent1"/>
                </a:solidFill>
              </a:rPr>
              <a:t>- @</a:t>
            </a:r>
            <a:r>
              <a:rPr lang="en-US" b="1" dirty="0" err="1" smtClean="0">
                <a:solidFill>
                  <a:schemeClr val="accent1"/>
                </a:solidFill>
              </a:rPr>
              <a:t>jorgefioranelli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accent1"/>
                </a:solidFill>
              </a:rPr>
              <a:t>v2.2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2">
                    <a:lumMod val="75000"/>
                  </a:schemeClr>
                </a:solidFill>
              </a:rPr>
              <a:t>C#</a:t>
            </a:r>
            <a:endParaRPr lang="en-A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5585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</a:t>
            </a:r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312504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</a:t>
            </a:r>
            <a:r>
              <a:rPr lang="en-US" sz="4000" dirty="0"/>
              <a:t>C</a:t>
            </a:r>
            <a:r>
              <a:rPr lang="en-US" sz="4000" dirty="0" smtClean="0"/>
              <a:t>ode</a:t>
            </a:r>
            <a:endParaRPr lang="en-US" sz="3800" dirty="0"/>
          </a:p>
          <a:p>
            <a:pPr marL="0" indent="0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Pre-requisites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Windows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Linux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Mac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Fields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952" y="1838706"/>
            <a:ext cx="4653281" cy="452431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rgbClr val="0000CC"/>
                </a:solidFill>
              </a:rPr>
              <a:t>class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rgbClr val="0099CC"/>
                </a:solidFill>
              </a:rPr>
              <a:t>MyClass</a:t>
            </a:r>
            <a:endParaRPr lang="en-AU" dirty="0">
              <a:solidFill>
                <a:srgbClr val="0099CC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{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private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readonly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myFiled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rgbClr val="0000CC"/>
                </a:solidFill>
              </a:rPr>
              <a:t>    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MyClass</a:t>
            </a:r>
            <a:r>
              <a:rPr lang="en-AU" dirty="0" smtClean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myParam</a:t>
            </a:r>
            <a:r>
              <a:rPr lang="en-AU" dirty="0" smtClean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{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    </a:t>
            </a:r>
            <a:r>
              <a:rPr lang="en-AU" dirty="0" err="1" smtClean="0">
                <a:solidFill>
                  <a:schemeClr val="tx1"/>
                </a:solidFill>
              </a:rPr>
              <a:t>myField</a:t>
            </a:r>
            <a:r>
              <a:rPr lang="en-AU" dirty="0" smtClean="0">
                <a:solidFill>
                  <a:schemeClr val="tx1"/>
                </a:solidFill>
              </a:rPr>
              <a:t> = </a:t>
            </a:r>
            <a:r>
              <a:rPr lang="en-AU" dirty="0" err="1" smtClean="0">
                <a:solidFill>
                  <a:schemeClr val="tx1"/>
                </a:solidFill>
              </a:rPr>
              <a:t>myParam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}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MyProperty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{ 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    </a:t>
            </a:r>
            <a:r>
              <a:rPr lang="en-AU" dirty="0">
                <a:solidFill>
                  <a:srgbClr val="0000CC"/>
                </a:solidFill>
              </a:rPr>
              <a:t>get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{ </a:t>
            </a:r>
            <a:r>
              <a:rPr lang="en-AU" dirty="0">
                <a:solidFill>
                  <a:srgbClr val="0000CC"/>
                </a:solidFill>
              </a:rPr>
              <a:t>return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myField</a:t>
            </a:r>
            <a:r>
              <a:rPr lang="en-AU" dirty="0" smtClean="0">
                <a:solidFill>
                  <a:schemeClr val="tx1"/>
                </a:solidFill>
              </a:rPr>
              <a:t>; </a:t>
            </a:r>
            <a:r>
              <a:rPr lang="en-AU" dirty="0">
                <a:solidFill>
                  <a:schemeClr val="tx1"/>
                </a:solidFill>
              </a:rPr>
              <a:t>} 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MyMethod</a:t>
            </a:r>
            <a:r>
              <a:rPr lang="en-AU" dirty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rgbClr val="0000CC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) </a:t>
            </a:r>
          </a:p>
          <a:p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r>
              <a:rPr lang="en-AU" dirty="0">
                <a:solidFill>
                  <a:schemeClr val="tx1"/>
                </a:solidFill>
              </a:rPr>
              <a:t>         </a:t>
            </a:r>
            <a:r>
              <a:rPr lang="en-AU" dirty="0">
                <a:solidFill>
                  <a:srgbClr val="0000CC"/>
                </a:solidFill>
              </a:rPr>
              <a:t>return </a:t>
            </a:r>
            <a:r>
              <a:rPr lang="en-AU" dirty="0" err="1">
                <a:solidFill>
                  <a:schemeClr val="tx1"/>
                </a:solidFill>
              </a:rPr>
              <a:t>myFiled</a:t>
            </a:r>
            <a:r>
              <a:rPr lang="en-AU" dirty="0">
                <a:solidFill>
                  <a:schemeClr val="tx1"/>
                </a:solidFill>
              </a:rPr>
              <a:t> +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;</a:t>
            </a:r>
          </a:p>
          <a:p>
            <a:r>
              <a:rPr lang="en-AU" dirty="0">
                <a:solidFill>
                  <a:schemeClr val="tx1"/>
                </a:solidFill>
              </a:rPr>
              <a:t>    </a:t>
            </a:r>
            <a:r>
              <a:rPr lang="en-AU" dirty="0" smtClean="0">
                <a:solidFill>
                  <a:schemeClr val="tx1"/>
                </a:solidFill>
              </a:rPr>
              <a:t>}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}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9820" y="1838706"/>
            <a:ext cx="494538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Fields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58343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6" grpId="0" animBg="1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</a:t>
            </a:r>
            <a:r>
              <a:rPr lang="en-AU" dirty="0" smtClean="0"/>
              <a:t>Storage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Reflection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434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8" y="3521700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specify that a function receives zero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accent1"/>
                </a:solidFill>
              </a:rPr>
              <a:t>Thank you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 smtClean="0">
                <a:solidFill>
                  <a:schemeClr val="accent1"/>
                </a:solidFill>
              </a:rPr>
              <a:t>Jorge Fioranelli - @jorgefioranelli</a:t>
            </a:r>
            <a:endParaRPr lang="en-AU" sz="3200" dirty="0">
              <a:solidFill>
                <a:schemeClr val="accent1"/>
              </a:solidFill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50096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2675" y="3498813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3437</Words>
  <Application>Microsoft Office PowerPoint</Application>
  <PresentationFormat>Widescreen</PresentationFormat>
  <Paragraphs>871</Paragraphs>
  <Slides>77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Times New Roman</vt:lpstr>
      <vt:lpstr>Retrospect</vt:lpstr>
      <vt:lpstr>Document</vt:lpstr>
      <vt:lpstr>F# Workshop </vt:lpstr>
      <vt:lpstr>Objectives</vt:lpstr>
      <vt:lpstr>Materials</vt:lpstr>
      <vt:lpstr>Pre-requisites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List Module</vt:lpstr>
      <vt:lpstr>List Module</vt:lpstr>
      <vt:lpstr>Classes – Immutable Fields</vt:lpstr>
      <vt:lpstr>Classes – Mutable Fields</vt:lpstr>
      <vt:lpstr>Classes – Interfaces</vt:lpstr>
      <vt:lpstr>Classes – Object Expressions</vt:lpstr>
      <vt:lpstr>Type Providers</vt:lpstr>
      <vt:lpstr>CSV Type Provider</vt:lpstr>
      <vt:lpstr>Entity Framework Type Provider</vt:lpstr>
      <vt:lpstr>Sql Client Type Provider</vt:lpstr>
      <vt:lpstr>Type Providers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2016-06-01T19:23:44Z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