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3"/>
  </p:notesMasterIdLst>
  <p:handoutMasterIdLst>
    <p:handoutMasterId r:id="rId64"/>
  </p:handoutMasterIdLst>
  <p:sldIdLst>
    <p:sldId id="385" r:id="rId5"/>
    <p:sldId id="383" r:id="rId6"/>
    <p:sldId id="382" r:id="rId7"/>
    <p:sldId id="273" r:id="rId8"/>
    <p:sldId id="386" r:id="rId9"/>
    <p:sldId id="280" r:id="rId10"/>
    <p:sldId id="281" r:id="rId11"/>
    <p:sldId id="275" r:id="rId12"/>
    <p:sldId id="274" r:id="rId13"/>
    <p:sldId id="278" r:id="rId14"/>
    <p:sldId id="284" r:id="rId15"/>
    <p:sldId id="387" r:id="rId16"/>
    <p:sldId id="286" r:id="rId17"/>
    <p:sldId id="291" r:id="rId18"/>
    <p:sldId id="293" r:id="rId19"/>
    <p:sldId id="296" r:id="rId20"/>
    <p:sldId id="402" r:id="rId21"/>
    <p:sldId id="298" r:id="rId22"/>
    <p:sldId id="377" r:id="rId23"/>
    <p:sldId id="300" r:id="rId24"/>
    <p:sldId id="301" r:id="rId25"/>
    <p:sldId id="303" r:id="rId26"/>
    <p:sldId id="304" r:id="rId27"/>
    <p:sldId id="305" r:id="rId28"/>
    <p:sldId id="369" r:id="rId29"/>
    <p:sldId id="313" r:id="rId30"/>
    <p:sldId id="312" r:id="rId31"/>
    <p:sldId id="378" r:id="rId32"/>
    <p:sldId id="314" r:id="rId33"/>
    <p:sldId id="306" r:id="rId34"/>
    <p:sldId id="308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70" r:id="rId43"/>
    <p:sldId id="333" r:id="rId44"/>
    <p:sldId id="332" r:id="rId45"/>
    <p:sldId id="379" r:id="rId46"/>
    <p:sldId id="334" r:id="rId47"/>
    <p:sldId id="326" r:id="rId48"/>
    <p:sldId id="324" r:id="rId49"/>
    <p:sldId id="325" r:id="rId50"/>
    <p:sldId id="338" r:id="rId51"/>
    <p:sldId id="388" r:id="rId52"/>
    <p:sldId id="394" r:id="rId53"/>
    <p:sldId id="395" r:id="rId54"/>
    <p:sldId id="396" r:id="rId55"/>
    <p:sldId id="397" r:id="rId56"/>
    <p:sldId id="371" r:id="rId57"/>
    <p:sldId id="351" r:id="rId58"/>
    <p:sldId id="349" r:id="rId59"/>
    <p:sldId id="380" r:id="rId60"/>
    <p:sldId id="357" r:id="rId61"/>
    <p:sldId id="400" r:id="rId6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30" y="54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12/4/2016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12/4/2016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for Mac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6.x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 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04672" y="4529379"/>
            <a:ext cx="423276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000" dirty="0"/>
              <a:t>Download links:</a:t>
            </a:r>
          </a:p>
          <a:p>
            <a:pPr marL="45720" indent="0">
              <a:buNone/>
            </a:pPr>
            <a:r>
              <a:rPr lang="en-US" sz="2000" dirty="0"/>
              <a:t>fsharpworkshop.com/#pre-requisites</a:t>
            </a:r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r>
              <a:rPr lang="en-AU" sz="20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000" dirty="0"/>
              <a:t>on the Exercises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x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1915495"/>
            <a:chOff x="869687" y="2272312"/>
            <a:chExt cx="4205231" cy="191549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result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2384</Words>
  <Application>Microsoft Office PowerPoint</Application>
  <PresentationFormat>Widescreen</PresentationFormat>
  <Paragraphs>619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2016-12-04T17:01:19Z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