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1188" y="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12/4/2016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12/4/2016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1915495"/>
            <a:chOff x="869687" y="2272312"/>
            <a:chExt cx="4205231" cy="191549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result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2384</Words>
  <Application>Microsoft Office PowerPoint</Application>
  <PresentationFormat>Widescreen</PresentationFormat>
  <Paragraphs>619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2016-12-04T20:55:26Z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