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1" d="100"/>
          <a:sy n="91" d="100"/>
        </p:scale>
        <p:origin x="62" y="23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20EA5F0D-C1DC-412F-A146-DDB3A74B588F}" type="datetimeFigureOut">
              <a:rPr lang="en-US"/>
              <a:t>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A8CDE508-72C8-4AB5-AA9C-1584D31690E0}" type="datetimeFigureOut">
              <a:rPr lang="en-US"/>
              <a:t>2/10/2015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3453646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2/10/2015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2/10/2015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its last parameter?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Professional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Visual Studio Runner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 smtClean="0"/>
                  <a:t>-&gt;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(head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CsvTypeProvider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3734</Words>
  <Application>Microsoft Office PowerPoint</Application>
  <PresentationFormat>Widescreen</PresentationFormat>
  <Paragraphs>959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2015-02-10T20:26:12Z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