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71" r:id="rId82"/>
    <p:sldId id="351" r:id="rId83"/>
    <p:sldId id="349" r:id="rId84"/>
    <p:sldId id="380" r:id="rId85"/>
    <p:sldId id="357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67" d="100"/>
          <a:sy n="67" d="100"/>
        </p:scale>
        <p:origin x="66" y="6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</a:t>
            </a:r>
            <a:r>
              <a:rPr lang="en-US" sz="4000" smtClean="0"/>
              <a:t>2013 Professional </a:t>
            </a:r>
            <a:r>
              <a:rPr lang="en-US" sz="4000" dirty="0" smtClean="0"/>
              <a:t>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err="1" smtClean="0"/>
              <a:t>SqlServer</a:t>
            </a:r>
            <a:r>
              <a:rPr lang="en-AU" sz="4000" dirty="0" smtClean="0"/>
              <a:t> </a:t>
            </a:r>
            <a:r>
              <a:rPr lang="en-AU" sz="4000" dirty="0"/>
              <a:t>2005 or </a:t>
            </a:r>
            <a:r>
              <a:rPr lang="en-AU" sz="4000" dirty="0" smtClean="0"/>
              <a:t>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 (Id: </a:t>
            </a:r>
            <a:r>
              <a:rPr lang="en-US" sz="4000" dirty="0" err="1" smtClean="0"/>
              <a:t>FSharp.Data</a:t>
            </a:r>
            <a:r>
              <a:rPr lang="en-US" sz="4000" dirty="0" smtClean="0"/>
              <a:t>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FSharp.Data.SqlClient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2</a:t>
            </a:r>
            <a:r>
              <a:rPr lang="en-AU" sz="1800" b="1" dirty="0" smtClean="0">
                <a:solidFill>
                  <a:schemeClr val="accent1"/>
                </a:solidFill>
              </a:rPr>
              <a:t> :: 4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28584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5204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24342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650786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ls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/>
                  <a:t>-&gt;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/>
                  <a:t>tail </a:t>
                </a:r>
                <a:r>
                  <a:rPr lang="en-AU" sz="2000" dirty="0" smtClean="0"/>
                  <a:t>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else</a:t>
                </a:r>
                <a:r>
                  <a:rPr lang="en-AU" sz="2000" dirty="0" smtClean="0"/>
                  <a:t> even tail </a:t>
                </a:r>
                <a:r>
                  <a:rPr lang="en-AU" sz="2000" dirty="0" err="1" smtClean="0"/>
                  <a:t>acc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509476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45564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94071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751021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 </a:t>
            </a:r>
            <a:r>
              <a:rPr lang="en-AU" sz="3000" dirty="0"/>
              <a:t>Oriented </a:t>
            </a:r>
            <a:r>
              <a:rPr lang="en-AU" sz="3000" dirty="0" smtClean="0"/>
              <a:t>Programming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smtClean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3537</Words>
  <Application>Microsoft Office PowerPoint</Application>
  <PresentationFormat>Widescreen</PresentationFormat>
  <Paragraphs>916</Paragraphs>
  <Slides>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Demo 4</vt:lpstr>
      <vt:lpstr>Exercise 4</vt:lpstr>
      <vt:lpstr>Exercise 4</vt:lpstr>
      <vt:lpstr>Review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2014-11-06T03:41:51Z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