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8"/>
  </p:notesMasterIdLst>
  <p:handoutMasterIdLst>
    <p:handoutMasterId r:id="rId89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27" r:id="rId65"/>
    <p:sldId id="328" r:id="rId66"/>
    <p:sldId id="335" r:id="rId67"/>
    <p:sldId id="338" r:id="rId68"/>
    <p:sldId id="33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371" r:id="rId82"/>
    <p:sldId id="351" r:id="rId83"/>
    <p:sldId id="349" r:id="rId84"/>
    <p:sldId id="380" r:id="rId85"/>
    <p:sldId id="357" r:id="rId86"/>
    <p:sldId id="400" r:id="rId87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3" d="100"/>
          <a:sy n="113" d="100"/>
        </p:scale>
        <p:origin x="22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2.0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9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312504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528038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Storage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you</a:t>
            </a:r>
            <a:endParaRPr lang="en-AU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3832</Words>
  <Application>Microsoft Office PowerPoint</Application>
  <PresentationFormat>Widescreen</PresentationFormat>
  <Paragraphs>981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2016-02-01T00:29:37Z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