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371" r:id="rId85"/>
    <p:sldId id="351" r:id="rId86"/>
    <p:sldId id="349" r:id="rId87"/>
    <p:sldId id="380" r:id="rId88"/>
    <p:sldId id="357" r:id="rId89"/>
    <p:sldId id="400" r:id="rId90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5/5/2015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5/5/2015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Do not close Visual Studio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Professional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Visual Studio Runner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70161" y="4572000"/>
            <a:ext cx="12669982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programming | type providers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0530" y="3554959"/>
            <a:ext cx="1943969" cy="2981789"/>
            <a:chOff x="3340530" y="3554959"/>
            <a:chExt cx="1943969" cy="2981789"/>
          </a:xfrm>
        </p:grpSpPr>
        <p:grpSp>
          <p:nvGrpSpPr>
            <p:cNvPr id="18" name="Group 17"/>
            <p:cNvGrpSpPr/>
            <p:nvPr/>
          </p:nvGrpSpPr>
          <p:grpSpPr>
            <a:xfrm>
              <a:off x="3409206" y="3554959"/>
              <a:ext cx="1655576" cy="1183562"/>
              <a:chOff x="2594596" y="4744745"/>
              <a:chExt cx="5660047" cy="206942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2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3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6712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Elbow Connector 22"/>
              <p:cNvCxnSpPr>
                <a:stCxn id="19" idx="0"/>
                <a:endCxn id="20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0"/>
                <a:endCxn id="21" idx="1"/>
              </p:cNvCxnSpPr>
              <p:nvPr/>
            </p:nvCxnSpPr>
            <p:spPr>
              <a:xfrm rot="16200000" flipH="1">
                <a:off x="59511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16200000" flipH="1">
                <a:off x="6380977" y="4043606"/>
                <a:ext cx="338129" cy="3409203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4596" y="4747674"/>
                <a:ext cx="275442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30530" y="4744745"/>
                <a:ext cx="2105017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40530" y="4910657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35202" y="55097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051039" y="6166098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67209" y="3594738"/>
            <a:ext cx="1943969" cy="2949165"/>
            <a:chOff x="7467209" y="3594738"/>
            <a:chExt cx="1943969" cy="294916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9050" y="3594738"/>
              <a:ext cx="864096" cy="1181886"/>
              <a:chOff x="2639624" y="4747677"/>
              <a:chExt cx="2628605" cy="206649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9624" y="4747677"/>
                <a:ext cx="2628605" cy="64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467209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4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45204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8028584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452048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31388" y="4301326"/>
            <a:ext cx="1943969" cy="2252443"/>
            <a:chOff x="9531388" y="4301326"/>
            <a:chExt cx="1943969" cy="2252443"/>
          </a:xfrm>
        </p:grpSpPr>
        <p:sp>
          <p:nvSpPr>
            <p:cNvPr id="42" name="TextBox 41"/>
            <p:cNvSpPr txBox="1"/>
            <p:nvPr/>
          </p:nvSpPr>
          <p:spPr>
            <a:xfrm>
              <a:off x="10075159" y="4301326"/>
              <a:ext cx="97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1388" y="4938985"/>
              <a:ext cx="1943969" cy="9233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>
                  <a:solidFill>
                    <a:schemeClr val="accent1"/>
                  </a:solidFill>
                </a:rPr>
                <a:t>2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:: 4 :: []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497988" y="5259789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224342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650786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8833" y="3603849"/>
            <a:ext cx="1943969" cy="2931027"/>
            <a:chOff x="5408833" y="3603849"/>
            <a:chExt cx="1943969" cy="2931027"/>
          </a:xfrm>
        </p:grpSpPr>
        <p:grpSp>
          <p:nvGrpSpPr>
            <p:cNvPr id="29" name="Group 28"/>
            <p:cNvGrpSpPr/>
            <p:nvPr/>
          </p:nvGrpSpPr>
          <p:grpSpPr>
            <a:xfrm>
              <a:off x="5770688" y="3603849"/>
              <a:ext cx="1249584" cy="1172772"/>
              <a:chOff x="2622938" y="4763611"/>
              <a:chExt cx="4016085" cy="205055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4</a:t>
                </a:r>
                <a:endParaRPr lang="en-AU" dirty="0"/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 flipH="1">
                <a:off x="3630357" y="5047886"/>
                <a:ext cx="285774" cy="1368148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Elbow Connector 32"/>
              <p:cNvCxnSpPr>
                <a:stCxn id="30" idx="0"/>
                <a:endCxn id="31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eft Brace 33"/>
              <p:cNvSpPr/>
              <p:nvPr/>
            </p:nvSpPr>
            <p:spPr>
              <a:xfrm rot="16200000" flipH="1">
                <a:off x="5496724" y="4949466"/>
                <a:ext cx="262920" cy="1565487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22938" y="4763611"/>
                <a:ext cx="274996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67208" y="4785379"/>
                <a:ext cx="1971815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08833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head%2=0?: no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42515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276999" y="6164226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</a:t>
            </a:r>
            <a:r>
              <a:rPr lang="en-AU" sz="2000" dirty="0" smtClean="0"/>
              <a:t>tail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acc</a:t>
                </a:r>
                <a:r>
                  <a:rPr lang="en-AU" sz="2000" dirty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=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-&gt; </a:t>
                </a:r>
                <a:r>
                  <a:rPr lang="en-AU" sz="2000" dirty="0" err="1" smtClean="0">
                    <a:solidFill>
                      <a:srgbClr val="0099CC"/>
                    </a:solidFill>
                  </a:rPr>
                  <a:t>List</a:t>
                </a:r>
                <a:r>
                  <a:rPr lang="en-AU" sz="2000" dirty="0" err="1" smtClean="0">
                    <a:solidFill>
                      <a:schemeClr val="tx1"/>
                    </a:solidFill>
                  </a:rPr>
                  <a:t>.</a:t>
                </a:r>
                <a:r>
                  <a:rPr lang="en-AU" sz="2000" dirty="0" err="1" smtClean="0"/>
                  <a:t>rev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r>
                  <a:rPr lang="en-AU" sz="2000" dirty="0"/>
                  <a:t>tail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-&gt; </a:t>
                </a:r>
                <a:r>
                  <a:rPr lang="en-AU" sz="2000" dirty="0"/>
                  <a:t>even </a:t>
                </a:r>
                <a:r>
                  <a:rPr lang="en-AU" sz="2000" dirty="0" err="1"/>
                  <a:t>acc</a:t>
                </a:r>
                <a:r>
                  <a:rPr lang="en-AU" sz="2000" dirty="0"/>
                  <a:t> tail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280874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50706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047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312135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Storage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smtClean="0">
                <a:solidFill>
                  <a:srgbClr val="0099CC"/>
                </a:solidFill>
              </a:rPr>
              <a:t>CsvProvider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</a:t>
            </a:r>
            <a:r>
              <a:rPr lang="en-AU" sz="2600" dirty="0">
                <a:solidFill>
                  <a:schemeClr val="bg1"/>
                </a:solidFill>
              </a:rPr>
              <a:t>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bg1"/>
                </a:solidFill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3735</Words>
  <Application>Microsoft Office PowerPoint</Application>
  <PresentationFormat>Widescreen</PresentationFormat>
  <Paragraphs>959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2015-05-05T03:34:39Z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