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5/5/2015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5/5/2015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Professional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Visual Studio Runner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Storage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CsvTypeProvider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3735</Words>
  <Application>Microsoft Office PowerPoint</Application>
  <PresentationFormat>Widescreen</PresentationFormat>
  <Paragraphs>959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2015-05-05T02:03:15Z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