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0" y="3561576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>
                <a:solidFill>
                  <a:schemeClr val="bg1"/>
                </a:solidFill>
                <a:latin typeface="Arial"/>
                <a:cs typeface="Arial"/>
              </a:rPr>
              <a:t>: Arun preet P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lang="en-US" sz="2000" b="1" spc="5">
                <a:solidFill>
                  <a:schemeClr val="bg1"/>
                </a:solidFill>
                <a:latin typeface="Arial"/>
                <a:cs typeface="Arial"/>
              </a:rPr>
              <a:t>BTECH TEXTILE TECHNOLOGY </a:t>
            </a:r>
            <a:endParaRPr lang="en-US" sz="20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ARUN PREET P</cp:lastModifiedBy>
  <cp:revision>7</cp:revision>
  <dcterms:created xsi:type="dcterms:W3CDTF">2024-04-04T19:22:38Z</dcterms:created>
  <dcterms:modified xsi:type="dcterms:W3CDTF">2024-04-30T17:44:34Z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