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6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69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61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80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5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7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8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2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5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6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0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E4AF-B716-40A1-9EA2-F26C6E3B172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CC582-71E2-4C1D-8E07-8951FE338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420-D580-829C-547C-3CC1931CB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Open Source </a:t>
            </a:r>
            <a:br>
              <a:rPr lang="en-IN" dirty="0"/>
            </a:br>
            <a:r>
              <a:rPr lang="en-IN" dirty="0"/>
              <a:t>Agile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9B1E0-2E8A-3873-96CC-CBE136006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117765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0C74-17B5-3F81-A079-9360BC25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BEDC-DACC-91F1-FFEF-770E8E1B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  <a:p>
            <a:r>
              <a:rPr lang="en-IN" dirty="0"/>
              <a:t>Project Vision</a:t>
            </a:r>
          </a:p>
          <a:p>
            <a:r>
              <a:rPr lang="en-IN" dirty="0"/>
              <a:t>Project Strategy</a:t>
            </a:r>
          </a:p>
          <a:p>
            <a:r>
              <a:rPr lang="en-IN" dirty="0"/>
              <a:t>Project Planning</a:t>
            </a:r>
          </a:p>
          <a:p>
            <a:r>
              <a:rPr lang="en-IN" dirty="0"/>
              <a:t>Project Roadmap</a:t>
            </a:r>
          </a:p>
          <a:p>
            <a:r>
              <a:rPr lang="en-IN" dirty="0"/>
              <a:t>Project Release </a:t>
            </a:r>
          </a:p>
          <a:p>
            <a:r>
              <a:rPr lang="en-IN" dirty="0"/>
              <a:t>Project Community</a:t>
            </a:r>
          </a:p>
        </p:txBody>
      </p:sp>
    </p:spTree>
    <p:extLst>
      <p:ext uri="{BB962C8B-B14F-4D97-AF65-F5344CB8AC3E}">
        <p14:creationId xmlns:p14="http://schemas.microsoft.com/office/powerpoint/2010/main" val="10690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A13F-0E9A-50E9-BA85-8F76995C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0E68-EBFC-CD07-511A-EDFB7957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Open-Source Agile Project Management software is a simple and scalable version for Project management for individuals, teams and enterprises.</a:t>
            </a:r>
          </a:p>
          <a:p>
            <a:r>
              <a:rPr lang="en-IN" dirty="0"/>
              <a:t>The Project is written with Python and Django stack.</a:t>
            </a:r>
          </a:p>
          <a:p>
            <a:r>
              <a:rPr lang="en-IN" dirty="0"/>
              <a:t>The Project is an Open-source project with MIT License.</a:t>
            </a:r>
          </a:p>
          <a:p>
            <a:r>
              <a:rPr lang="en-IN" dirty="0"/>
              <a:t>The Project can be utilized as Community and Commercial with no restrictions.</a:t>
            </a:r>
          </a:p>
          <a:p>
            <a:r>
              <a:rPr lang="en-IN" dirty="0"/>
              <a:t>The Project’s aim is to support IT Projects with simplicity.</a:t>
            </a:r>
          </a:p>
          <a:p>
            <a:r>
              <a:rPr lang="en-IN" dirty="0"/>
              <a:t>The Project members and AgileTIA will utilize the Project platform for consulting with Individuals, Teams and Enterprises to enable Agility through simple agile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8833419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117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Open Source  Agile Project Management</vt:lpstr>
      <vt:lpstr>Agenda</vt:lpstr>
      <vt:lpstr>Project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ARUNRG</dc:creator>
  <cp:lastModifiedBy>ARUNRG</cp:lastModifiedBy>
  <cp:revision>1</cp:revision>
  <dcterms:created xsi:type="dcterms:W3CDTF">2024-09-29T05:40:39Z</dcterms:created>
  <dcterms:modified xsi:type="dcterms:W3CDTF">2024-09-29T05:44:16Z</dcterms:modified>
</cp:coreProperties>
</file>