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4071-8B05-4456-9A78-BED2228AD6B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D64C-A752-44B5-AC30-C62EDAAE1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98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4071-8B05-4456-9A78-BED2228AD6B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D64C-A752-44B5-AC30-C62EDAAE1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58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4071-8B05-4456-9A78-BED2228AD6B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D64C-A752-44B5-AC30-C62EDAAE1BF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1745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4071-8B05-4456-9A78-BED2228AD6B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D64C-A752-44B5-AC30-C62EDAAE1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028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4071-8B05-4456-9A78-BED2228AD6B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D64C-A752-44B5-AC30-C62EDAAE1BF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8579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4071-8B05-4456-9A78-BED2228AD6B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D64C-A752-44B5-AC30-C62EDAAE1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332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4071-8B05-4456-9A78-BED2228AD6B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D64C-A752-44B5-AC30-C62EDAAE1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280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4071-8B05-4456-9A78-BED2228AD6B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D64C-A752-44B5-AC30-C62EDAAE1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08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4071-8B05-4456-9A78-BED2228AD6B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D64C-A752-44B5-AC30-C62EDAAE1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55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4071-8B05-4456-9A78-BED2228AD6B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D64C-A752-44B5-AC30-C62EDAAE1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45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4071-8B05-4456-9A78-BED2228AD6B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D64C-A752-44B5-AC30-C62EDAAE1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85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4071-8B05-4456-9A78-BED2228AD6B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D64C-A752-44B5-AC30-C62EDAAE1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57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4071-8B05-4456-9A78-BED2228AD6B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D64C-A752-44B5-AC30-C62EDAAE1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37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4071-8B05-4456-9A78-BED2228AD6B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D64C-A752-44B5-AC30-C62EDAAE1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85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4071-8B05-4456-9A78-BED2228AD6B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D64C-A752-44B5-AC30-C62EDAAE1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35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D64C-A752-44B5-AC30-C62EDAAE1BFA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4071-8B05-4456-9A78-BED2228AD6BF}" type="datetimeFigureOut">
              <a:rPr lang="en-IN" smtClean="0"/>
              <a:t>29-09-2024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61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A4071-8B05-4456-9A78-BED2228AD6B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38D64C-A752-44B5-AC30-C62EDAAE1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85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8BF0-8553-4942-4FF2-9BCA3E9A1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Project System Design and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0E1C7-F743-BF83-B23C-26A9B290C1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Sep 2024</a:t>
            </a:r>
          </a:p>
        </p:txBody>
      </p:sp>
    </p:spTree>
    <p:extLst>
      <p:ext uri="{BB962C8B-B14F-4D97-AF65-F5344CB8AC3E}">
        <p14:creationId xmlns:p14="http://schemas.microsoft.com/office/powerpoint/2010/main" val="420473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6C79738D-00D1-A626-CADD-A5534F160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046" y="2102468"/>
            <a:ext cx="597108" cy="597108"/>
          </a:xfrm>
          <a:prstGeom prst="rect">
            <a:avLst/>
          </a:prstGeom>
        </p:spPr>
      </p:pic>
      <p:pic>
        <p:nvPicPr>
          <p:cNvPr id="9" name="Graphic 8" descr="Users">
            <a:extLst>
              <a:ext uri="{FF2B5EF4-FFF2-40B4-BE49-F238E27FC236}">
                <a16:creationId xmlns:a16="http://schemas.microsoft.com/office/drawing/2014/main" id="{33AA0EBF-8D27-F418-A734-B3A246ACC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187" y="2699576"/>
            <a:ext cx="914400" cy="914400"/>
          </a:xfrm>
          <a:prstGeom prst="rect">
            <a:avLst/>
          </a:prstGeom>
        </p:spPr>
      </p:pic>
      <p:pic>
        <p:nvPicPr>
          <p:cNvPr id="11" name="Graphic 10" descr="City">
            <a:extLst>
              <a:ext uri="{FF2B5EF4-FFF2-40B4-BE49-F238E27FC236}">
                <a16:creationId xmlns:a16="http://schemas.microsoft.com/office/drawing/2014/main" id="{5CD5B9A8-C777-5DCD-F797-199023384C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046" y="3563433"/>
            <a:ext cx="914400" cy="914400"/>
          </a:xfrm>
          <a:prstGeom prst="rect">
            <a:avLst/>
          </a:prstGeom>
        </p:spPr>
      </p:pic>
      <p:pic>
        <p:nvPicPr>
          <p:cNvPr id="13" name="Graphic 12" descr="Smart Phone">
            <a:extLst>
              <a:ext uri="{FF2B5EF4-FFF2-40B4-BE49-F238E27FC236}">
                <a16:creationId xmlns:a16="http://schemas.microsoft.com/office/drawing/2014/main" id="{EF9AF398-5239-8CF2-FEBC-DD393AAC9E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24166" y="4935608"/>
            <a:ext cx="914400" cy="914400"/>
          </a:xfrm>
          <a:prstGeom prst="rect">
            <a:avLst/>
          </a:prstGeom>
        </p:spPr>
      </p:pic>
      <p:pic>
        <p:nvPicPr>
          <p:cNvPr id="15" name="Graphic 14" descr="Tablet">
            <a:extLst>
              <a:ext uri="{FF2B5EF4-FFF2-40B4-BE49-F238E27FC236}">
                <a16:creationId xmlns:a16="http://schemas.microsoft.com/office/drawing/2014/main" id="{24BB4F2B-8554-4890-267B-D39EAE7E7B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59178" y="4949446"/>
            <a:ext cx="914400" cy="914400"/>
          </a:xfrm>
          <a:prstGeom prst="rect">
            <a:avLst/>
          </a:prstGeom>
        </p:spPr>
      </p:pic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AE4A9444-7259-DB93-56DF-AE25397BAF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89154" y="5014209"/>
            <a:ext cx="914400" cy="91440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149EC16-002F-5C2E-4057-98D893398603}"/>
              </a:ext>
            </a:extLst>
          </p:cNvPr>
          <p:cNvSpPr/>
          <p:nvPr/>
        </p:nvSpPr>
        <p:spPr>
          <a:xfrm>
            <a:off x="2280313" y="422316"/>
            <a:ext cx="6608854" cy="585676"/>
          </a:xfrm>
          <a:prstGeom prst="roundRect">
            <a:avLst>
              <a:gd name="adj" fmla="val 91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Cloud-Service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A4199F-2789-C24C-FD1A-92BDDFC62DC3}"/>
              </a:ext>
            </a:extLst>
          </p:cNvPr>
          <p:cNvGrpSpPr/>
          <p:nvPr/>
        </p:nvGrpSpPr>
        <p:grpSpPr>
          <a:xfrm>
            <a:off x="3510098" y="1484026"/>
            <a:ext cx="4167266" cy="2707647"/>
            <a:chOff x="3510098" y="1484026"/>
            <a:chExt cx="4167266" cy="270764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141B7FA-6825-681A-B9B7-C4CCC05D814D}"/>
                </a:ext>
              </a:extLst>
            </p:cNvPr>
            <p:cNvSpPr/>
            <p:nvPr/>
          </p:nvSpPr>
          <p:spPr>
            <a:xfrm>
              <a:off x="3510098" y="1842062"/>
              <a:ext cx="4167266" cy="2349611"/>
            </a:xfrm>
            <a:prstGeom prst="roundRect">
              <a:avLst>
                <a:gd name="adj" fmla="val 518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E7B961-31C6-1D3B-FC5D-F4A7E61DE165}"/>
                </a:ext>
              </a:extLst>
            </p:cNvPr>
            <p:cNvSpPr/>
            <p:nvPr/>
          </p:nvSpPr>
          <p:spPr>
            <a:xfrm>
              <a:off x="4122295" y="1484026"/>
              <a:ext cx="3102964" cy="35803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/>
                <a:t>Open-Source Agile Project Management</a:t>
              </a:r>
            </a:p>
          </p:txBody>
        </p:sp>
        <p:pic>
          <p:nvPicPr>
            <p:cNvPr id="22" name="Graphic 21" descr="Programmer">
              <a:extLst>
                <a:ext uri="{FF2B5EF4-FFF2-40B4-BE49-F238E27FC236}">
                  <a16:creationId xmlns:a16="http://schemas.microsoft.com/office/drawing/2014/main" id="{5CA9E772-D6B9-968D-73D6-5FE4E2938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66771" y="2344052"/>
              <a:ext cx="711047" cy="711047"/>
            </a:xfrm>
            <a:prstGeom prst="rect">
              <a:avLst/>
            </a:prstGeom>
          </p:spPr>
        </p:pic>
        <p:pic>
          <p:nvPicPr>
            <p:cNvPr id="52" name="Graphic 51" descr="Programmer">
              <a:extLst>
                <a:ext uri="{FF2B5EF4-FFF2-40B4-BE49-F238E27FC236}">
                  <a16:creationId xmlns:a16="http://schemas.microsoft.com/office/drawing/2014/main" id="{F9F6E59B-2F07-8B2F-EB7F-686BF0B78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070320" y="2344052"/>
              <a:ext cx="711047" cy="711047"/>
            </a:xfrm>
            <a:prstGeom prst="rect">
              <a:avLst/>
            </a:prstGeom>
          </p:spPr>
        </p:pic>
        <p:pic>
          <p:nvPicPr>
            <p:cNvPr id="53" name="Graphic 52" descr="Programmer">
              <a:extLst>
                <a:ext uri="{FF2B5EF4-FFF2-40B4-BE49-F238E27FC236}">
                  <a16:creationId xmlns:a16="http://schemas.microsoft.com/office/drawing/2014/main" id="{65B0EB80-178E-F6C5-6CE9-0D6B3656F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416509" y="2334111"/>
              <a:ext cx="711047" cy="711047"/>
            </a:xfrm>
            <a:prstGeom prst="rect">
              <a:avLst/>
            </a:prstGeom>
          </p:spPr>
        </p:pic>
      </p:grpSp>
      <p:pic>
        <p:nvPicPr>
          <p:cNvPr id="25" name="Graphic 24" descr="Gauge">
            <a:extLst>
              <a:ext uri="{FF2B5EF4-FFF2-40B4-BE49-F238E27FC236}">
                <a16:creationId xmlns:a16="http://schemas.microsoft.com/office/drawing/2014/main" id="{E2C49C31-EF6F-1A48-F4F7-A9044A5443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56600" y="2437730"/>
            <a:ext cx="577956" cy="577956"/>
          </a:xfrm>
          <a:prstGeom prst="rect">
            <a:avLst/>
          </a:prstGeom>
        </p:spPr>
      </p:pic>
      <p:pic>
        <p:nvPicPr>
          <p:cNvPr id="27" name="Graphic 26" descr="Gears">
            <a:extLst>
              <a:ext uri="{FF2B5EF4-FFF2-40B4-BE49-F238E27FC236}">
                <a16:creationId xmlns:a16="http://schemas.microsoft.com/office/drawing/2014/main" id="{F835F6C8-6D13-52C6-E9EC-2B94C3567A7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45425" y="2385608"/>
            <a:ext cx="682200" cy="682200"/>
          </a:xfrm>
          <a:prstGeom prst="rect">
            <a:avLst/>
          </a:prstGeom>
        </p:spPr>
      </p:pic>
      <p:pic>
        <p:nvPicPr>
          <p:cNvPr id="29" name="Graphic 28" descr="Upward trend">
            <a:extLst>
              <a:ext uri="{FF2B5EF4-FFF2-40B4-BE49-F238E27FC236}">
                <a16:creationId xmlns:a16="http://schemas.microsoft.com/office/drawing/2014/main" id="{622B7386-7A7C-D6E0-A55F-14DA87B99F3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95163" y="2533149"/>
            <a:ext cx="466271" cy="466271"/>
          </a:xfrm>
          <a:prstGeom prst="rect">
            <a:avLst/>
          </a:prstGeom>
        </p:spPr>
      </p:pic>
      <p:pic>
        <p:nvPicPr>
          <p:cNvPr id="31" name="Graphic 30" descr="Database">
            <a:extLst>
              <a:ext uri="{FF2B5EF4-FFF2-40B4-BE49-F238E27FC236}">
                <a16:creationId xmlns:a16="http://schemas.microsoft.com/office/drawing/2014/main" id="{F29C65F5-C884-AB2B-E542-14A3D108BC0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11616" y="2485707"/>
            <a:ext cx="466271" cy="46627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BECB73B-BF6D-3C15-CCC9-121B650FE36C}"/>
              </a:ext>
            </a:extLst>
          </p:cNvPr>
          <p:cNvSpPr/>
          <p:nvPr/>
        </p:nvSpPr>
        <p:spPr>
          <a:xfrm>
            <a:off x="5256600" y="3015686"/>
            <a:ext cx="2204834" cy="410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CE-CI-CD Pipeline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865F362-F993-E5AA-4C8E-65F3478A255E}"/>
              </a:ext>
            </a:extLst>
          </p:cNvPr>
          <p:cNvSpPr/>
          <p:nvPr/>
        </p:nvSpPr>
        <p:spPr>
          <a:xfrm>
            <a:off x="4122295" y="3563433"/>
            <a:ext cx="914400" cy="6282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UI/UX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13F413-8C48-E892-150B-2460D97635EE}"/>
              </a:ext>
            </a:extLst>
          </p:cNvPr>
          <p:cNvSpPr/>
          <p:nvPr/>
        </p:nvSpPr>
        <p:spPr>
          <a:xfrm>
            <a:off x="4920156" y="3579699"/>
            <a:ext cx="914400" cy="6282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CI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7B2942-BB7F-5509-D2A1-422CEBB38314}"/>
              </a:ext>
            </a:extLst>
          </p:cNvPr>
          <p:cNvSpPr/>
          <p:nvPr/>
        </p:nvSpPr>
        <p:spPr>
          <a:xfrm>
            <a:off x="5718017" y="3563433"/>
            <a:ext cx="914400" cy="6282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CD</a:t>
            </a:r>
          </a:p>
        </p:txBody>
      </p:sp>
      <p:pic>
        <p:nvPicPr>
          <p:cNvPr id="37" name="Graphic 36" descr="Box">
            <a:extLst>
              <a:ext uri="{FF2B5EF4-FFF2-40B4-BE49-F238E27FC236}">
                <a16:creationId xmlns:a16="http://schemas.microsoft.com/office/drawing/2014/main" id="{2DABD4A6-1C21-1757-2FFD-533506766C0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13505" y="3544804"/>
            <a:ext cx="628240" cy="628240"/>
          </a:xfrm>
          <a:prstGeom prst="rect">
            <a:avLst/>
          </a:prstGeom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36E0FB6-9049-696D-19CB-E540BFC3879F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677364" y="1078748"/>
            <a:ext cx="510869" cy="1938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B447437-9D84-51C5-55BA-735371727243}"/>
              </a:ext>
            </a:extLst>
          </p:cNvPr>
          <p:cNvCxnSpPr>
            <a:stCxn id="20" idx="1"/>
          </p:cNvCxnSpPr>
          <p:nvPr/>
        </p:nvCxnSpPr>
        <p:spPr>
          <a:xfrm rot="10800000" flipH="1" flipV="1">
            <a:off x="2280313" y="715153"/>
            <a:ext cx="327976" cy="3762679"/>
          </a:xfrm>
          <a:prstGeom prst="bentConnector4">
            <a:avLst>
              <a:gd name="adj1" fmla="val -69700"/>
              <a:gd name="adj2" fmla="val 538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B9285BB-FDAF-3ACB-259C-5AE17C4FDF81}"/>
              </a:ext>
            </a:extLst>
          </p:cNvPr>
          <p:cNvSpPr txBox="1"/>
          <p:nvPr/>
        </p:nvSpPr>
        <p:spPr>
          <a:xfrm>
            <a:off x="441422" y="2555043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Individuals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BE4989-14EA-BB53-F10D-4729B0905287}"/>
              </a:ext>
            </a:extLst>
          </p:cNvPr>
          <p:cNvSpPr txBox="1"/>
          <p:nvPr/>
        </p:nvSpPr>
        <p:spPr>
          <a:xfrm>
            <a:off x="680726" y="3324897"/>
            <a:ext cx="82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Teams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4353E1-F190-6483-DF9F-126BCB9F392F}"/>
              </a:ext>
            </a:extLst>
          </p:cNvPr>
          <p:cNvSpPr txBox="1"/>
          <p:nvPr/>
        </p:nvSpPr>
        <p:spPr>
          <a:xfrm>
            <a:off x="793373" y="4333287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Enterprises</a:t>
            </a:r>
          </a:p>
          <a:p>
            <a:r>
              <a:rPr lang="en-IN" dirty="0"/>
              <a:t>And Startup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AAE043-2760-CCA1-A3E4-167CFD18AF92}"/>
              </a:ext>
            </a:extLst>
          </p:cNvPr>
          <p:cNvSpPr txBox="1"/>
          <p:nvPr/>
        </p:nvSpPr>
        <p:spPr>
          <a:xfrm>
            <a:off x="1371207" y="5827522"/>
            <a:ext cx="62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D0E799-203F-7ED1-9DC0-BDED6BCA2B1B}"/>
              </a:ext>
            </a:extLst>
          </p:cNvPr>
          <p:cNvSpPr txBox="1"/>
          <p:nvPr/>
        </p:nvSpPr>
        <p:spPr>
          <a:xfrm>
            <a:off x="2699647" y="5863846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Mobile/API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20E343D-E4D7-A166-6903-80E1515C6637}"/>
              </a:ext>
            </a:extLst>
          </p:cNvPr>
          <p:cNvCxnSpPr>
            <a:stCxn id="20" idx="1"/>
          </p:cNvCxnSpPr>
          <p:nvPr/>
        </p:nvCxnSpPr>
        <p:spPr>
          <a:xfrm rot="10800000" flipV="1">
            <a:off x="1289155" y="715154"/>
            <a:ext cx="991159" cy="11269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063B995-A45E-DD50-B24C-DC19D172224C}"/>
              </a:ext>
            </a:extLst>
          </p:cNvPr>
          <p:cNvSpPr/>
          <p:nvPr/>
        </p:nvSpPr>
        <p:spPr>
          <a:xfrm>
            <a:off x="3766770" y="3067808"/>
            <a:ext cx="1425269" cy="305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457555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29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Project System Design and 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ARUNRG</dc:creator>
  <cp:lastModifiedBy>ARUNRG</cp:lastModifiedBy>
  <cp:revision>7</cp:revision>
  <dcterms:created xsi:type="dcterms:W3CDTF">2024-09-29T07:36:04Z</dcterms:created>
  <dcterms:modified xsi:type="dcterms:W3CDTF">2024-09-29T07:47:16Z</dcterms:modified>
</cp:coreProperties>
</file>