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10" r:id="rId5"/>
  </p:sldMasterIdLst>
  <p:notesMasterIdLst>
    <p:notesMasterId r:id="rId9"/>
  </p:notesMasterIdLst>
  <p:handoutMasterIdLst>
    <p:handoutMasterId r:id="rId10"/>
  </p:handoutMasterIdLst>
  <p:sldIdLst>
    <p:sldId id="333" r:id="rId6"/>
    <p:sldId id="2147470025" r:id="rId7"/>
    <p:sldId id="479" r:id="rId8"/>
  </p:sldIdLst>
  <p:sldSz cx="9144000" cy="5143500" type="screen16x9"/>
  <p:notesSz cx="7010400" cy="92964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lendra Kumar" initials="SK" lastIdx="1" clrIdx="0">
    <p:extLst>
      <p:ext uri="{19B8F6BF-5375-455C-9EA6-DF929625EA0E}">
        <p15:presenceInfo xmlns:p15="http://schemas.microsoft.com/office/powerpoint/2012/main" userId="S-1-5-21-266749940-1637964444-929701000-1132567" providerId="AD"/>
      </p:ext>
    </p:extLst>
  </p:cmAuthor>
  <p:cmAuthor id="2" name="Mahesh Lakkavalli Srikar" initials="MLS" lastIdx="1" clrIdx="1">
    <p:extLst>
      <p:ext uri="{19B8F6BF-5375-455C-9EA6-DF929625EA0E}">
        <p15:presenceInfo xmlns:p15="http://schemas.microsoft.com/office/powerpoint/2012/main" userId="S-1-5-21-266749940-1637964444-929701000-876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BF00"/>
    <a:srgbClr val="215968"/>
    <a:srgbClr val="7F7F7F"/>
    <a:srgbClr val="B9B9B9"/>
    <a:srgbClr val="000000"/>
    <a:srgbClr val="007CC3"/>
    <a:srgbClr val="FFFFFF"/>
    <a:srgbClr val="0F9FC3"/>
    <a:srgbClr val="1199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10142-4FC2-4B2C-B07B-E6ABEA544436}" v="311" dt="2024-09-23T03:45:34.65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58"/>
      </p:cViewPr>
      <p:guideLst>
        <p:guide orient="horz" pos="1620"/>
        <p:guide pos="2880"/>
        <p:guide orient="horz" pos="166"/>
        <p:guide orient="horz" pos="1632"/>
        <p:guide pos="184"/>
        <p:guide pos="223"/>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03520C-7448-4CF8-8B75-44FF9500351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00080610-1019-4689-B30E-83AC9B571C3D}">
      <dgm:prSet custT="1"/>
      <dgm:spPr/>
      <dgm:t>
        <a:bodyPr/>
        <a:lstStyle/>
        <a:p>
          <a:r>
            <a:rPr lang="en-US" sz="1600" b="1" i="0" baseline="0"/>
            <a:t>THANK  YOU !</a:t>
          </a:r>
          <a:endParaRPr lang="en-US" sz="1600"/>
        </a:p>
      </dgm:t>
    </dgm:pt>
    <dgm:pt modelId="{E78EA2F6-5080-4B08-A6D8-7B009E20F9B6}" type="parTrans" cxnId="{45A5A823-AEB8-40D9-9934-1FC3963A1E35}">
      <dgm:prSet/>
      <dgm:spPr/>
      <dgm:t>
        <a:bodyPr/>
        <a:lstStyle/>
        <a:p>
          <a:endParaRPr lang="en-US"/>
        </a:p>
      </dgm:t>
    </dgm:pt>
    <dgm:pt modelId="{8832D792-6CFA-48A4-A135-8FE52700E1FA}" type="sibTrans" cxnId="{45A5A823-AEB8-40D9-9934-1FC3963A1E35}">
      <dgm:prSet/>
      <dgm:spPr/>
      <dgm:t>
        <a:bodyPr/>
        <a:lstStyle/>
        <a:p>
          <a:endParaRPr lang="en-US"/>
        </a:p>
      </dgm:t>
    </dgm:pt>
    <dgm:pt modelId="{BAA145D3-385F-4365-BA24-8B9AC03D7D3C}" type="pres">
      <dgm:prSet presAssocID="{F703520C-7448-4CF8-8B75-44FF95003513}" presName="Name0" presStyleCnt="0">
        <dgm:presLayoutVars>
          <dgm:dir/>
          <dgm:animLvl val="lvl"/>
          <dgm:resizeHandles val="exact"/>
        </dgm:presLayoutVars>
      </dgm:prSet>
      <dgm:spPr/>
    </dgm:pt>
    <dgm:pt modelId="{A2FCD1E4-4BF5-4CC9-949C-5CFA9561CCEC}" type="pres">
      <dgm:prSet presAssocID="{00080610-1019-4689-B30E-83AC9B571C3D}" presName="linNode" presStyleCnt="0"/>
      <dgm:spPr/>
    </dgm:pt>
    <dgm:pt modelId="{663FEE32-D9F2-4237-9F9E-EF21AD304D3E}" type="pres">
      <dgm:prSet presAssocID="{00080610-1019-4689-B30E-83AC9B571C3D}" presName="parentText" presStyleLbl="node1" presStyleIdx="0" presStyleCnt="1">
        <dgm:presLayoutVars>
          <dgm:chMax val="1"/>
          <dgm:bulletEnabled val="1"/>
        </dgm:presLayoutVars>
      </dgm:prSet>
      <dgm:spPr/>
    </dgm:pt>
  </dgm:ptLst>
  <dgm:cxnLst>
    <dgm:cxn modelId="{45A5A823-AEB8-40D9-9934-1FC3963A1E35}" srcId="{F703520C-7448-4CF8-8B75-44FF95003513}" destId="{00080610-1019-4689-B30E-83AC9B571C3D}" srcOrd="0" destOrd="0" parTransId="{E78EA2F6-5080-4B08-A6D8-7B009E20F9B6}" sibTransId="{8832D792-6CFA-48A4-A135-8FE52700E1FA}"/>
    <dgm:cxn modelId="{F769A365-8C5D-477A-A22E-2580B6D52CB7}" type="presOf" srcId="{00080610-1019-4689-B30E-83AC9B571C3D}" destId="{663FEE32-D9F2-4237-9F9E-EF21AD304D3E}" srcOrd="0" destOrd="0" presId="urn:microsoft.com/office/officeart/2005/8/layout/vList5"/>
    <dgm:cxn modelId="{C6ECB0F8-1910-44E7-849E-B7D60CE08809}" type="presOf" srcId="{F703520C-7448-4CF8-8B75-44FF95003513}" destId="{BAA145D3-385F-4365-BA24-8B9AC03D7D3C}" srcOrd="0" destOrd="0" presId="urn:microsoft.com/office/officeart/2005/8/layout/vList5"/>
    <dgm:cxn modelId="{4EC1DC33-7F3A-4016-A346-FA425DF199D9}" type="presParOf" srcId="{BAA145D3-385F-4365-BA24-8B9AC03D7D3C}" destId="{A2FCD1E4-4BF5-4CC9-949C-5CFA9561CCEC}" srcOrd="0" destOrd="0" presId="urn:microsoft.com/office/officeart/2005/8/layout/vList5"/>
    <dgm:cxn modelId="{054887CA-EBBF-4D7B-88AA-1A0671C5790F}" type="presParOf" srcId="{A2FCD1E4-4BF5-4CC9-949C-5CFA9561CCEC}" destId="{663FEE32-D9F2-4237-9F9E-EF21AD304D3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FEE32-D9F2-4237-9F9E-EF21AD304D3E}">
      <dsp:nvSpPr>
        <dsp:cNvPr id="0" name=""/>
        <dsp:cNvSpPr/>
      </dsp:nvSpPr>
      <dsp:spPr>
        <a:xfrm>
          <a:off x="2239964" y="0"/>
          <a:ext cx="2519960" cy="6771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THANK  YOU !</a:t>
          </a:r>
          <a:endParaRPr lang="en-US" sz="1600" kern="1200"/>
        </a:p>
      </dsp:txBody>
      <dsp:txXfrm>
        <a:off x="2273018" y="33054"/>
        <a:ext cx="2453852" cy="6109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B9839F2-6511-431F-84DF-8E31FF9AEA65}" type="datetimeFigureOut">
              <a:rPr lang="en-US" smtClean="0"/>
              <a:t>9/23/2024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406400" y="696913"/>
            <a:ext cx="6197600" cy="3486150"/>
          </a:xfrm>
          <a:prstGeom prst="rect">
            <a:avLst/>
          </a:prstGeom>
        </p:spPr>
        <p:txBody>
          <a:bodyPr lIns="93177" tIns="46589" rIns="93177" bIns="46589"/>
          <a:lstStyle/>
          <a:p>
            <a:endParaRPr/>
          </a:p>
        </p:txBody>
      </p:sp>
      <p:sp>
        <p:nvSpPr>
          <p:cNvPr id="368" name="Shape 368"/>
          <p:cNvSpPr>
            <a:spLocks noGrp="1"/>
          </p:cNvSpPr>
          <p:nvPr>
            <p:ph type="body" sz="quarter" idx="1"/>
          </p:nvPr>
        </p:nvSpPr>
        <p:spPr>
          <a:xfrm>
            <a:off x="934720" y="4415790"/>
            <a:ext cx="5140960" cy="4183380"/>
          </a:xfrm>
          <a:prstGeom prst="rect">
            <a:avLst/>
          </a:prstGeom>
        </p:spPr>
        <p:txBody>
          <a:bodyPr lIns="93177" tIns="46589" rIns="93177" bIns="46589"/>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406400" y="696913"/>
            <a:ext cx="6197600" cy="348615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a:p>
        </p:txBody>
      </p:sp>
    </p:spTree>
    <p:extLst>
      <p:ext uri="{BB962C8B-B14F-4D97-AF65-F5344CB8AC3E}">
        <p14:creationId xmlns:p14="http://schemas.microsoft.com/office/powerpoint/2010/main" val="3589646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6_Custom Layou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A5442FC-0CB6-4A03-93FE-F7512D088FD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8A5442FC-0CB6-4A03-93FE-F7512D088FD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C52123A-72D8-4FF9-AF2F-69CB97FFD75E}"/>
              </a:ext>
            </a:extLst>
          </p:cNvPr>
          <p:cNvSpPr/>
          <p:nvPr userDrawn="1">
            <p:custDataLst>
              <p:tags r:id="rId2"/>
            </p:custDataLst>
          </p:nvPr>
        </p:nvSpPr>
        <p:spPr>
          <a:xfrm>
            <a:off x="0" y="0"/>
            <a:ext cx="158750" cy="158750"/>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0" rtlCol="0" anchor="ctr" anchorCtr="0">
            <a:noAutofit/>
          </a:bodyPr>
          <a:lstStyle/>
          <a:p>
            <a:pPr marL="0" marR="0" lvl="0" indent="0" algn="l" defTabSz="457200" rtl="0" eaLnBrk="1" fontAlgn="auto" latinLnBrk="0" hangingPunct="0">
              <a:lnSpc>
                <a:spcPct val="100000"/>
              </a:lnSpc>
              <a:spcBef>
                <a:spcPct val="0"/>
              </a:spcBef>
              <a:spcAft>
                <a:spcPct val="0"/>
              </a:spcAft>
              <a:buClrTx/>
              <a:buSzTx/>
              <a:buFontTx/>
              <a:buNone/>
              <a:tabLst/>
            </a:pPr>
            <a:endParaRPr kumimoji="0" lang="en-US" sz="1800" b="0" i="0" u="none" strike="noStrike" cap="none" spc="0" normalizeH="0" baseline="0">
              <a:ln>
                <a:noFill/>
              </a:ln>
              <a:solidFill>
                <a:srgbClr val="000000"/>
              </a:solidFill>
              <a:effectLst/>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6" name="object 20"/>
          <p:cNvSpPr/>
          <p:nvPr userDrawn="1"/>
        </p:nvSpPr>
        <p:spPr>
          <a:xfrm>
            <a:off x="9039799"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3" name="Slide Number Placeholder 1">
            <a:extLst>
              <a:ext uri="{FF2B5EF4-FFF2-40B4-BE49-F238E27FC236}">
                <a16:creationId xmlns:a16="http://schemas.microsoft.com/office/drawing/2014/main" id="{7EE2741B-95E3-4EB0-84F3-2099FF477B09}"/>
              </a:ext>
            </a:extLst>
          </p:cNvPr>
          <p:cNvSpPr>
            <a:spLocks noGrp="1"/>
          </p:cNvSpPr>
          <p:nvPr>
            <p:ph type="sldNum" sz="quarter" idx="10"/>
          </p:nvPr>
        </p:nvSpPr>
        <p:spPr>
          <a:xfrm>
            <a:off x="8746958" y="4851487"/>
            <a:ext cx="400474" cy="292013"/>
          </a:xfrm>
        </p:spPr>
        <p:txBody>
          <a:bodyPr/>
          <a:lstStyle>
            <a:lvl1pPr>
              <a:defRPr sz="1000"/>
            </a:lvl1pPr>
          </a:lstStyle>
          <a:p>
            <a:fld id="{4F9F2FF1-0834-4062-8E1B-2445E38F8F12}" type="slidenum">
              <a:rPr lang="en-GB" smtClean="0"/>
              <a:pPr/>
              <a:t>‹#›</a:t>
            </a:fld>
            <a:endParaRPr lang="en-GB"/>
          </a:p>
        </p:txBody>
      </p:sp>
      <p:cxnSp>
        <p:nvCxnSpPr>
          <p:cNvPr id="12" name="Straight Connector 11"/>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4" name="Group 23">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25" name="Picture 24">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6"/>
            <a:srcRect b="32256"/>
            <a:stretch/>
          </p:blipFill>
          <p:spPr>
            <a:xfrm>
              <a:off x="7999834" y="314940"/>
              <a:ext cx="721005" cy="249823"/>
            </a:xfrm>
            <a:prstGeom prst="rect">
              <a:avLst/>
            </a:prstGeom>
          </p:spPr>
        </p:pic>
        <p:pic>
          <p:nvPicPr>
            <p:cNvPr id="26" name="Picture 25">
              <a:extLst>
                <a:ext uri="{FF2B5EF4-FFF2-40B4-BE49-F238E27FC236}">
                  <a16:creationId xmlns:a16="http://schemas.microsoft.com/office/drawing/2014/main" id="{88AE5080-BC9F-4B12-B8D8-D372C806E24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7" name="Straight Connector 26">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165949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grpSp>
        <p:nvGrpSpPr>
          <p:cNvPr id="44" name="Group 43">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45" name="Picture 44">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46" name="Picture 45">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47" name="Straight Connector 46">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34057571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hape 42"/>
          <p:cNvSpPr>
            <a:spLocks noGrp="1"/>
          </p:cNvSpPr>
          <p:nvPr>
            <p:ph type="sldNum" sz="quarter" idx="2"/>
          </p:nvPr>
        </p:nvSpPr>
        <p:spPr>
          <a:xfrm>
            <a:off x="8478908" y="4839413"/>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cxnSp>
        <p:nvCxnSpPr>
          <p:cNvPr id="16" name="Straight Connector 15"/>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0" name="Group 19">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22" name="Picture 21">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3" name="Picture 22">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4" name="Straight Connector 23">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9282970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Shape 42"/>
          <p:cNvSpPr>
            <a:spLocks noGrp="1"/>
          </p:cNvSpPr>
          <p:nvPr>
            <p:ph type="sldNum" sz="quarter" idx="2"/>
          </p:nvPr>
        </p:nvSpPr>
        <p:spPr>
          <a:xfrm>
            <a:off x="8626120" y="4761619"/>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grpSp>
        <p:nvGrpSpPr>
          <p:cNvPr id="14" name="Group 13">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17" name="Picture 16">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18" name="Picture 17">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19" name="Straight Connector 18">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cxnSp>
        <p:nvCxnSpPr>
          <p:cNvPr id="23" name="Straight Connector 22"/>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4203892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a:p>
        </p:txBody>
      </p:sp>
      <p:sp>
        <p:nvSpPr>
          <p:cNvPr id="5" name="Shape 42"/>
          <p:cNvSpPr>
            <a:spLocks noGrp="1"/>
          </p:cNvSpPr>
          <p:nvPr>
            <p:ph type="sldNum" sz="quarter" idx="2"/>
          </p:nvPr>
        </p:nvSpPr>
        <p:spPr>
          <a:xfrm>
            <a:off x="8626120" y="4820353"/>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5" name="Group 14">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16" name="Picture 15">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17" name="Picture 16">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18" name="Straight Connector 17">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07623777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9" name="Shape 42"/>
          <p:cNvSpPr>
            <a:spLocks noGrp="1"/>
          </p:cNvSpPr>
          <p:nvPr>
            <p:ph type="sldNum" sz="quarter" idx="2"/>
          </p:nvPr>
        </p:nvSpPr>
        <p:spPr>
          <a:xfrm>
            <a:off x="8626120" y="4860195"/>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cxnSp>
        <p:nvCxnSpPr>
          <p:cNvPr id="23" name="Straight Connector 22"/>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4" name="Group 23">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25" name="Picture 24">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6" name="Picture 25">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7" name="Straight Connector 26">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4747075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8" name="Shape 42"/>
          <p:cNvSpPr>
            <a:spLocks noGrp="1"/>
          </p:cNvSpPr>
          <p:nvPr>
            <p:ph type="sldNum" sz="quarter" idx="2"/>
          </p:nvPr>
        </p:nvSpPr>
        <p:spPr>
          <a:xfrm>
            <a:off x="8626120" y="4864099"/>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cxnSp>
        <p:nvCxnSpPr>
          <p:cNvPr id="21" name="Straight Connector 20"/>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2" name="Group 21">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23" name="Picture 22">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4" name="Picture 23">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5" name="Straight Connector 24">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4499965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8" name="Shape 42"/>
          <p:cNvSpPr>
            <a:spLocks noGrp="1"/>
          </p:cNvSpPr>
          <p:nvPr>
            <p:ph type="sldNum" sz="quarter" idx="2"/>
          </p:nvPr>
        </p:nvSpPr>
        <p:spPr>
          <a:xfrm>
            <a:off x="8589419" y="4864099"/>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cxnSp>
        <p:nvCxnSpPr>
          <p:cNvPr id="23" name="Straight Connector 22"/>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4" name="Group 23">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25" name="Picture 24">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6" name="Picture 25">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7" name="Straight Connector 26">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23722726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hape 42"/>
          <p:cNvSpPr>
            <a:spLocks noGrp="1"/>
          </p:cNvSpPr>
          <p:nvPr>
            <p:ph type="sldNum" sz="quarter" idx="2"/>
          </p:nvPr>
        </p:nvSpPr>
        <p:spPr>
          <a:xfrm>
            <a:off x="8606167" y="4864099"/>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cxnSp>
        <p:nvCxnSpPr>
          <p:cNvPr id="24" name="Straight Connector 23"/>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5" name="Group 24">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26" name="Picture 25">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7" name="Picture 26">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8" name="Straight Connector 27">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9314360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8626120" y="4839413"/>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grpSp>
        <p:nvGrpSpPr>
          <p:cNvPr id="18" name="Group 17">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19" name="Picture 18">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0" name="Picture 19">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1" name="Straight Connector 20">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32188783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8569030" y="4782400"/>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cxnSp>
        <p:nvCxnSpPr>
          <p:cNvPr id="15" name="Straight Connector 14"/>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16" name="Group 15">
            <a:extLst>
              <a:ext uri="{FF2B5EF4-FFF2-40B4-BE49-F238E27FC236}">
                <a16:creationId xmlns:a16="http://schemas.microsoft.com/office/drawing/2014/main" id="{2094680B-302D-4A1C-80D4-E4B62DA01082}"/>
              </a:ext>
            </a:extLst>
          </p:cNvPr>
          <p:cNvGrpSpPr/>
          <p:nvPr userDrawn="1"/>
        </p:nvGrpSpPr>
        <p:grpSpPr>
          <a:xfrm>
            <a:off x="7658100" y="235619"/>
            <a:ext cx="1195096" cy="294317"/>
            <a:chOff x="7452363" y="241973"/>
            <a:chExt cx="1268476" cy="322790"/>
          </a:xfrm>
        </p:grpSpPr>
        <p:pic>
          <p:nvPicPr>
            <p:cNvPr id="17" name="Picture 16">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18" name="Picture 17">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19" name="Straight Connector 18">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51321754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a:t>TITLE TEXT</a:t>
            </a:r>
          </a:p>
        </p:txBody>
      </p:sp>
      <p:sp>
        <p:nvSpPr>
          <p:cNvPr id="5" name="Shape 42"/>
          <p:cNvSpPr>
            <a:spLocks noGrp="1"/>
          </p:cNvSpPr>
          <p:nvPr>
            <p:ph type="sldNum" sz="quarter" idx="2"/>
          </p:nvPr>
        </p:nvSpPr>
        <p:spPr>
          <a:xfrm>
            <a:off x="8569030" y="4762450"/>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cxnSp>
        <p:nvCxnSpPr>
          <p:cNvPr id="16" name="Straight Connector 15"/>
          <p:cNvCxnSpPr/>
          <p:nvPr userDrawn="1"/>
        </p:nvCxnSpPr>
        <p:spPr>
          <a:xfrm flipV="1">
            <a:off x="198438" y="619228"/>
            <a:ext cx="8748757" cy="1039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17" name="Group 16">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18" name="Picture 17">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19" name="Picture 18">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0" name="Straight Connector 19">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263820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4_Section Header">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0488" r="9882"/>
          <a:stretch/>
        </p:blipFill>
        <p:spPr>
          <a:xfrm>
            <a:off x="0" y="-1"/>
            <a:ext cx="9144000" cy="5143501"/>
          </a:xfrm>
          <a:prstGeom prst="rect">
            <a:avLst/>
          </a:prstGeom>
        </p:spPr>
      </p:pic>
      <p:sp>
        <p:nvSpPr>
          <p:cNvPr id="10" name="Rectangle 9"/>
          <p:cNvSpPr/>
          <p:nvPr userDrawn="1"/>
        </p:nvSpPr>
        <p:spPr>
          <a:xfrm>
            <a:off x="4" y="0"/>
            <a:ext cx="9143996" cy="5143500"/>
          </a:xfrm>
          <a:prstGeom prst="rect">
            <a:avLst/>
          </a:prstGeom>
          <a:gradFill flip="none" rotWithShape="1">
            <a:gsLst>
              <a:gs pos="42000">
                <a:srgbClr val="00B0F0">
                  <a:alpha val="20000"/>
                </a:srgbClr>
              </a:gs>
              <a:gs pos="94000">
                <a:srgbClr val="0070C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Title 1"/>
          <p:cNvSpPr>
            <a:spLocks noGrp="1"/>
          </p:cNvSpPr>
          <p:nvPr>
            <p:ph type="title" hasCustomPrompt="1"/>
          </p:nvPr>
        </p:nvSpPr>
        <p:spPr>
          <a:xfrm>
            <a:off x="228604" y="2060974"/>
            <a:ext cx="8688387" cy="1021556"/>
          </a:xfrm>
        </p:spPr>
        <p:txBody>
          <a:bodyPr anchor="ctr">
            <a:normAutofit/>
          </a:bodyPr>
          <a:lstStyle>
            <a:lvl1pPr algn="ctr">
              <a:defRPr sz="4000" b="0" cap="none">
                <a:solidFill>
                  <a:schemeClr val="bg1"/>
                </a:solidFill>
              </a:defRPr>
            </a:lvl1pPr>
          </a:lstStyle>
          <a:p>
            <a:r>
              <a:rPr lang="en-US"/>
              <a:t>Click To Edit Master Title Style</a:t>
            </a:r>
          </a:p>
        </p:txBody>
      </p:sp>
      <p:sp>
        <p:nvSpPr>
          <p:cNvPr id="17" name="Rectangle 3"/>
          <p:cNvSpPr/>
          <p:nvPr userDrawn="1"/>
        </p:nvSpPr>
        <p:spPr>
          <a:xfrm>
            <a:off x="679797" y="3"/>
            <a:ext cx="5263804" cy="5010149"/>
          </a:xfrm>
          <a:custGeom>
            <a:avLst/>
            <a:gdLst>
              <a:gd name="connsiteX0" fmla="*/ 0 w 5257800"/>
              <a:gd name="connsiteY0" fmla="*/ 0 h 5143500"/>
              <a:gd name="connsiteX1" fmla="*/ 5257800 w 5257800"/>
              <a:gd name="connsiteY1" fmla="*/ 0 h 5143500"/>
              <a:gd name="connsiteX2" fmla="*/ 5257800 w 5257800"/>
              <a:gd name="connsiteY2" fmla="*/ 5143500 h 5143500"/>
              <a:gd name="connsiteX3" fmla="*/ 0 w 5257800"/>
              <a:gd name="connsiteY3" fmla="*/ 5143500 h 5143500"/>
              <a:gd name="connsiteX4" fmla="*/ 0 w 5257800"/>
              <a:gd name="connsiteY4" fmla="*/ 0 h 5143500"/>
              <a:gd name="connsiteX0" fmla="*/ 0 w 5257800"/>
              <a:gd name="connsiteY0" fmla="*/ 0 h 5143500"/>
              <a:gd name="connsiteX1" fmla="*/ 5257800 w 5257800"/>
              <a:gd name="connsiteY1" fmla="*/ 0 h 5143500"/>
              <a:gd name="connsiteX2" fmla="*/ 0 w 5257800"/>
              <a:gd name="connsiteY2" fmla="*/ 5143500 h 5143500"/>
              <a:gd name="connsiteX3" fmla="*/ 0 w 5257800"/>
              <a:gd name="connsiteY3" fmla="*/ 0 h 5143500"/>
              <a:gd name="connsiteX0" fmla="*/ 0 w 5263189"/>
              <a:gd name="connsiteY0" fmla="*/ 0 h 5143500"/>
              <a:gd name="connsiteX1" fmla="*/ 5257800 w 5263189"/>
              <a:gd name="connsiteY1" fmla="*/ 0 h 5143500"/>
              <a:gd name="connsiteX2" fmla="*/ 0 w 5263189"/>
              <a:gd name="connsiteY2" fmla="*/ 5143500 h 5143500"/>
              <a:gd name="connsiteX3" fmla="*/ 0 w 5263189"/>
              <a:gd name="connsiteY3" fmla="*/ 0 h 5143500"/>
              <a:gd name="connsiteX0" fmla="*/ 0 w 5263804"/>
              <a:gd name="connsiteY0" fmla="*/ 0 h 5144645"/>
              <a:gd name="connsiteX1" fmla="*/ 5257800 w 5263804"/>
              <a:gd name="connsiteY1" fmla="*/ 0 h 5144645"/>
              <a:gd name="connsiteX2" fmla="*/ 0 w 5263804"/>
              <a:gd name="connsiteY2" fmla="*/ 5143500 h 5144645"/>
              <a:gd name="connsiteX3" fmla="*/ 0 w 5263804"/>
              <a:gd name="connsiteY3" fmla="*/ 0 h 5144645"/>
            </a:gdLst>
            <a:ahLst/>
            <a:cxnLst>
              <a:cxn ang="0">
                <a:pos x="connsiteX0" y="connsiteY0"/>
              </a:cxn>
              <a:cxn ang="0">
                <a:pos x="connsiteX1" y="connsiteY1"/>
              </a:cxn>
              <a:cxn ang="0">
                <a:pos x="connsiteX2" y="connsiteY2"/>
              </a:cxn>
              <a:cxn ang="0">
                <a:pos x="connsiteX3" y="connsiteY3"/>
              </a:cxn>
            </a:cxnLst>
            <a:rect l="l" t="t" r="r" b="b"/>
            <a:pathLst>
              <a:path w="5263804" h="5144645">
                <a:moveTo>
                  <a:pt x="0" y="0"/>
                </a:moveTo>
                <a:lnTo>
                  <a:pt x="5257800" y="0"/>
                </a:lnTo>
                <a:cubicBezTo>
                  <a:pt x="5422900" y="3556000"/>
                  <a:pt x="2146300" y="5194300"/>
                  <a:pt x="0" y="5143500"/>
                </a:cubicBez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ectangle 3"/>
          <p:cNvSpPr/>
          <p:nvPr userDrawn="1"/>
        </p:nvSpPr>
        <p:spPr>
          <a:xfrm>
            <a:off x="533400" y="2"/>
            <a:ext cx="5263804" cy="5010149"/>
          </a:xfrm>
          <a:custGeom>
            <a:avLst/>
            <a:gdLst>
              <a:gd name="connsiteX0" fmla="*/ 0 w 5257800"/>
              <a:gd name="connsiteY0" fmla="*/ 0 h 5143500"/>
              <a:gd name="connsiteX1" fmla="*/ 5257800 w 5257800"/>
              <a:gd name="connsiteY1" fmla="*/ 0 h 5143500"/>
              <a:gd name="connsiteX2" fmla="*/ 5257800 w 5257800"/>
              <a:gd name="connsiteY2" fmla="*/ 5143500 h 5143500"/>
              <a:gd name="connsiteX3" fmla="*/ 0 w 5257800"/>
              <a:gd name="connsiteY3" fmla="*/ 5143500 h 5143500"/>
              <a:gd name="connsiteX4" fmla="*/ 0 w 5257800"/>
              <a:gd name="connsiteY4" fmla="*/ 0 h 5143500"/>
              <a:gd name="connsiteX0" fmla="*/ 0 w 5257800"/>
              <a:gd name="connsiteY0" fmla="*/ 0 h 5143500"/>
              <a:gd name="connsiteX1" fmla="*/ 5257800 w 5257800"/>
              <a:gd name="connsiteY1" fmla="*/ 0 h 5143500"/>
              <a:gd name="connsiteX2" fmla="*/ 0 w 5257800"/>
              <a:gd name="connsiteY2" fmla="*/ 5143500 h 5143500"/>
              <a:gd name="connsiteX3" fmla="*/ 0 w 5257800"/>
              <a:gd name="connsiteY3" fmla="*/ 0 h 5143500"/>
              <a:gd name="connsiteX0" fmla="*/ 0 w 5263189"/>
              <a:gd name="connsiteY0" fmla="*/ 0 h 5143500"/>
              <a:gd name="connsiteX1" fmla="*/ 5257800 w 5263189"/>
              <a:gd name="connsiteY1" fmla="*/ 0 h 5143500"/>
              <a:gd name="connsiteX2" fmla="*/ 0 w 5263189"/>
              <a:gd name="connsiteY2" fmla="*/ 5143500 h 5143500"/>
              <a:gd name="connsiteX3" fmla="*/ 0 w 5263189"/>
              <a:gd name="connsiteY3" fmla="*/ 0 h 5143500"/>
              <a:gd name="connsiteX0" fmla="*/ 0 w 5263804"/>
              <a:gd name="connsiteY0" fmla="*/ 0 h 5144645"/>
              <a:gd name="connsiteX1" fmla="*/ 5257800 w 5263804"/>
              <a:gd name="connsiteY1" fmla="*/ 0 h 5144645"/>
              <a:gd name="connsiteX2" fmla="*/ 0 w 5263804"/>
              <a:gd name="connsiteY2" fmla="*/ 5143500 h 5144645"/>
              <a:gd name="connsiteX3" fmla="*/ 0 w 5263804"/>
              <a:gd name="connsiteY3" fmla="*/ 0 h 5144645"/>
            </a:gdLst>
            <a:ahLst/>
            <a:cxnLst>
              <a:cxn ang="0">
                <a:pos x="connsiteX0" y="connsiteY0"/>
              </a:cxn>
              <a:cxn ang="0">
                <a:pos x="connsiteX1" y="connsiteY1"/>
              </a:cxn>
              <a:cxn ang="0">
                <a:pos x="connsiteX2" y="connsiteY2"/>
              </a:cxn>
              <a:cxn ang="0">
                <a:pos x="connsiteX3" y="connsiteY3"/>
              </a:cxn>
            </a:cxnLst>
            <a:rect l="l" t="t" r="r" b="b"/>
            <a:pathLst>
              <a:path w="5263804" h="5144645">
                <a:moveTo>
                  <a:pt x="0" y="0"/>
                </a:moveTo>
                <a:lnTo>
                  <a:pt x="5257800" y="0"/>
                </a:lnTo>
                <a:cubicBezTo>
                  <a:pt x="5422900" y="3556000"/>
                  <a:pt x="2146300" y="5194300"/>
                  <a:pt x="0" y="5143500"/>
                </a:cubicBez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9" name="Rectangle 3"/>
          <p:cNvSpPr/>
          <p:nvPr userDrawn="1"/>
        </p:nvSpPr>
        <p:spPr>
          <a:xfrm>
            <a:off x="2" y="2"/>
            <a:ext cx="5263804" cy="5144645"/>
          </a:xfrm>
          <a:custGeom>
            <a:avLst/>
            <a:gdLst>
              <a:gd name="connsiteX0" fmla="*/ 0 w 5257800"/>
              <a:gd name="connsiteY0" fmla="*/ 0 h 5143500"/>
              <a:gd name="connsiteX1" fmla="*/ 5257800 w 5257800"/>
              <a:gd name="connsiteY1" fmla="*/ 0 h 5143500"/>
              <a:gd name="connsiteX2" fmla="*/ 5257800 w 5257800"/>
              <a:gd name="connsiteY2" fmla="*/ 5143500 h 5143500"/>
              <a:gd name="connsiteX3" fmla="*/ 0 w 5257800"/>
              <a:gd name="connsiteY3" fmla="*/ 5143500 h 5143500"/>
              <a:gd name="connsiteX4" fmla="*/ 0 w 5257800"/>
              <a:gd name="connsiteY4" fmla="*/ 0 h 5143500"/>
              <a:gd name="connsiteX0" fmla="*/ 0 w 5257800"/>
              <a:gd name="connsiteY0" fmla="*/ 0 h 5143500"/>
              <a:gd name="connsiteX1" fmla="*/ 5257800 w 5257800"/>
              <a:gd name="connsiteY1" fmla="*/ 0 h 5143500"/>
              <a:gd name="connsiteX2" fmla="*/ 0 w 5257800"/>
              <a:gd name="connsiteY2" fmla="*/ 5143500 h 5143500"/>
              <a:gd name="connsiteX3" fmla="*/ 0 w 5257800"/>
              <a:gd name="connsiteY3" fmla="*/ 0 h 5143500"/>
              <a:gd name="connsiteX0" fmla="*/ 0 w 5263189"/>
              <a:gd name="connsiteY0" fmla="*/ 0 h 5143500"/>
              <a:gd name="connsiteX1" fmla="*/ 5257800 w 5263189"/>
              <a:gd name="connsiteY1" fmla="*/ 0 h 5143500"/>
              <a:gd name="connsiteX2" fmla="*/ 0 w 5263189"/>
              <a:gd name="connsiteY2" fmla="*/ 5143500 h 5143500"/>
              <a:gd name="connsiteX3" fmla="*/ 0 w 5263189"/>
              <a:gd name="connsiteY3" fmla="*/ 0 h 5143500"/>
              <a:gd name="connsiteX0" fmla="*/ 0 w 5263804"/>
              <a:gd name="connsiteY0" fmla="*/ 0 h 5144645"/>
              <a:gd name="connsiteX1" fmla="*/ 5257800 w 5263804"/>
              <a:gd name="connsiteY1" fmla="*/ 0 h 5144645"/>
              <a:gd name="connsiteX2" fmla="*/ 0 w 5263804"/>
              <a:gd name="connsiteY2" fmla="*/ 5143500 h 5144645"/>
              <a:gd name="connsiteX3" fmla="*/ 0 w 5263804"/>
              <a:gd name="connsiteY3" fmla="*/ 0 h 5144645"/>
            </a:gdLst>
            <a:ahLst/>
            <a:cxnLst>
              <a:cxn ang="0">
                <a:pos x="connsiteX0" y="connsiteY0"/>
              </a:cxn>
              <a:cxn ang="0">
                <a:pos x="connsiteX1" y="connsiteY1"/>
              </a:cxn>
              <a:cxn ang="0">
                <a:pos x="connsiteX2" y="connsiteY2"/>
              </a:cxn>
              <a:cxn ang="0">
                <a:pos x="connsiteX3" y="connsiteY3"/>
              </a:cxn>
            </a:cxnLst>
            <a:rect l="l" t="t" r="r" b="b"/>
            <a:pathLst>
              <a:path w="5263804" h="5144645">
                <a:moveTo>
                  <a:pt x="0" y="0"/>
                </a:moveTo>
                <a:lnTo>
                  <a:pt x="5257800" y="0"/>
                </a:lnTo>
                <a:cubicBezTo>
                  <a:pt x="5422900" y="3556000"/>
                  <a:pt x="2146300" y="5194300"/>
                  <a:pt x="0" y="5143500"/>
                </a:cubicBezTo>
                <a:lnTo>
                  <a:pt x="0" y="0"/>
                </a:lnTo>
                <a:close/>
              </a:path>
            </a:pathLst>
          </a:cu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2172211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7_Custom Layou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6" name="Group 15">
            <a:extLst>
              <a:ext uri="{FF2B5EF4-FFF2-40B4-BE49-F238E27FC236}">
                <a16:creationId xmlns:a16="http://schemas.microsoft.com/office/drawing/2014/main" id="{2094680B-302D-4A1C-80D4-E4B62DA01082}"/>
              </a:ext>
            </a:extLst>
          </p:cNvPr>
          <p:cNvGrpSpPr/>
          <p:nvPr userDrawn="1"/>
        </p:nvGrpSpPr>
        <p:grpSpPr>
          <a:xfrm>
            <a:off x="7759733" y="162094"/>
            <a:ext cx="1035923" cy="327061"/>
            <a:chOff x="7452363" y="241973"/>
            <a:chExt cx="1268476" cy="322790"/>
          </a:xfrm>
        </p:grpSpPr>
        <p:pic>
          <p:nvPicPr>
            <p:cNvPr id="20" name="Picture 19">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2" name="Picture 21">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3" name="Straight Connector 22">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874090991"/>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8920" y="2154156"/>
            <a:ext cx="9161828" cy="865432"/>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sp>
        <p:nvSpPr>
          <p:cNvPr id="22" name="Title 21"/>
          <p:cNvSpPr>
            <a:spLocks noGrp="1"/>
          </p:cNvSpPr>
          <p:nvPr>
            <p:ph type="title" hasCustomPrompt="1"/>
          </p:nvPr>
        </p:nvSpPr>
        <p:spPr>
          <a:xfrm>
            <a:off x="381954" y="3259117"/>
            <a:ext cx="3717773" cy="1172206"/>
          </a:xfrm>
          <a:prstGeom prst="rect">
            <a:avLst/>
          </a:prstGeom>
        </p:spPr>
        <p:txBody>
          <a:bodyPr vert="horz"/>
          <a:lstStyle>
            <a:lvl1pPr algn="l">
              <a:defRPr>
                <a:solidFill>
                  <a:srgbClr val="007DC3"/>
                </a:solidFill>
              </a:defRPr>
            </a:lvl1pPr>
          </a:lstStyle>
          <a:p>
            <a:r>
              <a:rPr lang="en-US"/>
              <a:t>CLICK TO EDIT MASTER TITLE STYLE</a:t>
            </a:r>
          </a:p>
        </p:txBody>
      </p:sp>
      <p:pic>
        <p:nvPicPr>
          <p:cNvPr id="21" name="Picture 20"/>
          <p:cNvPicPr>
            <a:picLocks noChangeAspect="1"/>
          </p:cNvPicPr>
          <p:nvPr userDrawn="1"/>
        </p:nvPicPr>
        <p:blipFill>
          <a:blip r:embed="rId2"/>
          <a:stretch>
            <a:fillRect/>
          </a:stretch>
        </p:blipFill>
        <p:spPr>
          <a:xfrm>
            <a:off x="8034834" y="4511610"/>
            <a:ext cx="909665" cy="465265"/>
          </a:xfrm>
          <a:prstGeom prst="rect">
            <a:avLst/>
          </a:prstGeom>
        </p:spPr>
      </p:pic>
      <p:grpSp>
        <p:nvGrpSpPr>
          <p:cNvPr id="27" name="Group 26"/>
          <p:cNvGrpSpPr/>
          <p:nvPr userDrawn="1"/>
        </p:nvGrpSpPr>
        <p:grpSpPr>
          <a:xfrm>
            <a:off x="3253738" y="292419"/>
            <a:ext cx="2629356" cy="4024160"/>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grpSp>
        <p:nvGrpSpPr>
          <p:cNvPr id="30" name="Group 29">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31" name="Picture 30">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32" name="Picture 31">
              <a:extLst>
                <a:ext uri="{FF2B5EF4-FFF2-40B4-BE49-F238E27FC236}">
                  <a16:creationId xmlns:a16="http://schemas.microsoft.com/office/drawing/2014/main" id="{88AE5080-BC9F-4B12-B8D8-D372C806E2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33" name="Straight Connector 32">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97590418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7849398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798954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893681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68775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8024229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2248655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192552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3" name="Group 22">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24" name="Picture 23">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25" name="Picture 24">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26" name="Straight Connector 25">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198843792"/>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1964530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25616727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20399905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175B7-F3CA-4A0C-A112-E43DB7C86FB1}" type="slidenum">
              <a:rPr lang="en-US" smtClean="0"/>
              <a:t>‹#›</a:t>
            </a:fld>
            <a:endParaRPr lang="en-US"/>
          </a:p>
        </p:txBody>
      </p:sp>
    </p:spTree>
    <p:extLst>
      <p:ext uri="{BB962C8B-B14F-4D97-AF65-F5344CB8AC3E}">
        <p14:creationId xmlns:p14="http://schemas.microsoft.com/office/powerpoint/2010/main" val="340510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
        <p:nvSpPr>
          <p:cNvPr id="12"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8" name="Group 27">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29" name="Picture 28">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30" name="Picture 29">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31" name="Straight Connector 30">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777241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grpSp>
        <p:nvGrpSpPr>
          <p:cNvPr id="50" name="Group 49">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51" name="Picture 50">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52" name="Picture 51">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53" name="Straight Connector 52">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30932922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grpSp>
        <p:nvGrpSpPr>
          <p:cNvPr id="50" name="Group 49">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51" name="Picture 50">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52" name="Picture 51">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53" name="Straight Connector 52">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223762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grpSp>
        <p:nvGrpSpPr>
          <p:cNvPr id="50" name="Group 49">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51" name="Picture 50">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52" name="Picture 51">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53" name="Straight Connector 52">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7356625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grpSp>
        <p:nvGrpSpPr>
          <p:cNvPr id="50" name="Group 49">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51" name="Picture 50">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52" name="Picture 51">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53" name="Straight Connector 52">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95587728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grpSp>
        <p:nvGrpSpPr>
          <p:cNvPr id="50" name="Group 49">
            <a:extLst>
              <a:ext uri="{FF2B5EF4-FFF2-40B4-BE49-F238E27FC236}">
                <a16:creationId xmlns:a16="http://schemas.microsoft.com/office/drawing/2014/main" id="{2094680B-302D-4A1C-80D4-E4B62DA01082}"/>
              </a:ext>
            </a:extLst>
          </p:cNvPr>
          <p:cNvGrpSpPr/>
          <p:nvPr userDrawn="1"/>
        </p:nvGrpSpPr>
        <p:grpSpPr>
          <a:xfrm>
            <a:off x="7398327" y="114300"/>
            <a:ext cx="1227793" cy="374855"/>
            <a:chOff x="7452363" y="241973"/>
            <a:chExt cx="1268476" cy="322790"/>
          </a:xfrm>
        </p:grpSpPr>
        <p:pic>
          <p:nvPicPr>
            <p:cNvPr id="51" name="Picture 50">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2"/>
            <a:srcRect b="32256"/>
            <a:stretch/>
          </p:blipFill>
          <p:spPr>
            <a:xfrm>
              <a:off x="7999834" y="314940"/>
              <a:ext cx="721005" cy="249823"/>
            </a:xfrm>
            <a:prstGeom prst="rect">
              <a:avLst/>
            </a:prstGeom>
          </p:spPr>
        </p:pic>
        <p:pic>
          <p:nvPicPr>
            <p:cNvPr id="52" name="Picture 51">
              <a:extLst>
                <a:ext uri="{FF2B5EF4-FFF2-40B4-BE49-F238E27FC236}">
                  <a16:creationId xmlns:a16="http://schemas.microsoft.com/office/drawing/2014/main" id="{88AE5080-BC9F-4B12-B8D8-D372C806E2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53" name="Straight Connector 52">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2631394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2" r:id="rId1"/>
    <p:sldLayoutId id="2147483681" r:id="rId2"/>
    <p:sldLayoutId id="2147483691" r:id="rId3"/>
    <p:sldLayoutId id="2147483684" r:id="rId4"/>
    <p:sldLayoutId id="2147483682" r:id="rId5"/>
    <p:sldLayoutId id="2147483699" r:id="rId6"/>
    <p:sldLayoutId id="2147483700" r:id="rId7"/>
    <p:sldLayoutId id="2147483701" r:id="rId8"/>
    <p:sldLayoutId id="2147483702" r:id="rId9"/>
    <p:sldLayoutId id="2147483680" r:id="rId10"/>
    <p:sldLayoutId id="2147483696" r:id="rId11"/>
    <p:sldLayoutId id="2147483685" r:id="rId12"/>
    <p:sldLayoutId id="2147483704" r:id="rId13"/>
    <p:sldLayoutId id="2147483686" r:id="rId14"/>
    <p:sldLayoutId id="2147483698" r:id="rId15"/>
    <p:sldLayoutId id="2147483695" r:id="rId16"/>
    <p:sldLayoutId id="2147483697" r:id="rId17"/>
    <p:sldLayoutId id="2147483694" r:id="rId18"/>
    <p:sldLayoutId id="2147483676" r:id="rId19"/>
    <p:sldLayoutId id="2147483708" r:id="rId20"/>
    <p:sldLayoutId id="2147483723" r:id="rId21"/>
    <p:sldLayoutId id="2147483724" r:id="rId22"/>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88175B7-F3CA-4A0C-A112-E43DB7C86FB1}" type="slidenum">
              <a:rPr lang="en-US" smtClean="0"/>
              <a:t>‹#›</a:t>
            </a:fld>
            <a:endParaRPr lang="en-US"/>
          </a:p>
        </p:txBody>
      </p:sp>
      <p:grpSp>
        <p:nvGrpSpPr>
          <p:cNvPr id="7" name="Group 6"/>
          <p:cNvGrpSpPr/>
          <p:nvPr userDrawn="1"/>
        </p:nvGrpSpPr>
        <p:grpSpPr>
          <a:xfrm>
            <a:off x="6938959" y="-3356"/>
            <a:ext cx="2205368" cy="492511"/>
            <a:chOff x="6938959" y="-3356"/>
            <a:chExt cx="2205368" cy="492511"/>
          </a:xfrm>
        </p:grpSpPr>
        <p:grpSp>
          <p:nvGrpSpPr>
            <p:cNvPr id="8" name="Group 7">
              <a:extLst>
                <a:ext uri="{FF2B5EF4-FFF2-40B4-BE49-F238E27FC236}">
                  <a16:creationId xmlns:a16="http://schemas.microsoft.com/office/drawing/2014/main" id="{B4884B93-E824-438B-A0AA-54379F113C59}"/>
                </a:ext>
              </a:extLst>
            </p:cNvPr>
            <p:cNvGrpSpPr/>
            <p:nvPr userDrawn="1"/>
          </p:nvGrpSpPr>
          <p:grpSpPr>
            <a:xfrm>
              <a:off x="6938959" y="-3356"/>
              <a:ext cx="2205368" cy="247176"/>
              <a:chOff x="2008884" y="4546606"/>
              <a:chExt cx="2205368" cy="247176"/>
            </a:xfrm>
          </p:grpSpPr>
          <p:sp>
            <p:nvSpPr>
              <p:cNvPr id="13" name="Title 21">
                <a:extLst>
                  <a:ext uri="{FF2B5EF4-FFF2-40B4-BE49-F238E27FC236}">
                    <a16:creationId xmlns:a16="http://schemas.microsoft.com/office/drawing/2014/main" id="{6D0A8ED8-8CC1-43D6-AD34-72168ECDC79A}"/>
                  </a:ext>
                </a:extLst>
              </p:cNvPr>
              <p:cNvSpPr txBox="1">
                <a:spLocks/>
              </p:cNvSpPr>
              <p:nvPr/>
            </p:nvSpPr>
            <p:spPr>
              <a:xfrm>
                <a:off x="2008884" y="4546606"/>
                <a:ext cx="2205368" cy="247170"/>
              </a:xfrm>
              <a:prstGeom prst="rect">
                <a:avLst/>
              </a:prstGeom>
            </p:spPr>
            <p:txBody>
              <a:bodyPr vert="horz"/>
              <a:lst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007DC3"/>
                    </a:solidFill>
                    <a:uFillTx/>
                    <a:latin typeface="Franklin Gothic Medium Cond" panose="020B0606030402020204" pitchFamily="34" charset="0"/>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algn="r" hangingPunct="1"/>
                <a:r>
                  <a:rPr lang="en-US" sz="1200" b="1">
                    <a:gradFill flip="none" rotWithShape="1">
                      <a:gsLst>
                        <a:gs pos="82000">
                          <a:srgbClr val="003C71"/>
                        </a:gs>
                        <a:gs pos="0">
                          <a:srgbClr val="E3281D">
                            <a:shade val="100000"/>
                            <a:satMod val="115000"/>
                          </a:srgbClr>
                        </a:gs>
                      </a:gsLst>
                      <a:lin ang="2700000" scaled="1"/>
                      <a:tileRect/>
                    </a:gradFill>
                    <a:latin typeface="Arial Narrow" panose="020B0606020202030204" pitchFamily="34" charset="0"/>
                    <a:cs typeface="Arial" panose="020B0604020202020204" pitchFamily="34" charset="0"/>
                  </a:rPr>
                  <a:t>BETTER. GREATER. TOGETHER.</a:t>
                </a:r>
              </a:p>
            </p:txBody>
          </p:sp>
          <p:cxnSp>
            <p:nvCxnSpPr>
              <p:cNvPr id="14" name="Straight Connector 13">
                <a:extLst>
                  <a:ext uri="{FF2B5EF4-FFF2-40B4-BE49-F238E27FC236}">
                    <a16:creationId xmlns:a16="http://schemas.microsoft.com/office/drawing/2014/main" id="{80117F22-D68C-436C-BDA4-B6734FD42C62}"/>
                  </a:ext>
                </a:extLst>
              </p:cNvPr>
              <p:cNvCxnSpPr>
                <a:cxnSpLocks/>
              </p:cNvCxnSpPr>
              <p:nvPr/>
            </p:nvCxnSpPr>
            <p:spPr>
              <a:xfrm>
                <a:off x="2154617" y="4793782"/>
                <a:ext cx="1952625" cy="0"/>
              </a:xfrm>
              <a:prstGeom prst="line">
                <a:avLst/>
              </a:prstGeom>
              <a:noFill/>
              <a:ln w="3175" cap="flat">
                <a:solidFill>
                  <a:srgbClr val="E3281D"/>
                </a:solidFill>
                <a:prstDash val="solid"/>
                <a:round/>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2927DB52-5770-4F83-BA94-E409A23E188A}"/>
                  </a:ext>
                </a:extLst>
              </p:cNvPr>
              <p:cNvCxnSpPr>
                <a:cxnSpLocks/>
              </p:cNvCxnSpPr>
              <p:nvPr/>
            </p:nvCxnSpPr>
            <p:spPr>
              <a:xfrm>
                <a:off x="2154617" y="4573276"/>
                <a:ext cx="1952625" cy="0"/>
              </a:xfrm>
              <a:prstGeom prst="line">
                <a:avLst/>
              </a:prstGeom>
              <a:noFill/>
              <a:ln w="3175" cap="flat">
                <a:solidFill>
                  <a:srgbClr val="397CF3"/>
                </a:solidFill>
                <a:prstDash val="solid"/>
                <a:round/>
              </a:ln>
              <a:effectLst/>
              <a:sp3d/>
            </p:spPr>
            <p:style>
              <a:lnRef idx="0">
                <a:scrgbClr r="0" g="0" b="0"/>
              </a:lnRef>
              <a:fillRef idx="0">
                <a:scrgbClr r="0" g="0" b="0"/>
              </a:fillRef>
              <a:effectRef idx="0">
                <a:scrgbClr r="0" g="0" b="0"/>
              </a:effectRef>
              <a:fontRef idx="none"/>
            </p:style>
          </p:cxnSp>
        </p:grpSp>
        <p:grpSp>
          <p:nvGrpSpPr>
            <p:cNvPr id="9" name="Group 8">
              <a:extLst>
                <a:ext uri="{FF2B5EF4-FFF2-40B4-BE49-F238E27FC236}">
                  <a16:creationId xmlns:a16="http://schemas.microsoft.com/office/drawing/2014/main" id="{2094680B-302D-4A1C-80D4-E4B62DA01082}"/>
                </a:ext>
              </a:extLst>
            </p:cNvPr>
            <p:cNvGrpSpPr/>
            <p:nvPr userDrawn="1"/>
          </p:nvGrpSpPr>
          <p:grpSpPr>
            <a:xfrm>
              <a:off x="7759734" y="306950"/>
              <a:ext cx="866386" cy="182205"/>
              <a:chOff x="7452363" y="241973"/>
              <a:chExt cx="1268476" cy="322790"/>
            </a:xfrm>
          </p:grpSpPr>
          <p:pic>
            <p:nvPicPr>
              <p:cNvPr id="10" name="Picture 9">
                <a:extLst>
                  <a:ext uri="{FF2B5EF4-FFF2-40B4-BE49-F238E27FC236}">
                    <a16:creationId xmlns:a16="http://schemas.microsoft.com/office/drawing/2014/main" id="{F151B4B4-6239-4AA3-8135-FF22748FB8C8}"/>
                  </a:ext>
                </a:extLst>
              </p:cNvPr>
              <p:cNvPicPr>
                <a:picLocks noChangeAspect="1"/>
              </p:cNvPicPr>
              <p:nvPr userDrawn="1"/>
            </p:nvPicPr>
            <p:blipFill rotWithShape="1">
              <a:blip r:embed="rId13"/>
              <a:srcRect b="32256"/>
              <a:stretch/>
            </p:blipFill>
            <p:spPr>
              <a:xfrm>
                <a:off x="7999834" y="314940"/>
                <a:ext cx="721005" cy="249823"/>
              </a:xfrm>
              <a:prstGeom prst="rect">
                <a:avLst/>
              </a:prstGeom>
            </p:spPr>
          </p:pic>
          <p:pic>
            <p:nvPicPr>
              <p:cNvPr id="11" name="Picture 10">
                <a:extLst>
                  <a:ext uri="{FF2B5EF4-FFF2-40B4-BE49-F238E27FC236}">
                    <a16:creationId xmlns:a16="http://schemas.microsoft.com/office/drawing/2014/main" id="{88AE5080-BC9F-4B12-B8D8-D372C806E24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52363" y="241973"/>
                <a:ext cx="448071" cy="291246"/>
              </a:xfrm>
              <a:prstGeom prst="rect">
                <a:avLst/>
              </a:prstGeom>
            </p:spPr>
          </p:pic>
          <p:cxnSp>
            <p:nvCxnSpPr>
              <p:cNvPr id="12" name="Straight Connector 11">
                <a:extLst>
                  <a:ext uri="{FF2B5EF4-FFF2-40B4-BE49-F238E27FC236}">
                    <a16:creationId xmlns:a16="http://schemas.microsoft.com/office/drawing/2014/main" id="{2652BA24-33CF-4859-877F-BE8388C6EC74}"/>
                  </a:ext>
                </a:extLst>
              </p:cNvPr>
              <p:cNvCxnSpPr/>
              <p:nvPr userDrawn="1"/>
            </p:nvCxnSpPr>
            <p:spPr>
              <a:xfrm>
                <a:off x="7941761" y="332381"/>
                <a:ext cx="0" cy="193183"/>
              </a:xfrm>
              <a:prstGeom prst="line">
                <a:avLst/>
              </a:prstGeom>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427009190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14" y="3375379"/>
            <a:ext cx="4259766" cy="1768121"/>
          </a:xfrm>
        </p:spPr>
        <p:txBody>
          <a:bodyPr vert="horz" lIns="91440" tIns="45720" rIns="91440" bIns="45720" anchor="t"/>
          <a:lstStyle/>
          <a:p>
            <a:r>
              <a:rPr lang="en-US" b="1">
                <a:solidFill>
                  <a:srgbClr val="002060"/>
                </a:solidFill>
              </a:rPr>
              <a:t>Citi EUC</a:t>
            </a:r>
            <a:br>
              <a:rPr lang="en-US" sz="1800" b="1">
                <a:latin typeface="Arial" panose="020B0604020202020204" pitchFamily="34" charset="0"/>
                <a:cs typeface="Arial" panose="020B0604020202020204" pitchFamily="34" charset="0"/>
              </a:rPr>
            </a:br>
            <a:r>
              <a:rPr lang="en-US" sz="1800" b="1" err="1">
                <a:solidFill>
                  <a:srgbClr val="0070C0"/>
                </a:solidFill>
              </a:rPr>
              <a:t>ITeSS</a:t>
            </a:r>
            <a:r>
              <a:rPr lang="en-US" sz="1800" b="1">
                <a:solidFill>
                  <a:srgbClr val="0070C0"/>
                </a:solidFill>
              </a:rPr>
              <a:t> Python</a:t>
            </a:r>
            <a:br>
              <a:rPr lang="en-US" sz="1800" b="1">
                <a:latin typeface="Arial" panose="020B0604020202020204" pitchFamily="34" charset="0"/>
                <a:cs typeface="Arial" panose="020B0604020202020204" pitchFamily="34" charset="0"/>
              </a:rPr>
            </a:br>
            <a:br>
              <a:rPr lang="en-US" sz="1800" b="1">
                <a:latin typeface="Arial" panose="020B0604020202020204" pitchFamily="34" charset="0"/>
                <a:cs typeface="Arial" panose="020B0604020202020204" pitchFamily="34" charset="0"/>
              </a:rPr>
            </a:br>
            <a:br>
              <a:rPr lang="en-US" sz="1800" b="1">
                <a:latin typeface="Arial" panose="020B0604020202020204" pitchFamily="34" charset="0"/>
                <a:cs typeface="Arial" panose="020B0604020202020204" pitchFamily="34" charset="0"/>
              </a:rPr>
            </a:br>
            <a:br>
              <a:rPr lang="en-US" sz="1800" b="1">
                <a:latin typeface="Arial" panose="020B0604020202020204" pitchFamily="34" charset="0"/>
                <a:cs typeface="Arial" panose="020B0604020202020204" pitchFamily="34" charset="0"/>
              </a:rPr>
            </a:br>
            <a:r>
              <a:rPr lang="en-US" sz="1200" b="1">
                <a:solidFill>
                  <a:srgbClr val="0070C0"/>
                </a:solidFill>
              </a:rPr>
              <a:t>Date: 22-Sep-2024</a:t>
            </a:r>
            <a:br>
              <a:rPr lang="en-US" sz="1800" b="1">
                <a:latin typeface="Arial" panose="020B0604020202020204" pitchFamily="34" charset="0"/>
                <a:cs typeface="Arial" panose="020B0604020202020204" pitchFamily="34" charset="0"/>
              </a:rPr>
            </a:br>
            <a:endParaRPr lang="en-US" sz="1800" b="1">
              <a:solidFill>
                <a:srgbClr val="0070C0"/>
              </a:solidFill>
              <a:latin typeface="Arial" panose="020B0604020202020204" pitchFamily="34" charset="0"/>
              <a:cs typeface="Arial" panose="020B0604020202020204" pitchFamily="34" charset="0"/>
            </a:endParaRPr>
          </a:p>
        </p:txBody>
      </p:sp>
      <p:sp>
        <p:nvSpPr>
          <p:cNvPr id="4" name="Title 4"/>
          <p:cNvSpPr txBox="1">
            <a:spLocks/>
          </p:cNvSpPr>
          <p:nvPr/>
        </p:nvSpPr>
        <p:spPr>
          <a:xfrm>
            <a:off x="0" y="3893851"/>
            <a:ext cx="1192303" cy="249117"/>
          </a:xfrm>
          <a:prstGeom prst="rect">
            <a:avLst/>
          </a:prstGeom>
        </p:spPr>
        <p:txBody>
          <a:bodyPr vert="horz"/>
          <a:lst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007D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endParaRPr lang="en-US" sz="1200" b="1">
              <a:solidFill>
                <a:srgbClr val="0070C0"/>
              </a:solidFill>
              <a:latin typeface="+mn-lt"/>
            </a:endParaRPr>
          </a:p>
        </p:txBody>
      </p:sp>
    </p:spTree>
    <p:extLst>
      <p:ext uri="{BB962C8B-B14F-4D97-AF65-F5344CB8AC3E}">
        <p14:creationId xmlns:p14="http://schemas.microsoft.com/office/powerpoint/2010/main" val="36665331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F50C-AF59-40A6-B374-844FE970B59D}"/>
              </a:ext>
            </a:extLst>
          </p:cNvPr>
          <p:cNvSpPr>
            <a:spLocks noGrp="1"/>
          </p:cNvSpPr>
          <p:nvPr>
            <p:ph type="title"/>
          </p:nvPr>
        </p:nvSpPr>
        <p:spPr>
          <a:xfrm>
            <a:off x="194768" y="264564"/>
            <a:ext cx="8723050" cy="452986"/>
          </a:xfrm>
        </p:spPr>
        <p:txBody>
          <a:bodyPr/>
          <a:lstStyle/>
          <a:p>
            <a:r>
              <a:rPr lang="en-US" sz="1400" b="1" dirty="0" err="1">
                <a:solidFill>
                  <a:srgbClr val="0070C0"/>
                </a:solidFill>
                <a:latin typeface="Arial" panose="020B0604020202020204" pitchFamily="34" charset="0"/>
                <a:cs typeface="Arial" panose="020B0604020202020204" pitchFamily="34" charset="0"/>
              </a:rPr>
              <a:t>ITeSS</a:t>
            </a:r>
            <a:r>
              <a:rPr lang="en-US" sz="1400" b="1" dirty="0">
                <a:solidFill>
                  <a:srgbClr val="0070C0"/>
                </a:solidFill>
                <a:latin typeface="Arial" panose="020B0604020202020204" pitchFamily="34" charset="0"/>
                <a:cs typeface="Arial" panose="020B0604020202020204" pitchFamily="34" charset="0"/>
              </a:rPr>
              <a:t> Python</a:t>
            </a:r>
            <a:r>
              <a:rPr lang="en-US" sz="1400" b="1" kern="1200" dirty="0">
                <a:solidFill>
                  <a:srgbClr val="0070C0"/>
                </a:solidFill>
                <a:latin typeface="Arial" panose="020B0604020202020204" pitchFamily="34" charset="0"/>
                <a:cs typeface="Arial" panose="020B0604020202020204" pitchFamily="34" charset="0"/>
              </a:rPr>
              <a:t> - Weekly Progress Update       	</a:t>
            </a:r>
          </a:p>
        </p:txBody>
      </p:sp>
      <p:sp>
        <p:nvSpPr>
          <p:cNvPr id="9" name="Text Placeholder 3">
            <a:extLst>
              <a:ext uri="{FF2B5EF4-FFF2-40B4-BE49-F238E27FC236}">
                <a16:creationId xmlns:a16="http://schemas.microsoft.com/office/drawing/2014/main" id="{0C8F19B9-2720-4F93-8EAB-CF9A90EAAA62}"/>
              </a:ext>
            </a:extLst>
          </p:cNvPr>
          <p:cNvSpPr txBox="1">
            <a:spLocks/>
          </p:cNvSpPr>
          <p:nvPr/>
        </p:nvSpPr>
        <p:spPr>
          <a:xfrm>
            <a:off x="244360" y="773336"/>
            <a:ext cx="8583505" cy="267422"/>
          </a:xfrm>
          <a:prstGeom prst="rect">
            <a:avLst/>
          </a:prstGeom>
          <a:solidFill>
            <a:schemeClr val="tx1">
              <a:lumMod val="50000"/>
              <a:lumOff val="50000"/>
            </a:schemeClr>
          </a:solidFill>
        </p:spPr>
        <p:txBody>
          <a:bodyPr/>
          <a:lstStyle>
            <a:lvl1pPr marL="0" marR="0" indent="0" algn="l" defTabSz="457200" rtl="0" latinLnBrk="0">
              <a:lnSpc>
                <a:spcPct val="100000"/>
              </a:lnSpc>
              <a:spcBef>
                <a:spcPts val="700"/>
              </a:spcBef>
              <a:spcAft>
                <a:spcPts val="0"/>
              </a:spcAft>
              <a:buClrTx/>
              <a:buSzPct val="100000"/>
              <a:buFont typeface="Arial"/>
              <a:buNone/>
              <a:tabLst/>
              <a:defRPr sz="1600" b="0" i="0" u="none" strike="noStrike" cap="none" spc="0" baseline="0">
                <a:ln>
                  <a:noFill/>
                </a:ln>
                <a:solidFill>
                  <a:schemeClr val="tx2">
                    <a:lumMod val="50000"/>
                  </a:schemeClr>
                </a:solidFill>
                <a:uFillTx/>
                <a:latin typeface="Arial" panose="020B0604020202020204" pitchFamily="34" charset="0"/>
                <a:ea typeface="+mn-ea"/>
                <a:cs typeface="Arial" panose="020B0604020202020204" pitchFamily="34" charset="0"/>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algn="ctr" hangingPunct="1"/>
            <a:r>
              <a:rPr lang="en-US" sz="1100" b="1">
                <a:solidFill>
                  <a:schemeClr val="bg1"/>
                </a:solidFill>
              </a:rPr>
              <a:t>Key Achievements to Date</a:t>
            </a:r>
          </a:p>
        </p:txBody>
      </p:sp>
      <p:sp>
        <p:nvSpPr>
          <p:cNvPr id="10" name="Slide Number Placeholder 4">
            <a:extLst>
              <a:ext uri="{FF2B5EF4-FFF2-40B4-BE49-F238E27FC236}">
                <a16:creationId xmlns:a16="http://schemas.microsoft.com/office/drawing/2014/main" id="{CE865326-42F7-4ACE-A07E-32D74D7C14C2}"/>
              </a:ext>
            </a:extLst>
          </p:cNvPr>
          <p:cNvSpPr txBox="1">
            <a:spLocks/>
          </p:cNvSpPr>
          <p:nvPr/>
        </p:nvSpPr>
        <p:spPr>
          <a:xfrm>
            <a:off x="8675713" y="6691880"/>
            <a:ext cx="468287" cy="279401"/>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tx1">
                    <a:lumMod val="75000"/>
                    <a:lumOff val="25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mtClean="0"/>
              <a:pPr/>
              <a:t>2</a:t>
            </a:fld>
            <a:endParaRPr lang="en-US"/>
          </a:p>
        </p:txBody>
      </p:sp>
      <p:sp>
        <p:nvSpPr>
          <p:cNvPr id="5" name="Freeform: Shape 4">
            <a:extLst>
              <a:ext uri="{FF2B5EF4-FFF2-40B4-BE49-F238E27FC236}">
                <a16:creationId xmlns:a16="http://schemas.microsoft.com/office/drawing/2014/main" id="{C4D2CCE8-4074-7E07-E055-D9E7EA2BCFFA}"/>
              </a:ext>
            </a:extLst>
          </p:cNvPr>
          <p:cNvSpPr/>
          <p:nvPr/>
        </p:nvSpPr>
        <p:spPr>
          <a:xfrm>
            <a:off x="244360" y="1048795"/>
            <a:ext cx="8655279" cy="332551"/>
          </a:xfrm>
          <a:custGeom>
            <a:avLst/>
            <a:gdLst>
              <a:gd name="connsiteX0" fmla="*/ 0 w 8655279"/>
              <a:gd name="connsiteY0" fmla="*/ 55426 h 332551"/>
              <a:gd name="connsiteX1" fmla="*/ 55426 w 8655279"/>
              <a:gd name="connsiteY1" fmla="*/ 0 h 332551"/>
              <a:gd name="connsiteX2" fmla="*/ 8599853 w 8655279"/>
              <a:gd name="connsiteY2" fmla="*/ 0 h 332551"/>
              <a:gd name="connsiteX3" fmla="*/ 8655279 w 8655279"/>
              <a:gd name="connsiteY3" fmla="*/ 55426 h 332551"/>
              <a:gd name="connsiteX4" fmla="*/ 8655279 w 8655279"/>
              <a:gd name="connsiteY4" fmla="*/ 277125 h 332551"/>
              <a:gd name="connsiteX5" fmla="*/ 8599853 w 8655279"/>
              <a:gd name="connsiteY5" fmla="*/ 332551 h 332551"/>
              <a:gd name="connsiteX6" fmla="*/ 55426 w 8655279"/>
              <a:gd name="connsiteY6" fmla="*/ 332551 h 332551"/>
              <a:gd name="connsiteX7" fmla="*/ 0 w 8655279"/>
              <a:gd name="connsiteY7" fmla="*/ 277125 h 332551"/>
              <a:gd name="connsiteX8" fmla="*/ 0 w 8655279"/>
              <a:gd name="connsiteY8" fmla="*/ 55426 h 33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55279" h="332551">
                <a:moveTo>
                  <a:pt x="0" y="55426"/>
                </a:moveTo>
                <a:cubicBezTo>
                  <a:pt x="0" y="24815"/>
                  <a:pt x="24815" y="0"/>
                  <a:pt x="55426" y="0"/>
                </a:cubicBezTo>
                <a:lnTo>
                  <a:pt x="8599853" y="0"/>
                </a:lnTo>
                <a:cubicBezTo>
                  <a:pt x="8630464" y="0"/>
                  <a:pt x="8655279" y="24815"/>
                  <a:pt x="8655279" y="55426"/>
                </a:cubicBezTo>
                <a:lnTo>
                  <a:pt x="8655279" y="277125"/>
                </a:lnTo>
                <a:cubicBezTo>
                  <a:pt x="8655279" y="307736"/>
                  <a:pt x="8630464" y="332551"/>
                  <a:pt x="8599853" y="332551"/>
                </a:cubicBezTo>
                <a:lnTo>
                  <a:pt x="55426" y="332551"/>
                </a:lnTo>
                <a:cubicBezTo>
                  <a:pt x="24815" y="332551"/>
                  <a:pt x="0" y="307736"/>
                  <a:pt x="0" y="277125"/>
                </a:cubicBezTo>
                <a:lnTo>
                  <a:pt x="0" y="55426"/>
                </a:lnTo>
                <a:close/>
              </a:path>
            </a:pathLst>
          </a:custGeom>
          <a:solidFill>
            <a:srgbClr val="4F81BD">
              <a:hueOff val="0"/>
              <a:satOff val="0"/>
              <a:lumOff val="0"/>
              <a:alphaOff val="0"/>
            </a:srgbClr>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5764" tIns="65764" rIns="65764" bIns="65764" numCol="1" spcCol="1270" anchor="ctr" anchorCtr="0">
            <a:noAutofit/>
          </a:bodyPr>
          <a:lstStyle/>
          <a:p>
            <a:pPr marL="0" lvl="0" indent="0" algn="l" defTabSz="666750">
              <a:lnSpc>
                <a:spcPct val="90000"/>
              </a:lnSpc>
              <a:spcBef>
                <a:spcPct val="0"/>
              </a:spcBef>
              <a:spcAft>
                <a:spcPct val="35000"/>
              </a:spcAft>
              <a:buSzPts val="1000"/>
              <a:buFont typeface="Symbol" panose="05050102010706020507" pitchFamily="18" charset="2"/>
              <a:buNone/>
            </a:pPr>
            <a:r>
              <a:rPr lang="en-US" sz="1400" b="1" kern="1200" dirty="0">
                <a:solidFill>
                  <a:srgbClr val="FFFFFF"/>
                </a:solidFill>
                <a:latin typeface="Calibri"/>
                <a:ea typeface="Calibri"/>
                <a:cs typeface="Calibri"/>
              </a:rPr>
              <a:t>CMPs Submitted and Approved: </a:t>
            </a:r>
          </a:p>
        </p:txBody>
      </p:sp>
      <p:sp>
        <p:nvSpPr>
          <p:cNvPr id="6" name="Freeform: Shape 5">
            <a:extLst>
              <a:ext uri="{FF2B5EF4-FFF2-40B4-BE49-F238E27FC236}">
                <a16:creationId xmlns:a16="http://schemas.microsoft.com/office/drawing/2014/main" id="{0CC68506-FE08-BC51-63D9-7006CFC97468}"/>
              </a:ext>
            </a:extLst>
          </p:cNvPr>
          <p:cNvSpPr/>
          <p:nvPr/>
        </p:nvSpPr>
        <p:spPr>
          <a:xfrm>
            <a:off x="244360" y="1361607"/>
            <a:ext cx="8655279" cy="405968"/>
          </a:xfrm>
          <a:custGeom>
            <a:avLst/>
            <a:gdLst>
              <a:gd name="connsiteX0" fmla="*/ 0 w 8655279"/>
              <a:gd name="connsiteY0" fmla="*/ 0 h 405968"/>
              <a:gd name="connsiteX1" fmla="*/ 8655279 w 8655279"/>
              <a:gd name="connsiteY1" fmla="*/ 0 h 405968"/>
              <a:gd name="connsiteX2" fmla="*/ 8655279 w 8655279"/>
              <a:gd name="connsiteY2" fmla="*/ 405968 h 405968"/>
              <a:gd name="connsiteX3" fmla="*/ 0 w 8655279"/>
              <a:gd name="connsiteY3" fmla="*/ 405968 h 405968"/>
              <a:gd name="connsiteX4" fmla="*/ 0 w 8655279"/>
              <a:gd name="connsiteY4" fmla="*/ 0 h 40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5279" h="405968">
                <a:moveTo>
                  <a:pt x="0" y="0"/>
                </a:moveTo>
                <a:lnTo>
                  <a:pt x="8655279" y="0"/>
                </a:lnTo>
                <a:lnTo>
                  <a:pt x="8655279" y="405968"/>
                </a:lnTo>
                <a:lnTo>
                  <a:pt x="0" y="40596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805" tIns="13970" rIns="78232" bIns="13970" numCol="1" spcCol="1270" anchor="t" anchorCtr="0">
            <a:noAutofit/>
          </a:bodyPr>
          <a:lstStyle/>
          <a:p>
            <a:pPr marL="57150" lvl="1" indent="-57150" algn="l" defTabSz="488950">
              <a:lnSpc>
                <a:spcPct val="90000"/>
              </a:lnSpc>
              <a:spcBef>
                <a:spcPct val="0"/>
              </a:spcBef>
              <a:spcAft>
                <a:spcPct val="20000"/>
              </a:spcAft>
              <a:buSzPts val="1000"/>
              <a:buFont typeface="Courier New" panose="02070309020205020404" pitchFamily="49" charset="0"/>
              <a:buChar char="o"/>
            </a:pPr>
            <a:r>
              <a:rPr lang="en-US" sz="1100" b="0" i="0" kern="1200" dirty="0"/>
              <a:t>Team has gained access to Bitbucket, Confluence, Jira, POC server, and Jenkins.</a:t>
            </a:r>
            <a:endParaRPr lang="en-US" sz="1100" kern="1200" dirty="0"/>
          </a:p>
          <a:p>
            <a:pPr marL="57150" lvl="1" indent="-57150" algn="l" defTabSz="488950">
              <a:lnSpc>
                <a:spcPct val="90000"/>
              </a:lnSpc>
              <a:spcBef>
                <a:spcPct val="0"/>
              </a:spcBef>
              <a:spcAft>
                <a:spcPct val="20000"/>
              </a:spcAft>
              <a:buFont typeface="Courier New" panose="02070309020205020404" pitchFamily="49" charset="0"/>
              <a:buChar char="o"/>
            </a:pPr>
            <a:r>
              <a:rPr lang="en-US" sz="1100" b="0" i="0" kern="1200" dirty="0"/>
              <a:t>Completed installing PyCharm, VS Code, Anaconda, and Git.</a:t>
            </a:r>
            <a:endParaRPr lang="en-US" sz="1100" kern="1200" dirty="0"/>
          </a:p>
        </p:txBody>
      </p:sp>
      <p:sp>
        <p:nvSpPr>
          <p:cNvPr id="7" name="Freeform: Shape 6">
            <a:extLst>
              <a:ext uri="{FF2B5EF4-FFF2-40B4-BE49-F238E27FC236}">
                <a16:creationId xmlns:a16="http://schemas.microsoft.com/office/drawing/2014/main" id="{7FC707A4-1BBC-AD21-621B-55B567AD7754}"/>
              </a:ext>
            </a:extLst>
          </p:cNvPr>
          <p:cNvSpPr/>
          <p:nvPr/>
        </p:nvSpPr>
        <p:spPr>
          <a:xfrm>
            <a:off x="244360" y="1706293"/>
            <a:ext cx="8655279" cy="306137"/>
          </a:xfrm>
          <a:custGeom>
            <a:avLst/>
            <a:gdLst>
              <a:gd name="connsiteX0" fmla="*/ 0 w 8655279"/>
              <a:gd name="connsiteY0" fmla="*/ 51024 h 306137"/>
              <a:gd name="connsiteX1" fmla="*/ 51024 w 8655279"/>
              <a:gd name="connsiteY1" fmla="*/ 0 h 306137"/>
              <a:gd name="connsiteX2" fmla="*/ 8604255 w 8655279"/>
              <a:gd name="connsiteY2" fmla="*/ 0 h 306137"/>
              <a:gd name="connsiteX3" fmla="*/ 8655279 w 8655279"/>
              <a:gd name="connsiteY3" fmla="*/ 51024 h 306137"/>
              <a:gd name="connsiteX4" fmla="*/ 8655279 w 8655279"/>
              <a:gd name="connsiteY4" fmla="*/ 255113 h 306137"/>
              <a:gd name="connsiteX5" fmla="*/ 8604255 w 8655279"/>
              <a:gd name="connsiteY5" fmla="*/ 306137 h 306137"/>
              <a:gd name="connsiteX6" fmla="*/ 51024 w 8655279"/>
              <a:gd name="connsiteY6" fmla="*/ 306137 h 306137"/>
              <a:gd name="connsiteX7" fmla="*/ 0 w 8655279"/>
              <a:gd name="connsiteY7" fmla="*/ 255113 h 306137"/>
              <a:gd name="connsiteX8" fmla="*/ 0 w 8655279"/>
              <a:gd name="connsiteY8" fmla="*/ 51024 h 30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55279" h="306137">
                <a:moveTo>
                  <a:pt x="0" y="51024"/>
                </a:moveTo>
                <a:cubicBezTo>
                  <a:pt x="0" y="22844"/>
                  <a:pt x="22844" y="0"/>
                  <a:pt x="51024" y="0"/>
                </a:cubicBezTo>
                <a:lnTo>
                  <a:pt x="8604255" y="0"/>
                </a:lnTo>
                <a:cubicBezTo>
                  <a:pt x="8632435" y="0"/>
                  <a:pt x="8655279" y="22844"/>
                  <a:pt x="8655279" y="51024"/>
                </a:cubicBezTo>
                <a:lnTo>
                  <a:pt x="8655279" y="255113"/>
                </a:lnTo>
                <a:cubicBezTo>
                  <a:pt x="8655279" y="283293"/>
                  <a:pt x="8632435" y="306137"/>
                  <a:pt x="8604255" y="306137"/>
                </a:cubicBezTo>
                <a:lnTo>
                  <a:pt x="51024" y="306137"/>
                </a:lnTo>
                <a:cubicBezTo>
                  <a:pt x="22844" y="306137"/>
                  <a:pt x="0" y="283293"/>
                  <a:pt x="0" y="255113"/>
                </a:cubicBezTo>
                <a:lnTo>
                  <a:pt x="0" y="510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284" tIns="68284" rIns="68284" bIns="68284" numCol="1" spcCol="1270" anchor="ctr" anchorCtr="0">
            <a:noAutofit/>
          </a:bodyPr>
          <a:lstStyle/>
          <a:p>
            <a:pPr marL="0" lvl="0" indent="0" algn="l" defTabSz="622300">
              <a:lnSpc>
                <a:spcPct val="90000"/>
              </a:lnSpc>
              <a:spcBef>
                <a:spcPct val="0"/>
              </a:spcBef>
              <a:spcAft>
                <a:spcPct val="35000"/>
              </a:spcAft>
              <a:buSzPts val="1000"/>
              <a:buFont typeface="Symbol" panose="05050102010706020507" pitchFamily="18" charset="2"/>
              <a:buNone/>
            </a:pPr>
            <a:r>
              <a:rPr lang="en-US" sz="1400" b="1" i="0" kern="1200" dirty="0"/>
              <a:t>Jira Tasks :</a:t>
            </a:r>
            <a:endParaRPr lang="en-US" sz="1400" b="1" kern="1200" dirty="0">
              <a:solidFill>
                <a:srgbClr val="FFFFFF"/>
              </a:solidFill>
              <a:latin typeface="Calibri"/>
              <a:ea typeface="Calibri"/>
              <a:cs typeface="Calibri"/>
            </a:endParaRPr>
          </a:p>
        </p:txBody>
      </p:sp>
      <p:sp>
        <p:nvSpPr>
          <p:cNvPr id="8" name="Freeform: Shape 7">
            <a:extLst>
              <a:ext uri="{FF2B5EF4-FFF2-40B4-BE49-F238E27FC236}">
                <a16:creationId xmlns:a16="http://schemas.microsoft.com/office/drawing/2014/main" id="{FBFE097F-9B9D-DB03-E2C8-744D6AEFA848}"/>
              </a:ext>
            </a:extLst>
          </p:cNvPr>
          <p:cNvSpPr/>
          <p:nvPr/>
        </p:nvSpPr>
        <p:spPr>
          <a:xfrm>
            <a:off x="244360" y="2024137"/>
            <a:ext cx="8655279" cy="145978"/>
          </a:xfrm>
          <a:custGeom>
            <a:avLst/>
            <a:gdLst>
              <a:gd name="connsiteX0" fmla="*/ 0 w 8655279"/>
              <a:gd name="connsiteY0" fmla="*/ 0 h 145978"/>
              <a:gd name="connsiteX1" fmla="*/ 8655279 w 8655279"/>
              <a:gd name="connsiteY1" fmla="*/ 0 h 145978"/>
              <a:gd name="connsiteX2" fmla="*/ 8655279 w 8655279"/>
              <a:gd name="connsiteY2" fmla="*/ 145978 h 145978"/>
              <a:gd name="connsiteX3" fmla="*/ 0 w 8655279"/>
              <a:gd name="connsiteY3" fmla="*/ 145978 h 145978"/>
              <a:gd name="connsiteX4" fmla="*/ 0 w 8655279"/>
              <a:gd name="connsiteY4" fmla="*/ 0 h 145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5279" h="145978">
                <a:moveTo>
                  <a:pt x="0" y="0"/>
                </a:moveTo>
                <a:lnTo>
                  <a:pt x="8655279" y="0"/>
                </a:lnTo>
                <a:lnTo>
                  <a:pt x="8655279" y="145978"/>
                </a:lnTo>
                <a:lnTo>
                  <a:pt x="0" y="1459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805" tIns="13970" rIns="78232" bIns="13970" numCol="1" spcCol="1270" anchor="t" anchorCtr="0">
            <a:noAutofit/>
          </a:bodyPr>
          <a:lstStyle/>
          <a:p>
            <a:pPr marL="57150" lvl="1" indent="-57150" algn="l" defTabSz="488950">
              <a:lnSpc>
                <a:spcPct val="90000"/>
              </a:lnSpc>
              <a:spcBef>
                <a:spcPct val="0"/>
              </a:spcBef>
              <a:spcAft>
                <a:spcPct val="20000"/>
              </a:spcAft>
              <a:buSzPts val="1000"/>
              <a:buFont typeface="Courier New" panose="02070309020205020404" pitchFamily="49" charset="0"/>
              <a:buChar char="o"/>
            </a:pPr>
            <a:r>
              <a:rPr lang="en-US" sz="1100" b="0" i="0" kern="1200" dirty="0"/>
              <a:t>Tasks have been assigned to developers; 20 use cases have been distributed, with 4 tasks per developer.</a:t>
            </a:r>
            <a:endParaRPr lang="en-US" sz="1100" kern="1200" dirty="0"/>
          </a:p>
        </p:txBody>
      </p:sp>
      <p:sp>
        <p:nvSpPr>
          <p:cNvPr id="11" name="Freeform: Shape 10">
            <a:extLst>
              <a:ext uri="{FF2B5EF4-FFF2-40B4-BE49-F238E27FC236}">
                <a16:creationId xmlns:a16="http://schemas.microsoft.com/office/drawing/2014/main" id="{31C42790-F96D-650C-A5D6-23617AEC2199}"/>
              </a:ext>
            </a:extLst>
          </p:cNvPr>
          <p:cNvSpPr/>
          <p:nvPr/>
        </p:nvSpPr>
        <p:spPr>
          <a:xfrm>
            <a:off x="244360" y="2164134"/>
            <a:ext cx="8655279" cy="306137"/>
          </a:xfrm>
          <a:custGeom>
            <a:avLst/>
            <a:gdLst>
              <a:gd name="connsiteX0" fmla="*/ 0 w 8655279"/>
              <a:gd name="connsiteY0" fmla="*/ 51024 h 306137"/>
              <a:gd name="connsiteX1" fmla="*/ 51024 w 8655279"/>
              <a:gd name="connsiteY1" fmla="*/ 0 h 306137"/>
              <a:gd name="connsiteX2" fmla="*/ 8604255 w 8655279"/>
              <a:gd name="connsiteY2" fmla="*/ 0 h 306137"/>
              <a:gd name="connsiteX3" fmla="*/ 8655279 w 8655279"/>
              <a:gd name="connsiteY3" fmla="*/ 51024 h 306137"/>
              <a:gd name="connsiteX4" fmla="*/ 8655279 w 8655279"/>
              <a:gd name="connsiteY4" fmla="*/ 255113 h 306137"/>
              <a:gd name="connsiteX5" fmla="*/ 8604255 w 8655279"/>
              <a:gd name="connsiteY5" fmla="*/ 306137 h 306137"/>
              <a:gd name="connsiteX6" fmla="*/ 51024 w 8655279"/>
              <a:gd name="connsiteY6" fmla="*/ 306137 h 306137"/>
              <a:gd name="connsiteX7" fmla="*/ 0 w 8655279"/>
              <a:gd name="connsiteY7" fmla="*/ 255113 h 306137"/>
              <a:gd name="connsiteX8" fmla="*/ 0 w 8655279"/>
              <a:gd name="connsiteY8" fmla="*/ 51024 h 30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55279" h="306137">
                <a:moveTo>
                  <a:pt x="0" y="51024"/>
                </a:moveTo>
                <a:cubicBezTo>
                  <a:pt x="0" y="22844"/>
                  <a:pt x="22844" y="0"/>
                  <a:pt x="51024" y="0"/>
                </a:cubicBezTo>
                <a:lnTo>
                  <a:pt x="8604255" y="0"/>
                </a:lnTo>
                <a:cubicBezTo>
                  <a:pt x="8632435" y="0"/>
                  <a:pt x="8655279" y="22844"/>
                  <a:pt x="8655279" y="51024"/>
                </a:cubicBezTo>
                <a:lnTo>
                  <a:pt x="8655279" y="255113"/>
                </a:lnTo>
                <a:cubicBezTo>
                  <a:pt x="8655279" y="283293"/>
                  <a:pt x="8632435" y="306137"/>
                  <a:pt x="8604255" y="306137"/>
                </a:cubicBezTo>
                <a:lnTo>
                  <a:pt x="51024" y="306137"/>
                </a:lnTo>
                <a:cubicBezTo>
                  <a:pt x="22844" y="306137"/>
                  <a:pt x="0" y="283293"/>
                  <a:pt x="0" y="255113"/>
                </a:cubicBezTo>
                <a:lnTo>
                  <a:pt x="0" y="510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284" tIns="68284" rIns="68284" bIns="68284" numCol="1" spcCol="1270" anchor="ctr" anchorCtr="0">
            <a:noAutofit/>
          </a:bodyPr>
          <a:lstStyle/>
          <a:p>
            <a:pPr marL="0" lvl="0" indent="0" algn="l" defTabSz="622300">
              <a:lnSpc>
                <a:spcPct val="90000"/>
              </a:lnSpc>
              <a:spcBef>
                <a:spcPct val="0"/>
              </a:spcBef>
              <a:spcAft>
                <a:spcPct val="35000"/>
              </a:spcAft>
              <a:buSzPts val="1000"/>
              <a:buFont typeface="Symbol" panose="05050102010706020507" pitchFamily="18" charset="2"/>
              <a:buNone/>
            </a:pPr>
            <a:r>
              <a:rPr lang="en-US" sz="1400" b="1" kern="1200" dirty="0"/>
              <a:t>KT Sessions :</a:t>
            </a:r>
            <a:r>
              <a:rPr lang="en-US" sz="1400" kern="1200" dirty="0"/>
              <a:t> </a:t>
            </a:r>
          </a:p>
        </p:txBody>
      </p:sp>
      <p:sp>
        <p:nvSpPr>
          <p:cNvPr id="13" name="Freeform: Shape 12">
            <a:extLst>
              <a:ext uri="{FF2B5EF4-FFF2-40B4-BE49-F238E27FC236}">
                <a16:creationId xmlns:a16="http://schemas.microsoft.com/office/drawing/2014/main" id="{F4884F7E-DE86-3453-AFE1-2C5C543AD7C6}"/>
              </a:ext>
            </a:extLst>
          </p:cNvPr>
          <p:cNvSpPr/>
          <p:nvPr/>
        </p:nvSpPr>
        <p:spPr>
          <a:xfrm>
            <a:off x="244360" y="2508049"/>
            <a:ext cx="8655279" cy="1321614"/>
          </a:xfrm>
          <a:custGeom>
            <a:avLst/>
            <a:gdLst>
              <a:gd name="connsiteX0" fmla="*/ 0 w 8655279"/>
              <a:gd name="connsiteY0" fmla="*/ 0 h 1321614"/>
              <a:gd name="connsiteX1" fmla="*/ 8655279 w 8655279"/>
              <a:gd name="connsiteY1" fmla="*/ 0 h 1321614"/>
              <a:gd name="connsiteX2" fmla="*/ 8655279 w 8655279"/>
              <a:gd name="connsiteY2" fmla="*/ 1321614 h 1321614"/>
              <a:gd name="connsiteX3" fmla="*/ 0 w 8655279"/>
              <a:gd name="connsiteY3" fmla="*/ 1321614 h 1321614"/>
              <a:gd name="connsiteX4" fmla="*/ 0 w 8655279"/>
              <a:gd name="connsiteY4" fmla="*/ 0 h 132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5279" h="1321614">
                <a:moveTo>
                  <a:pt x="0" y="0"/>
                </a:moveTo>
                <a:lnTo>
                  <a:pt x="8655279" y="0"/>
                </a:lnTo>
                <a:lnTo>
                  <a:pt x="8655279" y="1321614"/>
                </a:lnTo>
                <a:lnTo>
                  <a:pt x="0" y="13216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805" tIns="13970" rIns="78232" bIns="13970" numCol="1" spcCol="1270" anchor="t" anchorCtr="0">
            <a:noAutofit/>
          </a:bodyPr>
          <a:lstStyle/>
          <a:p>
            <a:pPr marL="57150" lvl="1" indent="-57150" algn="l" defTabSz="488950">
              <a:lnSpc>
                <a:spcPct val="90000"/>
              </a:lnSpc>
              <a:spcBef>
                <a:spcPct val="0"/>
              </a:spcBef>
              <a:spcAft>
                <a:spcPct val="20000"/>
              </a:spcAft>
              <a:buSzPts val="1000"/>
              <a:buFont typeface="Courier New" panose="02070309020205020404" pitchFamily="49" charset="0"/>
              <a:buChar char="o"/>
            </a:pPr>
            <a:r>
              <a:rPr lang="en-US" sz="1100" b="0" i="0" u="none" kern="1200" dirty="0"/>
              <a:t>7 sessions completed covering: </a:t>
            </a:r>
            <a:r>
              <a:rPr lang="en-US" sz="1100" b="0" i="0" kern="1200" dirty="0"/>
              <a:t>​</a:t>
            </a:r>
            <a:endParaRPr lang="en-US" sz="1100" kern="1200" dirty="0">
              <a:solidFill>
                <a:srgbClr val="000000">
                  <a:hueOff val="0"/>
                  <a:satOff val="0"/>
                  <a:lumOff val="0"/>
                  <a:alphaOff val="0"/>
                </a:srgbClr>
              </a:solidFill>
              <a:latin typeface="Calibri"/>
              <a:ea typeface="Calibri"/>
              <a:cs typeface="Calibri"/>
            </a:endParaRPr>
          </a:p>
          <a:p>
            <a:pPr marL="57150" lvl="1" indent="-57150" algn="l" defTabSz="488950">
              <a:lnSpc>
                <a:spcPct val="90000"/>
              </a:lnSpc>
              <a:spcBef>
                <a:spcPct val="0"/>
              </a:spcBef>
              <a:spcAft>
                <a:spcPct val="20000"/>
              </a:spcAft>
              <a:buFont typeface="Wingdings" panose="05000000000000000000" pitchFamily="2" charset="2"/>
              <a:buChar char="ü"/>
            </a:pPr>
            <a:r>
              <a:rPr lang="en-US" sz="1100" b="0" i="0" u="none" kern="1200" dirty="0"/>
              <a:t>Flow of the ACE platform</a:t>
            </a:r>
            <a:r>
              <a:rPr lang="en-US" sz="1100" b="0" i="0" kern="1200" dirty="0"/>
              <a:t>​</a:t>
            </a:r>
          </a:p>
          <a:p>
            <a:pPr marL="57150" lvl="1" indent="-57150" algn="l" defTabSz="488950">
              <a:lnSpc>
                <a:spcPct val="90000"/>
              </a:lnSpc>
              <a:spcBef>
                <a:spcPct val="0"/>
              </a:spcBef>
              <a:spcAft>
                <a:spcPct val="20000"/>
              </a:spcAft>
              <a:buFont typeface="Wingdings" panose="05000000000000000000" pitchFamily="2" charset="2"/>
              <a:buChar char="ü"/>
            </a:pPr>
            <a:r>
              <a:rPr lang="en-US" sz="1100" b="0" i="0" u="none" kern="1200" dirty="0"/>
              <a:t>Unit testing</a:t>
            </a:r>
            <a:r>
              <a:rPr lang="en-US" sz="1100" b="0" i="0" kern="1200" dirty="0"/>
              <a:t>​</a:t>
            </a:r>
          </a:p>
          <a:p>
            <a:pPr marL="57150" lvl="1" indent="-57150" algn="l" defTabSz="488950">
              <a:lnSpc>
                <a:spcPct val="90000"/>
              </a:lnSpc>
              <a:spcBef>
                <a:spcPct val="0"/>
              </a:spcBef>
              <a:spcAft>
                <a:spcPct val="20000"/>
              </a:spcAft>
              <a:buFont typeface="Wingdings" panose="05000000000000000000" pitchFamily="2" charset="2"/>
              <a:buChar char="ü"/>
            </a:pPr>
            <a:r>
              <a:rPr lang="en-US" sz="1100" b="0" i="0" u="none" kern="1200" dirty="0"/>
              <a:t>SonarQube for a specific use case</a:t>
            </a:r>
            <a:r>
              <a:rPr lang="en-US" sz="1100" b="0" i="0" kern="1200" dirty="0"/>
              <a:t>​</a:t>
            </a:r>
          </a:p>
          <a:p>
            <a:pPr marL="57150" lvl="1" indent="-57150" algn="l" defTabSz="488950">
              <a:lnSpc>
                <a:spcPct val="90000"/>
              </a:lnSpc>
              <a:spcBef>
                <a:spcPct val="0"/>
              </a:spcBef>
              <a:spcAft>
                <a:spcPct val="20000"/>
              </a:spcAft>
              <a:buFont typeface="Wingdings" panose="05000000000000000000" pitchFamily="2" charset="2"/>
              <a:buChar char="ü"/>
            </a:pPr>
            <a:r>
              <a:rPr lang="en-US" sz="1100" b="0" i="0" u="none" kern="1200" dirty="0"/>
              <a:t>Testing use cases locally within the framework</a:t>
            </a:r>
            <a:endParaRPr lang="en-US" sz="1100" b="0" i="0" kern="1200" dirty="0"/>
          </a:p>
          <a:p>
            <a:pPr marL="57150" lvl="1" indent="-57150" algn="l" defTabSz="488950">
              <a:lnSpc>
                <a:spcPct val="90000"/>
              </a:lnSpc>
              <a:spcBef>
                <a:spcPct val="0"/>
              </a:spcBef>
              <a:spcAft>
                <a:spcPct val="20000"/>
              </a:spcAft>
              <a:buFont typeface="Wingdings" panose="05000000000000000000" pitchFamily="2" charset="2"/>
              <a:buChar char="ü"/>
            </a:pPr>
            <a:r>
              <a:rPr lang="en-US" sz="1100" b="0" i="0" kern="1200" dirty="0"/>
              <a:t>Sonar coverage and Git setup on local</a:t>
            </a:r>
          </a:p>
          <a:p>
            <a:pPr marL="57150" lvl="1" indent="-57150" algn="l" defTabSz="488950">
              <a:lnSpc>
                <a:spcPct val="90000"/>
              </a:lnSpc>
              <a:spcBef>
                <a:spcPct val="0"/>
              </a:spcBef>
              <a:spcAft>
                <a:spcPct val="20000"/>
              </a:spcAft>
              <a:buFont typeface="Wingdings" panose="05000000000000000000" pitchFamily="2" charset="2"/>
              <a:buChar char="ü"/>
            </a:pPr>
            <a:r>
              <a:rPr lang="en-US" sz="1100" b="0" i="0" kern="1200" dirty="0"/>
              <a:t>Infra of new Python Framework</a:t>
            </a:r>
          </a:p>
        </p:txBody>
      </p:sp>
      <p:sp>
        <p:nvSpPr>
          <p:cNvPr id="14" name="Freeform: Shape 13">
            <a:extLst>
              <a:ext uri="{FF2B5EF4-FFF2-40B4-BE49-F238E27FC236}">
                <a16:creationId xmlns:a16="http://schemas.microsoft.com/office/drawing/2014/main" id="{24A0FC22-BC77-755C-3A7C-D677DA43F33C}"/>
              </a:ext>
            </a:extLst>
          </p:cNvPr>
          <p:cNvSpPr/>
          <p:nvPr/>
        </p:nvSpPr>
        <p:spPr>
          <a:xfrm>
            <a:off x="244360" y="3800555"/>
            <a:ext cx="8655279" cy="306137"/>
          </a:xfrm>
          <a:custGeom>
            <a:avLst/>
            <a:gdLst>
              <a:gd name="connsiteX0" fmla="*/ 0 w 8655279"/>
              <a:gd name="connsiteY0" fmla="*/ 51024 h 306137"/>
              <a:gd name="connsiteX1" fmla="*/ 51024 w 8655279"/>
              <a:gd name="connsiteY1" fmla="*/ 0 h 306137"/>
              <a:gd name="connsiteX2" fmla="*/ 8604255 w 8655279"/>
              <a:gd name="connsiteY2" fmla="*/ 0 h 306137"/>
              <a:gd name="connsiteX3" fmla="*/ 8655279 w 8655279"/>
              <a:gd name="connsiteY3" fmla="*/ 51024 h 306137"/>
              <a:gd name="connsiteX4" fmla="*/ 8655279 w 8655279"/>
              <a:gd name="connsiteY4" fmla="*/ 255113 h 306137"/>
              <a:gd name="connsiteX5" fmla="*/ 8604255 w 8655279"/>
              <a:gd name="connsiteY5" fmla="*/ 306137 h 306137"/>
              <a:gd name="connsiteX6" fmla="*/ 51024 w 8655279"/>
              <a:gd name="connsiteY6" fmla="*/ 306137 h 306137"/>
              <a:gd name="connsiteX7" fmla="*/ 0 w 8655279"/>
              <a:gd name="connsiteY7" fmla="*/ 255113 h 306137"/>
              <a:gd name="connsiteX8" fmla="*/ 0 w 8655279"/>
              <a:gd name="connsiteY8" fmla="*/ 51024 h 30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55279" h="306137">
                <a:moveTo>
                  <a:pt x="0" y="51024"/>
                </a:moveTo>
                <a:cubicBezTo>
                  <a:pt x="0" y="22844"/>
                  <a:pt x="22844" y="0"/>
                  <a:pt x="51024" y="0"/>
                </a:cubicBezTo>
                <a:lnTo>
                  <a:pt x="8604255" y="0"/>
                </a:lnTo>
                <a:cubicBezTo>
                  <a:pt x="8632435" y="0"/>
                  <a:pt x="8655279" y="22844"/>
                  <a:pt x="8655279" y="51024"/>
                </a:cubicBezTo>
                <a:lnTo>
                  <a:pt x="8655279" y="255113"/>
                </a:lnTo>
                <a:cubicBezTo>
                  <a:pt x="8655279" y="283293"/>
                  <a:pt x="8632435" y="306137"/>
                  <a:pt x="8604255" y="306137"/>
                </a:cubicBezTo>
                <a:lnTo>
                  <a:pt x="51024" y="306137"/>
                </a:lnTo>
                <a:cubicBezTo>
                  <a:pt x="22844" y="306137"/>
                  <a:pt x="0" y="283293"/>
                  <a:pt x="0" y="255113"/>
                </a:cubicBezTo>
                <a:lnTo>
                  <a:pt x="0" y="510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284" tIns="68284" rIns="68284" bIns="68284" numCol="1" spcCol="1270" anchor="ctr" anchorCtr="0">
            <a:noAutofit/>
          </a:bodyPr>
          <a:lstStyle/>
          <a:p>
            <a:pPr marL="0" lvl="0" indent="0" algn="l" defTabSz="622300" rtl="0">
              <a:lnSpc>
                <a:spcPct val="90000"/>
              </a:lnSpc>
              <a:spcBef>
                <a:spcPct val="0"/>
              </a:spcBef>
              <a:spcAft>
                <a:spcPct val="35000"/>
              </a:spcAft>
              <a:buNone/>
            </a:pPr>
            <a:r>
              <a:rPr lang="en-US" sz="1400" b="1" i="0" kern="1200" dirty="0">
                <a:solidFill>
                  <a:schemeClr val="bg1"/>
                </a:solidFill>
              </a:rPr>
              <a:t>Communication with Business Developers</a:t>
            </a:r>
            <a:r>
              <a:rPr lang="en-US" sz="1400" b="0" i="0" kern="1200" dirty="0">
                <a:solidFill>
                  <a:schemeClr val="bg1"/>
                </a:solidFill>
              </a:rPr>
              <a:t>:</a:t>
            </a:r>
            <a:endParaRPr lang="en-US" sz="1400" b="0" i="0" kern="1200" dirty="0">
              <a:solidFill>
                <a:schemeClr val="bg1"/>
              </a:solidFill>
              <a:latin typeface="Calibri"/>
              <a:cs typeface="Calibri"/>
            </a:endParaRPr>
          </a:p>
        </p:txBody>
      </p:sp>
      <p:sp>
        <p:nvSpPr>
          <p:cNvPr id="15" name="Freeform: Shape 14">
            <a:extLst>
              <a:ext uri="{FF2B5EF4-FFF2-40B4-BE49-F238E27FC236}">
                <a16:creationId xmlns:a16="http://schemas.microsoft.com/office/drawing/2014/main" id="{194B904A-A486-BDD5-2731-65FBE8637014}"/>
              </a:ext>
            </a:extLst>
          </p:cNvPr>
          <p:cNvSpPr/>
          <p:nvPr/>
        </p:nvSpPr>
        <p:spPr>
          <a:xfrm>
            <a:off x="244360" y="4098877"/>
            <a:ext cx="8655279" cy="166833"/>
          </a:xfrm>
          <a:custGeom>
            <a:avLst/>
            <a:gdLst>
              <a:gd name="connsiteX0" fmla="*/ 0 w 8655279"/>
              <a:gd name="connsiteY0" fmla="*/ 0 h 166833"/>
              <a:gd name="connsiteX1" fmla="*/ 8655279 w 8655279"/>
              <a:gd name="connsiteY1" fmla="*/ 0 h 166833"/>
              <a:gd name="connsiteX2" fmla="*/ 8655279 w 8655279"/>
              <a:gd name="connsiteY2" fmla="*/ 166833 h 166833"/>
              <a:gd name="connsiteX3" fmla="*/ 0 w 8655279"/>
              <a:gd name="connsiteY3" fmla="*/ 166833 h 166833"/>
              <a:gd name="connsiteX4" fmla="*/ 0 w 8655279"/>
              <a:gd name="connsiteY4" fmla="*/ 0 h 166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5279" h="166833">
                <a:moveTo>
                  <a:pt x="0" y="0"/>
                </a:moveTo>
                <a:lnTo>
                  <a:pt x="8655279" y="0"/>
                </a:lnTo>
                <a:lnTo>
                  <a:pt x="8655279" y="166833"/>
                </a:lnTo>
                <a:lnTo>
                  <a:pt x="0" y="1668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805" tIns="13970" rIns="78232" bIns="13970" numCol="1" spcCol="1270" anchor="t" anchorCtr="0">
            <a:noAutofit/>
          </a:bodyPr>
          <a:lstStyle/>
          <a:p>
            <a:pPr marL="57150" lvl="1" indent="-57150" algn="l" defTabSz="488950" rtl="0">
              <a:lnSpc>
                <a:spcPct val="90000"/>
              </a:lnSpc>
              <a:spcBef>
                <a:spcPct val="0"/>
              </a:spcBef>
              <a:spcAft>
                <a:spcPct val="20000"/>
              </a:spcAft>
              <a:buFont typeface="Courier New" panose="02070309020205020404" pitchFamily="49" charset="0"/>
              <a:buChar char="o"/>
            </a:pPr>
            <a:r>
              <a:rPr lang="en-US" sz="1100" kern="1200" dirty="0">
                <a:solidFill>
                  <a:srgbClr val="111111"/>
                </a:solidFill>
                <a:latin typeface="Calibri"/>
                <a:ea typeface="Calibri"/>
                <a:cs typeface="Calibri"/>
              </a:rPr>
              <a:t>We have created </a:t>
            </a:r>
            <a:r>
              <a:rPr lang="en-US" sz="1100" kern="1200" dirty="0">
                <a:solidFill>
                  <a:srgbClr val="111111"/>
                </a:solidFill>
              </a:rPr>
              <a:t>Teams group chats with business developers and initiated discussions regarding code migration. </a:t>
            </a:r>
          </a:p>
        </p:txBody>
      </p:sp>
      <p:sp>
        <p:nvSpPr>
          <p:cNvPr id="12" name="Text Placeholder 3">
            <a:extLst>
              <a:ext uri="{FF2B5EF4-FFF2-40B4-BE49-F238E27FC236}">
                <a16:creationId xmlns:a16="http://schemas.microsoft.com/office/drawing/2014/main" id="{4CDDD422-5615-471D-8253-48661F713D6F}"/>
              </a:ext>
            </a:extLst>
          </p:cNvPr>
          <p:cNvSpPr txBox="1">
            <a:spLocks/>
          </p:cNvSpPr>
          <p:nvPr/>
        </p:nvSpPr>
        <p:spPr>
          <a:xfrm>
            <a:off x="244360" y="4321963"/>
            <a:ext cx="8583505" cy="288814"/>
          </a:xfrm>
          <a:prstGeom prst="rect">
            <a:avLst/>
          </a:prstGeom>
          <a:solidFill>
            <a:schemeClr val="tx1">
              <a:lumMod val="50000"/>
              <a:lumOff val="50000"/>
            </a:schemeClr>
          </a:solidFill>
        </p:spPr>
        <p:txBody>
          <a:bodyPr/>
          <a:lstStyle>
            <a:lvl1pPr marL="0" marR="0" indent="0" algn="l" defTabSz="457200" rtl="0" latinLnBrk="0">
              <a:lnSpc>
                <a:spcPct val="100000"/>
              </a:lnSpc>
              <a:spcBef>
                <a:spcPts val="700"/>
              </a:spcBef>
              <a:spcAft>
                <a:spcPts val="0"/>
              </a:spcAft>
              <a:buClrTx/>
              <a:buSzPct val="100000"/>
              <a:buFont typeface="Arial"/>
              <a:buNone/>
              <a:tabLst/>
              <a:defRPr sz="1600" b="0" i="0" u="none" strike="noStrike" cap="none" spc="0" baseline="0">
                <a:ln>
                  <a:noFill/>
                </a:ln>
                <a:solidFill>
                  <a:schemeClr val="tx2">
                    <a:lumMod val="50000"/>
                  </a:schemeClr>
                </a:solidFill>
                <a:uFillTx/>
                <a:latin typeface="Arial" panose="020B0604020202020204" pitchFamily="34" charset="0"/>
                <a:ea typeface="+mn-ea"/>
                <a:cs typeface="Arial" panose="020B0604020202020204" pitchFamily="34" charset="0"/>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panose="020B0604020202020204" pitchFamily="34" charset="0"/>
                <a:ea typeface="+mn-ea"/>
                <a:cs typeface="Arial" panose="020B0604020202020204" pitchFamily="34" charset="0"/>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algn="ctr" hangingPunct="1"/>
            <a:r>
              <a:rPr lang="en-US" sz="1100" b="1">
                <a:solidFill>
                  <a:schemeClr val="bg1"/>
                </a:solidFill>
              </a:rPr>
              <a:t>Plan for this week</a:t>
            </a:r>
          </a:p>
        </p:txBody>
      </p:sp>
      <p:sp>
        <p:nvSpPr>
          <p:cNvPr id="38" name="TextBox 37">
            <a:extLst>
              <a:ext uri="{FF2B5EF4-FFF2-40B4-BE49-F238E27FC236}">
                <a16:creationId xmlns:a16="http://schemas.microsoft.com/office/drawing/2014/main" id="{47EC270E-8449-90A2-864F-8E598E4EF9B2}"/>
              </a:ext>
            </a:extLst>
          </p:cNvPr>
          <p:cNvSpPr txBox="1"/>
          <p:nvPr/>
        </p:nvSpPr>
        <p:spPr>
          <a:xfrm>
            <a:off x="340239" y="4575982"/>
            <a:ext cx="8489091"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171450" indent="-171450">
              <a:buFont typeface="Courier New"/>
              <a:buChar char="o"/>
            </a:pPr>
            <a:r>
              <a:rPr lang="en-US" sz="1100" dirty="0">
                <a:solidFill>
                  <a:srgbClr val="111111"/>
                </a:solidFill>
                <a:ea typeface="+mn-lt"/>
                <a:cs typeface="+mn-lt"/>
              </a:rPr>
              <a:t>Schedule a call with the business developer to understand and prioritize the use cases that need to be migrated.</a:t>
            </a:r>
          </a:p>
          <a:p>
            <a:pPr marL="171450" indent="-171450">
              <a:buFont typeface="Courier New"/>
              <a:buChar char="o"/>
            </a:pPr>
            <a:r>
              <a:rPr lang="en-US" sz="1100" dirty="0">
                <a:solidFill>
                  <a:srgbClr val="111111"/>
                </a:solidFill>
                <a:ea typeface="+mn-lt"/>
                <a:cs typeface="+mn-lt"/>
              </a:rPr>
              <a:t>After prioritizing, the Python team will test the use cases on the POC and assist the business developer.</a:t>
            </a:r>
          </a:p>
        </p:txBody>
      </p:sp>
    </p:spTree>
    <p:extLst>
      <p:ext uri="{BB962C8B-B14F-4D97-AF65-F5344CB8AC3E}">
        <p14:creationId xmlns:p14="http://schemas.microsoft.com/office/powerpoint/2010/main" val="381016834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0828" y="1082566"/>
            <a:ext cx="7346731" cy="340535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aphicFrame>
        <p:nvGraphicFramePr>
          <p:cNvPr id="2" name="Diagram 1">
            <a:extLst>
              <a:ext uri="{FF2B5EF4-FFF2-40B4-BE49-F238E27FC236}">
                <a16:creationId xmlns:a16="http://schemas.microsoft.com/office/drawing/2014/main" id="{BF28F767-B3C9-EDA0-20FB-15D3F5CBE3A0}"/>
              </a:ext>
            </a:extLst>
          </p:cNvPr>
          <p:cNvGraphicFramePr/>
          <p:nvPr>
            <p:extLst>
              <p:ext uri="{D42A27DB-BD31-4B8C-83A1-F6EECF244321}">
                <p14:modId xmlns:p14="http://schemas.microsoft.com/office/powerpoint/2010/main" val="3747100396"/>
              </p:ext>
            </p:extLst>
          </p:nvPr>
        </p:nvGraphicFramePr>
        <p:xfrm>
          <a:off x="840828" y="2108135"/>
          <a:ext cx="6999890" cy="677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34948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TeGJqS2.Qc.q.srzXEYEmQ"/>
</p:tagLst>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0F0FE49877EC42991BA03CDA76CB9F" ma:contentTypeVersion="6" ma:contentTypeDescription="Create a new document." ma:contentTypeScope="" ma:versionID="c837468ecca714c1a01546fad1e22726">
  <xsd:schema xmlns:xsd="http://www.w3.org/2001/XMLSchema" xmlns:xs="http://www.w3.org/2001/XMLSchema" xmlns:p="http://schemas.microsoft.com/office/2006/metadata/properties" xmlns:ns2="d4162849-a967-483d-a2b3-c9991d291d3d" xmlns:ns3="946e7b03-f5d8-4bda-934f-c74c3d3bc43e" targetNamespace="http://schemas.microsoft.com/office/2006/metadata/properties" ma:root="true" ma:fieldsID="29a40e596b34e6251db3c3ee4b19c03b" ns2:_="" ns3:_="">
    <xsd:import namespace="d4162849-a967-483d-a2b3-c9991d291d3d"/>
    <xsd:import namespace="946e7b03-f5d8-4bda-934f-c74c3d3bc43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162849-a967-483d-a2b3-c9991d291d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6e7b03-f5d8-4bda-934f-c74c3d3bc43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0F55BE-CC72-49B3-9125-0F4F090BCCCC}">
  <ds:schemaRefs>
    <ds:schemaRef ds:uri="946e7b03-f5d8-4bda-934f-c74c3d3bc43e"/>
    <ds:schemaRef ds:uri="d4162849-a967-483d-a2b3-c9991d291d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D300CE-3CBE-41B3-95E7-C5FCA010EF5D}">
  <ds:schemaRefs>
    <ds:schemaRef ds:uri="http://schemas.microsoft.com/office/2006/documentManagement/types"/>
    <ds:schemaRef ds:uri="http://schemas.microsoft.com/office/infopath/2007/PartnerControls"/>
    <ds:schemaRef ds:uri="http://purl.org/dc/elements/1.1/"/>
    <ds:schemaRef ds:uri="http://purl.org/dc/dcmitype/"/>
    <ds:schemaRef ds:uri="946e7b03-f5d8-4bda-934f-c74c3d3bc43e"/>
    <ds:schemaRef ds:uri="http://schemas.microsoft.com/office/2006/metadata/properties"/>
    <ds:schemaRef ds:uri="http://schemas.openxmlformats.org/package/2006/metadata/core-properties"/>
    <ds:schemaRef ds:uri="d4162849-a967-483d-a2b3-c9991d291d3d"/>
    <ds:schemaRef ds:uri="http://www.w3.org/XML/1998/namespace"/>
    <ds:schemaRef ds:uri="http://purl.org/dc/terms/"/>
  </ds:schemaRefs>
</ds:datastoreItem>
</file>

<file path=customXml/itemProps3.xml><?xml version="1.0" encoding="utf-8"?>
<ds:datastoreItem xmlns:ds="http://schemas.openxmlformats.org/officeDocument/2006/customXml" ds:itemID="{E473EEA5-6A05-4E6B-9AF3-6ED8B8F630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825</TotalTime>
  <Words>194</Words>
  <Application>Microsoft Office PowerPoint</Application>
  <PresentationFormat>On-screen Show (16:9)</PresentationFormat>
  <Paragraphs>23</Paragraphs>
  <Slides>3</Slides>
  <Notes>1</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Infosys Template 1</vt:lpstr>
      <vt:lpstr>Custom Design</vt:lpstr>
      <vt:lpstr>Citi EUC ITeSS Python    Date: 22-Sep-2024 </vt:lpstr>
      <vt:lpstr>ITeSS Python - Weekly Progress Update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Prakash S</dc:creator>
  <cp:lastModifiedBy>Arun R S</cp:lastModifiedBy>
  <cp:revision>6</cp:revision>
  <cp:lastPrinted>2018-10-01T12:45:00Z</cp:lastPrinted>
  <dcterms:modified xsi:type="dcterms:W3CDTF">2024-09-23T09:58:36Z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mehta_rupesh@ad.infosys.com</vt:lpwstr>
  </property>
  <property fmtid="{D5CDD505-2E9C-101B-9397-08002B2CF9AE}" pid="8" name="MSIP_Label_be4b3411-284d-4d31-bd4f-bc13ef7f1fd6_SetDate">
    <vt:lpwstr>2018-10-01T11:59:04.7288865Z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ContentTypeId">
    <vt:lpwstr>0x0101009C0F0FE49877EC42991BA03CDA76CB9F</vt:lpwstr>
  </property>
  <property fmtid="{D5CDD505-2E9C-101B-9397-08002B2CF9AE}" pid="13" name="MSIP_Label_a0819fa7-4367-4500-ba88-dd630d977609_Enabled">
    <vt:lpwstr>true</vt:lpwstr>
  </property>
  <property fmtid="{D5CDD505-2E9C-101B-9397-08002B2CF9AE}" pid="14" name="MSIP_Label_a0819fa7-4367-4500-ba88-dd630d977609_SetDate">
    <vt:lpwstr>2022-07-29T06:15:09Z</vt:lpwstr>
  </property>
  <property fmtid="{D5CDD505-2E9C-101B-9397-08002B2CF9AE}" pid="15" name="MSIP_Label_a0819fa7-4367-4500-ba88-dd630d977609_Method">
    <vt:lpwstr>Standard</vt:lpwstr>
  </property>
  <property fmtid="{D5CDD505-2E9C-101B-9397-08002B2CF9AE}" pid="16" name="MSIP_Label_a0819fa7-4367-4500-ba88-dd630d977609_Name">
    <vt:lpwstr>a0819fa7-4367-4500-ba88-dd630d977609</vt:lpwstr>
  </property>
  <property fmtid="{D5CDD505-2E9C-101B-9397-08002B2CF9AE}" pid="17" name="MSIP_Label_a0819fa7-4367-4500-ba88-dd630d977609_SiteId">
    <vt:lpwstr>63ce7d59-2f3e-42cd-a8cc-be764cff5eb6</vt:lpwstr>
  </property>
  <property fmtid="{D5CDD505-2E9C-101B-9397-08002B2CF9AE}" pid="18" name="MSIP_Label_a0819fa7-4367-4500-ba88-dd630d977609_ContentBits">
    <vt:lpwstr>0</vt:lpwstr>
  </property>
</Properties>
</file>