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AD2"/>
    <a:srgbClr val="6C584C"/>
    <a:srgbClr val="E6E6E6"/>
    <a:srgbClr val="ADC178"/>
    <a:srgbClr val="E2D5CC"/>
    <a:srgbClr val="A98467"/>
    <a:srgbClr val="3B3029"/>
    <a:srgbClr val="DDE5B6"/>
    <a:srgbClr val="4472C4"/>
    <a:srgbClr val="948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EFAFAF-054E-411F-8AC7-22DDBB4D2EA6}" v="7" dt="2024-02-13T22:05:12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44" d="100"/>
          <a:sy n="44" d="100"/>
        </p:scale>
        <p:origin x="15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 Gallis" userId="d2acfa0162d46284" providerId="LiveId" clId="{B5EFAFAF-054E-411F-8AC7-22DDBB4D2EA6}"/>
    <pc:docChg chg="custSel addSld modSld">
      <pc:chgData name="Liz Gallis" userId="d2acfa0162d46284" providerId="LiveId" clId="{B5EFAFAF-054E-411F-8AC7-22DDBB4D2EA6}" dt="2024-02-13T22:06:40.163" v="75" actId="207"/>
      <pc:docMkLst>
        <pc:docMk/>
      </pc:docMkLst>
      <pc:sldChg chg="addSp delSp modSp new mod">
        <pc:chgData name="Liz Gallis" userId="d2acfa0162d46284" providerId="LiveId" clId="{B5EFAFAF-054E-411F-8AC7-22DDBB4D2EA6}" dt="2024-02-13T21:56:13.517" v="65" actId="2085"/>
        <pc:sldMkLst>
          <pc:docMk/>
          <pc:sldMk cId="385656435" sldId="257"/>
        </pc:sldMkLst>
        <pc:spChg chg="del mod">
          <ac:chgData name="Liz Gallis" userId="d2acfa0162d46284" providerId="LiveId" clId="{B5EFAFAF-054E-411F-8AC7-22DDBB4D2EA6}" dt="2024-02-13T21:42:11.771" v="2" actId="478"/>
          <ac:spMkLst>
            <pc:docMk/>
            <pc:sldMk cId="385656435" sldId="257"/>
            <ac:spMk id="2" creationId="{84C6C641-2380-DE80-355C-58B48BC561C4}"/>
          </ac:spMkLst>
        </pc:spChg>
        <pc:spChg chg="del">
          <ac:chgData name="Liz Gallis" userId="d2acfa0162d46284" providerId="LiveId" clId="{B5EFAFAF-054E-411F-8AC7-22DDBB4D2EA6}" dt="2024-02-13T21:42:11.771" v="2" actId="478"/>
          <ac:spMkLst>
            <pc:docMk/>
            <pc:sldMk cId="385656435" sldId="257"/>
            <ac:spMk id="3" creationId="{9FC28227-7789-B7ED-E7B9-CF7AA3F730A6}"/>
          </ac:spMkLst>
        </pc:spChg>
        <pc:spChg chg="add mod">
          <ac:chgData name="Liz Gallis" userId="d2acfa0162d46284" providerId="LiveId" clId="{B5EFAFAF-054E-411F-8AC7-22DDBB4D2EA6}" dt="2024-02-13T21:42:12.605" v="3"/>
          <ac:spMkLst>
            <pc:docMk/>
            <pc:sldMk cId="385656435" sldId="257"/>
            <ac:spMk id="4" creationId="{7035C0B2-F00D-9840-AF41-818306E69069}"/>
          </ac:spMkLst>
        </pc:spChg>
        <pc:spChg chg="add mod">
          <ac:chgData name="Liz Gallis" userId="d2acfa0162d46284" providerId="LiveId" clId="{B5EFAFAF-054E-411F-8AC7-22DDBB4D2EA6}" dt="2024-02-13T21:51:16.446" v="24" actId="207"/>
          <ac:spMkLst>
            <pc:docMk/>
            <pc:sldMk cId="385656435" sldId="257"/>
            <ac:spMk id="5" creationId="{5E3EB23E-D76C-8611-1EF6-4CE9738E5F6C}"/>
          </ac:spMkLst>
        </pc:spChg>
        <pc:spChg chg="add mod">
          <ac:chgData name="Liz Gallis" userId="d2acfa0162d46284" providerId="LiveId" clId="{B5EFAFAF-054E-411F-8AC7-22DDBB4D2EA6}" dt="2024-02-13T21:54:13.511" v="54" actId="20577"/>
          <ac:spMkLst>
            <pc:docMk/>
            <pc:sldMk cId="385656435" sldId="257"/>
            <ac:spMk id="6" creationId="{B99A4BB2-54CC-DDB9-258F-8F26F80ACAA6}"/>
          </ac:spMkLst>
        </pc:spChg>
        <pc:spChg chg="add mod">
          <ac:chgData name="Liz Gallis" userId="d2acfa0162d46284" providerId="LiveId" clId="{B5EFAFAF-054E-411F-8AC7-22DDBB4D2EA6}" dt="2024-02-13T21:56:13.517" v="65" actId="2085"/>
          <ac:spMkLst>
            <pc:docMk/>
            <pc:sldMk cId="385656435" sldId="257"/>
            <ac:spMk id="7" creationId="{7402E010-563D-B1D0-84B5-B317B85AEB3D}"/>
          </ac:spMkLst>
        </pc:spChg>
        <pc:spChg chg="add mod">
          <ac:chgData name="Liz Gallis" userId="d2acfa0162d46284" providerId="LiveId" clId="{B5EFAFAF-054E-411F-8AC7-22DDBB4D2EA6}" dt="2024-02-13T21:56:08.951" v="64" actId="2085"/>
          <ac:spMkLst>
            <pc:docMk/>
            <pc:sldMk cId="385656435" sldId="257"/>
            <ac:spMk id="8" creationId="{DF8040E3-F88E-4894-8E5E-8523616A0472}"/>
          </ac:spMkLst>
        </pc:spChg>
        <pc:spChg chg="add mod">
          <ac:chgData name="Liz Gallis" userId="d2acfa0162d46284" providerId="LiveId" clId="{B5EFAFAF-054E-411F-8AC7-22DDBB4D2EA6}" dt="2024-02-13T21:42:12.605" v="3"/>
          <ac:spMkLst>
            <pc:docMk/>
            <pc:sldMk cId="385656435" sldId="257"/>
            <ac:spMk id="9" creationId="{2746904A-EA28-FC05-AE93-DC19B47F48A8}"/>
          </ac:spMkLst>
        </pc:spChg>
        <pc:spChg chg="add mod">
          <ac:chgData name="Liz Gallis" userId="d2acfa0162d46284" providerId="LiveId" clId="{B5EFAFAF-054E-411F-8AC7-22DDBB4D2EA6}" dt="2024-02-13T21:42:12.605" v="3"/>
          <ac:spMkLst>
            <pc:docMk/>
            <pc:sldMk cId="385656435" sldId="257"/>
            <ac:spMk id="10" creationId="{259CF378-78F9-DC00-F6AC-1D8B26C47422}"/>
          </ac:spMkLst>
        </pc:spChg>
        <pc:spChg chg="add mod">
          <ac:chgData name="Liz Gallis" userId="d2acfa0162d46284" providerId="LiveId" clId="{B5EFAFAF-054E-411F-8AC7-22DDBB4D2EA6}" dt="2024-02-13T21:42:12.605" v="3"/>
          <ac:spMkLst>
            <pc:docMk/>
            <pc:sldMk cId="385656435" sldId="257"/>
            <ac:spMk id="11" creationId="{C06B497C-47DC-43C6-9C80-48054A295689}"/>
          </ac:spMkLst>
        </pc:spChg>
        <pc:spChg chg="add mod">
          <ac:chgData name="Liz Gallis" userId="d2acfa0162d46284" providerId="LiveId" clId="{B5EFAFAF-054E-411F-8AC7-22DDBB4D2EA6}" dt="2024-02-13T21:42:12.605" v="3"/>
          <ac:spMkLst>
            <pc:docMk/>
            <pc:sldMk cId="385656435" sldId="257"/>
            <ac:spMk id="12" creationId="{54F5F26E-C5DC-A8DE-EB65-ADEBD0F8CAF4}"/>
          </ac:spMkLst>
        </pc:spChg>
        <pc:spChg chg="add mod">
          <ac:chgData name="Liz Gallis" userId="d2acfa0162d46284" providerId="LiveId" clId="{B5EFAFAF-054E-411F-8AC7-22DDBB4D2EA6}" dt="2024-02-13T21:42:12.605" v="3"/>
          <ac:spMkLst>
            <pc:docMk/>
            <pc:sldMk cId="385656435" sldId="257"/>
            <ac:spMk id="14" creationId="{C6E94134-F7A3-2528-2FDC-62F8B6987E8B}"/>
          </ac:spMkLst>
        </pc:spChg>
        <pc:spChg chg="add mod">
          <ac:chgData name="Liz Gallis" userId="d2acfa0162d46284" providerId="LiveId" clId="{B5EFAFAF-054E-411F-8AC7-22DDBB4D2EA6}" dt="2024-02-13T21:42:12.605" v="3"/>
          <ac:spMkLst>
            <pc:docMk/>
            <pc:sldMk cId="385656435" sldId="257"/>
            <ac:spMk id="15" creationId="{8ED6EED9-1DBF-B727-DA91-C79E919B8998}"/>
          </ac:spMkLst>
        </pc:spChg>
        <pc:spChg chg="add mod">
          <ac:chgData name="Liz Gallis" userId="d2acfa0162d46284" providerId="LiveId" clId="{B5EFAFAF-054E-411F-8AC7-22DDBB4D2EA6}" dt="2024-02-13T21:42:12.605" v="3"/>
          <ac:spMkLst>
            <pc:docMk/>
            <pc:sldMk cId="385656435" sldId="257"/>
            <ac:spMk id="16" creationId="{D84CA355-0949-5E00-AC15-5836FACC27B2}"/>
          </ac:spMkLst>
        </pc:spChg>
        <pc:spChg chg="add mod">
          <ac:chgData name="Liz Gallis" userId="d2acfa0162d46284" providerId="LiveId" clId="{B5EFAFAF-054E-411F-8AC7-22DDBB4D2EA6}" dt="2024-02-13T21:42:12.605" v="3"/>
          <ac:spMkLst>
            <pc:docMk/>
            <pc:sldMk cId="385656435" sldId="257"/>
            <ac:spMk id="17" creationId="{0A20FABB-402B-2688-6EF5-C3D29C872A55}"/>
          </ac:spMkLst>
        </pc:spChg>
        <pc:spChg chg="add mod">
          <ac:chgData name="Liz Gallis" userId="d2acfa0162d46284" providerId="LiveId" clId="{B5EFAFAF-054E-411F-8AC7-22DDBB4D2EA6}" dt="2024-02-13T21:42:12.605" v="3"/>
          <ac:spMkLst>
            <pc:docMk/>
            <pc:sldMk cId="385656435" sldId="257"/>
            <ac:spMk id="18" creationId="{3003F528-DD93-F04C-7C8F-66A64076D9B5}"/>
          </ac:spMkLst>
        </pc:spChg>
        <pc:spChg chg="add mod">
          <ac:chgData name="Liz Gallis" userId="d2acfa0162d46284" providerId="LiveId" clId="{B5EFAFAF-054E-411F-8AC7-22DDBB4D2EA6}" dt="2024-02-13T21:42:12.605" v="3"/>
          <ac:spMkLst>
            <pc:docMk/>
            <pc:sldMk cId="385656435" sldId="257"/>
            <ac:spMk id="20" creationId="{F2810CA2-C16E-564D-F178-806826BB8160}"/>
          </ac:spMkLst>
        </pc:spChg>
        <pc:spChg chg="add mod">
          <ac:chgData name="Liz Gallis" userId="d2acfa0162d46284" providerId="LiveId" clId="{B5EFAFAF-054E-411F-8AC7-22DDBB4D2EA6}" dt="2024-02-13T21:42:12.605" v="3"/>
          <ac:spMkLst>
            <pc:docMk/>
            <pc:sldMk cId="385656435" sldId="257"/>
            <ac:spMk id="21" creationId="{E260472B-12C6-3870-9C3A-72B1F0D41BEA}"/>
          </ac:spMkLst>
        </pc:spChg>
        <pc:spChg chg="add mod">
          <ac:chgData name="Liz Gallis" userId="d2acfa0162d46284" providerId="LiveId" clId="{B5EFAFAF-054E-411F-8AC7-22DDBB4D2EA6}" dt="2024-02-13T21:42:12.605" v="3"/>
          <ac:spMkLst>
            <pc:docMk/>
            <pc:sldMk cId="385656435" sldId="257"/>
            <ac:spMk id="22" creationId="{8EFA32E6-7A45-A7A2-6945-21158B6712F6}"/>
          </ac:spMkLst>
        </pc:spChg>
        <pc:spChg chg="add mod">
          <ac:chgData name="Liz Gallis" userId="d2acfa0162d46284" providerId="LiveId" clId="{B5EFAFAF-054E-411F-8AC7-22DDBB4D2EA6}" dt="2024-02-13T21:42:12.605" v="3"/>
          <ac:spMkLst>
            <pc:docMk/>
            <pc:sldMk cId="385656435" sldId="257"/>
            <ac:spMk id="23" creationId="{F872F345-99A8-67B0-B7BA-619E7D449E4F}"/>
          </ac:spMkLst>
        </pc:spChg>
        <pc:spChg chg="add mod">
          <ac:chgData name="Liz Gallis" userId="d2acfa0162d46284" providerId="LiveId" clId="{B5EFAFAF-054E-411F-8AC7-22DDBB4D2EA6}" dt="2024-02-13T21:42:12.605" v="3"/>
          <ac:spMkLst>
            <pc:docMk/>
            <pc:sldMk cId="385656435" sldId="257"/>
            <ac:spMk id="24" creationId="{D9C45673-60BD-29ED-B772-54146224D687}"/>
          </ac:spMkLst>
        </pc:spChg>
        <pc:spChg chg="add mod">
          <ac:chgData name="Liz Gallis" userId="d2acfa0162d46284" providerId="LiveId" clId="{B5EFAFAF-054E-411F-8AC7-22DDBB4D2EA6}" dt="2024-02-13T21:42:12.605" v="3"/>
          <ac:spMkLst>
            <pc:docMk/>
            <pc:sldMk cId="385656435" sldId="257"/>
            <ac:spMk id="25" creationId="{D597EEC3-5604-51FD-9A81-6F92D9DCAA0D}"/>
          </ac:spMkLst>
        </pc:spChg>
        <pc:spChg chg="add mod">
          <ac:chgData name="Liz Gallis" userId="d2acfa0162d46284" providerId="LiveId" clId="{B5EFAFAF-054E-411F-8AC7-22DDBB4D2EA6}" dt="2024-02-13T21:42:12.605" v="3"/>
          <ac:spMkLst>
            <pc:docMk/>
            <pc:sldMk cId="385656435" sldId="257"/>
            <ac:spMk id="28" creationId="{B17FC6AD-881E-BF1C-ACFA-7C607B397B93}"/>
          </ac:spMkLst>
        </pc:spChg>
        <pc:spChg chg="add mod">
          <ac:chgData name="Liz Gallis" userId="d2acfa0162d46284" providerId="LiveId" clId="{B5EFAFAF-054E-411F-8AC7-22DDBB4D2EA6}" dt="2024-02-13T21:42:12.605" v="3"/>
          <ac:spMkLst>
            <pc:docMk/>
            <pc:sldMk cId="385656435" sldId="257"/>
            <ac:spMk id="29" creationId="{ED83DB1D-FB0F-CDE9-9C08-5EA34E465FCC}"/>
          </ac:spMkLst>
        </pc:spChg>
        <pc:spChg chg="add mod">
          <ac:chgData name="Liz Gallis" userId="d2acfa0162d46284" providerId="LiveId" clId="{B5EFAFAF-054E-411F-8AC7-22DDBB4D2EA6}" dt="2024-02-13T21:42:12.605" v="3"/>
          <ac:spMkLst>
            <pc:docMk/>
            <pc:sldMk cId="385656435" sldId="257"/>
            <ac:spMk id="30" creationId="{F9B18DF3-E1CF-7E45-12D0-C1E5E3EF22BB}"/>
          </ac:spMkLst>
        </pc:spChg>
        <pc:spChg chg="add mod">
          <ac:chgData name="Liz Gallis" userId="d2acfa0162d46284" providerId="LiveId" clId="{B5EFAFAF-054E-411F-8AC7-22DDBB4D2EA6}" dt="2024-02-13T21:42:12.605" v="3"/>
          <ac:spMkLst>
            <pc:docMk/>
            <pc:sldMk cId="385656435" sldId="257"/>
            <ac:spMk id="31" creationId="{E425C8B6-E116-93C5-CAC7-343635B124E4}"/>
          </ac:spMkLst>
        </pc:spChg>
        <pc:spChg chg="add mod">
          <ac:chgData name="Liz Gallis" userId="d2acfa0162d46284" providerId="LiveId" clId="{B5EFAFAF-054E-411F-8AC7-22DDBB4D2EA6}" dt="2024-02-13T21:42:12.605" v="3"/>
          <ac:spMkLst>
            <pc:docMk/>
            <pc:sldMk cId="385656435" sldId="257"/>
            <ac:spMk id="32" creationId="{1FF9D66D-85BE-CB55-CEF1-5448CCB8279D}"/>
          </ac:spMkLst>
        </pc:spChg>
        <pc:spChg chg="add mod">
          <ac:chgData name="Liz Gallis" userId="d2acfa0162d46284" providerId="LiveId" clId="{B5EFAFAF-054E-411F-8AC7-22DDBB4D2EA6}" dt="2024-02-13T21:42:12.605" v="3"/>
          <ac:spMkLst>
            <pc:docMk/>
            <pc:sldMk cId="385656435" sldId="257"/>
            <ac:spMk id="33" creationId="{35170DE8-C90B-74DE-CD54-347D5BE5B8BE}"/>
          </ac:spMkLst>
        </pc:spChg>
        <pc:spChg chg="add mod ord">
          <ac:chgData name="Liz Gallis" userId="d2acfa0162d46284" providerId="LiveId" clId="{B5EFAFAF-054E-411F-8AC7-22DDBB4D2EA6}" dt="2024-02-13T21:55:11.332" v="61" actId="14100"/>
          <ac:spMkLst>
            <pc:docMk/>
            <pc:sldMk cId="385656435" sldId="257"/>
            <ac:spMk id="37" creationId="{5838AE6B-7625-BCEC-F9D8-67A2593462ED}"/>
          </ac:spMkLst>
        </pc:spChg>
        <pc:graphicFrameChg chg="add mod modGraphic">
          <ac:chgData name="Liz Gallis" userId="d2acfa0162d46284" providerId="LiveId" clId="{B5EFAFAF-054E-411F-8AC7-22DDBB4D2EA6}" dt="2024-02-13T21:50:37.411" v="22" actId="207"/>
          <ac:graphicFrameMkLst>
            <pc:docMk/>
            <pc:sldMk cId="385656435" sldId="257"/>
            <ac:graphicFrameMk id="36" creationId="{7D67CBA9-95B3-0AA5-185F-A290691A4B2E}"/>
          </ac:graphicFrameMkLst>
        </pc:graphicFrameChg>
        <pc:picChg chg="add mod modCrop">
          <ac:chgData name="Liz Gallis" userId="d2acfa0162d46284" providerId="LiveId" clId="{B5EFAFAF-054E-411F-8AC7-22DDBB4D2EA6}" dt="2024-02-13T21:45:38.506" v="8" actId="1076"/>
          <ac:picMkLst>
            <pc:docMk/>
            <pc:sldMk cId="385656435" sldId="257"/>
            <ac:picMk id="35" creationId="{1DFD7F8D-6019-FABA-26A3-81608ED8D592}"/>
          </ac:picMkLst>
        </pc:picChg>
        <pc:cxnChg chg="add mod">
          <ac:chgData name="Liz Gallis" userId="d2acfa0162d46284" providerId="LiveId" clId="{B5EFAFAF-054E-411F-8AC7-22DDBB4D2EA6}" dt="2024-02-13T21:42:12.605" v="3"/>
          <ac:cxnSpMkLst>
            <pc:docMk/>
            <pc:sldMk cId="385656435" sldId="257"/>
            <ac:cxnSpMk id="13" creationId="{4DA4777A-ED5C-6614-02B2-5E902B219D8D}"/>
          </ac:cxnSpMkLst>
        </pc:cxnChg>
        <pc:cxnChg chg="add mod">
          <ac:chgData name="Liz Gallis" userId="d2acfa0162d46284" providerId="LiveId" clId="{B5EFAFAF-054E-411F-8AC7-22DDBB4D2EA6}" dt="2024-02-13T21:42:12.605" v="3"/>
          <ac:cxnSpMkLst>
            <pc:docMk/>
            <pc:sldMk cId="385656435" sldId="257"/>
            <ac:cxnSpMk id="19" creationId="{38996005-71F2-D329-757A-8BBB89B69BC8}"/>
          </ac:cxnSpMkLst>
        </pc:cxnChg>
        <pc:cxnChg chg="add mod">
          <ac:chgData name="Liz Gallis" userId="d2acfa0162d46284" providerId="LiveId" clId="{B5EFAFAF-054E-411F-8AC7-22DDBB4D2EA6}" dt="2024-02-13T21:42:12.605" v="3"/>
          <ac:cxnSpMkLst>
            <pc:docMk/>
            <pc:sldMk cId="385656435" sldId="257"/>
            <ac:cxnSpMk id="26" creationId="{C7569FFD-E12F-7F46-E886-A7871C7B8EB4}"/>
          </ac:cxnSpMkLst>
        </pc:cxnChg>
        <pc:cxnChg chg="add mod">
          <ac:chgData name="Liz Gallis" userId="d2acfa0162d46284" providerId="LiveId" clId="{B5EFAFAF-054E-411F-8AC7-22DDBB4D2EA6}" dt="2024-02-13T21:42:12.605" v="3"/>
          <ac:cxnSpMkLst>
            <pc:docMk/>
            <pc:sldMk cId="385656435" sldId="257"/>
            <ac:cxnSpMk id="27" creationId="{5F2A73AF-AAC1-5AC1-E1A7-F11F61CB2373}"/>
          </ac:cxnSpMkLst>
        </pc:cxnChg>
      </pc:sldChg>
      <pc:sldChg chg="addSp delSp modSp new mod">
        <pc:chgData name="Liz Gallis" userId="d2acfa0162d46284" providerId="LiveId" clId="{B5EFAFAF-054E-411F-8AC7-22DDBB4D2EA6}" dt="2024-02-13T22:06:40.163" v="75" actId="207"/>
        <pc:sldMkLst>
          <pc:docMk/>
          <pc:sldMk cId="4186811414" sldId="258"/>
        </pc:sldMkLst>
        <pc:spChg chg="del">
          <ac:chgData name="Liz Gallis" userId="d2acfa0162d46284" providerId="LiveId" clId="{B5EFAFAF-054E-411F-8AC7-22DDBB4D2EA6}" dt="2024-02-13T22:04:59.922" v="67" actId="478"/>
          <ac:spMkLst>
            <pc:docMk/>
            <pc:sldMk cId="4186811414" sldId="258"/>
            <ac:spMk id="2" creationId="{3916F53C-4078-53C4-92FD-97D0633ECB33}"/>
          </ac:spMkLst>
        </pc:spChg>
        <pc:spChg chg="del">
          <ac:chgData name="Liz Gallis" userId="d2acfa0162d46284" providerId="LiveId" clId="{B5EFAFAF-054E-411F-8AC7-22DDBB4D2EA6}" dt="2024-02-13T22:04:59.922" v="67" actId="478"/>
          <ac:spMkLst>
            <pc:docMk/>
            <pc:sldMk cId="4186811414" sldId="258"/>
            <ac:spMk id="3" creationId="{1D0AC0A4-EA23-B478-53AC-BA2564642E50}"/>
          </ac:spMkLst>
        </pc:spChg>
        <pc:spChg chg="add del mod">
          <ac:chgData name="Liz Gallis" userId="d2acfa0162d46284" providerId="LiveId" clId="{B5EFAFAF-054E-411F-8AC7-22DDBB4D2EA6}" dt="2024-02-13T22:05:03.066" v="69" actId="478"/>
          <ac:spMkLst>
            <pc:docMk/>
            <pc:sldMk cId="4186811414" sldId="258"/>
            <ac:spMk id="4" creationId="{6F293667-84FB-CABF-8A84-4B8973A96EDC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5" creationId="{908F831F-F349-45E0-F8AF-10320E4E23F6}"/>
          </ac:spMkLst>
        </pc:spChg>
        <pc:spChg chg="add mod">
          <ac:chgData name="Liz Gallis" userId="d2acfa0162d46284" providerId="LiveId" clId="{B5EFAFAF-054E-411F-8AC7-22DDBB4D2EA6}" dt="2024-02-13T22:06:33.163" v="74" actId="207"/>
          <ac:spMkLst>
            <pc:docMk/>
            <pc:sldMk cId="4186811414" sldId="258"/>
            <ac:spMk id="6" creationId="{E9EBC370-4E95-BD07-9240-213059548F36}"/>
          </ac:spMkLst>
        </pc:spChg>
        <pc:spChg chg="add mod">
          <ac:chgData name="Liz Gallis" userId="d2acfa0162d46284" providerId="LiveId" clId="{B5EFAFAF-054E-411F-8AC7-22DDBB4D2EA6}" dt="2024-02-13T22:06:26.155" v="73" actId="207"/>
          <ac:spMkLst>
            <pc:docMk/>
            <pc:sldMk cId="4186811414" sldId="258"/>
            <ac:spMk id="7" creationId="{F4D58E33-0850-6D23-BE00-CEE46E1BE054}"/>
          </ac:spMkLst>
        </pc:spChg>
        <pc:spChg chg="add mod">
          <ac:chgData name="Liz Gallis" userId="d2acfa0162d46284" providerId="LiveId" clId="{B5EFAFAF-054E-411F-8AC7-22DDBB4D2EA6}" dt="2024-02-13T22:06:40.163" v="75" actId="207"/>
          <ac:spMkLst>
            <pc:docMk/>
            <pc:sldMk cId="4186811414" sldId="258"/>
            <ac:spMk id="8" creationId="{BA29C03A-450E-49A6-3528-54C248ECFA18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9" creationId="{AA5242FF-5A9A-B9A0-5826-C84B04FC1180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10" creationId="{A18342B3-8419-FD82-172B-82C3486EB0F6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11" creationId="{0ED50922-494E-067B-C145-7F936A484E9D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12" creationId="{A7DA0EE1-D831-AB80-ABD1-4376E04340E5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13" creationId="{EDE692A3-AE68-B74F-B180-BB603F69B8DA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14" creationId="{43FAD251-0C21-077B-0A56-2A0B9FF26317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16" creationId="{B07A415B-E4B2-C092-B412-69F7BCDA0D03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17" creationId="{9BFF7F99-BF77-C212-BEEC-C783915FCA9B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18" creationId="{A4D1A19D-AF65-EA9A-F7D2-5256C9BB822A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19" creationId="{1E9E2B66-A91D-5754-2277-F8C1B87185B4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20" creationId="{9B0A7D92-DC08-4AFB-5E64-C9CB6C6D15CC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22" creationId="{C266A4D1-BF60-C31E-FB73-078C351F99D8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23" creationId="{6D68DFE2-6913-ABAA-33B1-D3AA7DE5D4B1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24" creationId="{1CC23233-39D6-8BF6-40BE-891525A55253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25" creationId="{788A52CA-47E4-A3AF-E393-EEFA1C86E206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26" creationId="{022BE2AD-A263-50D8-4CF0-385A93080896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27" creationId="{61B49C8E-1D5D-29A9-A0A7-6504445586B2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30" creationId="{5FB1453E-0832-2E2F-AABF-44B882F86E35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31" creationId="{544C13FB-FB9F-AC55-7052-E150D0C1461F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32" creationId="{7B160A4F-99D0-BA10-95F8-22EA0DE66EDD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33" creationId="{18050113-4276-507F-B7DF-6ACCA4895A37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34" creationId="{D67D8074-1BCF-2A04-FF14-A7F9EC62AB8A}"/>
          </ac:spMkLst>
        </pc:spChg>
        <pc:spChg chg="add mod">
          <ac:chgData name="Liz Gallis" userId="d2acfa0162d46284" providerId="LiveId" clId="{B5EFAFAF-054E-411F-8AC7-22DDBB4D2EA6}" dt="2024-02-13T22:05:12.076" v="70"/>
          <ac:spMkLst>
            <pc:docMk/>
            <pc:sldMk cId="4186811414" sldId="258"/>
            <ac:spMk id="35" creationId="{040B888E-DC94-69BA-C9BC-41FFABFE515A}"/>
          </ac:spMkLst>
        </pc:spChg>
        <pc:cxnChg chg="add mod">
          <ac:chgData name="Liz Gallis" userId="d2acfa0162d46284" providerId="LiveId" clId="{B5EFAFAF-054E-411F-8AC7-22DDBB4D2EA6}" dt="2024-02-13T22:05:12.076" v="70"/>
          <ac:cxnSpMkLst>
            <pc:docMk/>
            <pc:sldMk cId="4186811414" sldId="258"/>
            <ac:cxnSpMk id="15" creationId="{94C9F46E-145E-3988-8544-1F36502553B0}"/>
          </ac:cxnSpMkLst>
        </pc:cxnChg>
        <pc:cxnChg chg="add mod">
          <ac:chgData name="Liz Gallis" userId="d2acfa0162d46284" providerId="LiveId" clId="{B5EFAFAF-054E-411F-8AC7-22DDBB4D2EA6}" dt="2024-02-13T22:05:12.076" v="70"/>
          <ac:cxnSpMkLst>
            <pc:docMk/>
            <pc:sldMk cId="4186811414" sldId="258"/>
            <ac:cxnSpMk id="21" creationId="{E51DA06C-34B1-9A0E-ED60-B535CC946275}"/>
          </ac:cxnSpMkLst>
        </pc:cxnChg>
        <pc:cxnChg chg="add mod">
          <ac:chgData name="Liz Gallis" userId="d2acfa0162d46284" providerId="LiveId" clId="{B5EFAFAF-054E-411F-8AC7-22DDBB4D2EA6}" dt="2024-02-13T22:05:12.076" v="70"/>
          <ac:cxnSpMkLst>
            <pc:docMk/>
            <pc:sldMk cId="4186811414" sldId="258"/>
            <ac:cxnSpMk id="28" creationId="{EC98A554-4CFB-2CE9-815A-F3261D7C20BB}"/>
          </ac:cxnSpMkLst>
        </pc:cxnChg>
        <pc:cxnChg chg="add mod">
          <ac:chgData name="Liz Gallis" userId="d2acfa0162d46284" providerId="LiveId" clId="{B5EFAFAF-054E-411F-8AC7-22DDBB4D2EA6}" dt="2024-02-13T22:05:12.076" v="70"/>
          <ac:cxnSpMkLst>
            <pc:docMk/>
            <pc:sldMk cId="4186811414" sldId="258"/>
            <ac:cxnSpMk id="29" creationId="{6596B160-356F-F0ED-1866-7F5103A37A6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4B87-1227-EC02-A7D1-1E18F7A24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4D262-9228-019D-D8E7-5A7E5F264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A5EDD-9602-600F-1332-E638C8CC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30FD-B3FC-4478-AD93-49AD16D52F23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92EC1-D0D1-E339-706B-E834CEAE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B006A-1FA1-5007-2F31-2A2BB68F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F3-E357-4939-B03B-503884B17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38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7E09-4F6D-AA87-16D0-0331DAAB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753C6-7FD5-655F-BAA9-86E5FBBD4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9A95B-3D7B-B954-77CB-C588F060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30FD-B3FC-4478-AD93-49AD16D52F23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6CBDF-9910-01AD-C167-626F1A69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4D455-3126-C3B4-4355-3034B4C3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F3-E357-4939-B03B-503884B17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74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8830D-101A-0DAB-84D9-D377A7BCB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BEC78-1AF4-C9B9-9DE4-84A0FC25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92D81-2333-E096-1656-BBB4A060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30FD-B3FC-4478-AD93-49AD16D52F23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80945-B14A-6E06-BF8E-A9D35BD7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3A3BB-70AD-34A0-2203-68CDA276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F3-E357-4939-B03B-503884B17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14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400F-1501-BBAC-9FC5-0459437E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3BFD0-6206-2E8C-685D-A07ACE455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2AB19-A2F9-9090-A799-FDDB37E7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30FD-B3FC-4478-AD93-49AD16D52F23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98246-E5B3-8894-207B-B6DA4181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BB5BF-6C47-2EA0-5C32-E3D54C18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F3-E357-4939-B03B-503884B17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96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D85C-8B97-629F-E112-0D54A4DB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9597C-1DF8-1AFA-74D7-5F2314E5C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C374D-93B7-FFF0-A705-30298F39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30FD-B3FC-4478-AD93-49AD16D52F23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35E89-CC49-DF1F-B7B6-3D9AA3F5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8EA0B-1CAA-54C7-5252-EACF11FD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F3-E357-4939-B03B-503884B17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14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151C-B989-7CEF-B87F-FB48A1F8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A8F8-87F5-4E0D-5053-03D7E3B5A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B60CA-5ECF-CD80-88CE-6DC0C696F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81BC3-9ACA-7E0B-75EF-30BB1F8D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30FD-B3FC-4478-AD93-49AD16D52F23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235AA-8CAB-D150-64EA-1CC94289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BF090-C25A-D549-C0CA-76A92CD1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F3-E357-4939-B03B-503884B17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5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9407-EC5B-DE37-515A-149CE115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55169-A3B4-63CA-ED14-E351FA353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530CC-8D0E-3CD5-7FC4-272293CC6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D0C97-BBA5-8CB0-4D28-9F5CE645D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38D12-85C5-3E77-5456-8033ACA34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99E74-E771-F9B2-B4AF-9FC29DD2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30FD-B3FC-4478-AD93-49AD16D52F23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4424A-012F-D43D-FE12-D2016AE7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BF76D-A040-F730-13A1-6D216368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F3-E357-4939-B03B-503884B17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42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F3B0-3817-B5F5-F600-AB88B931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436E9-D382-52E3-0678-DFAA46A3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30FD-B3FC-4478-AD93-49AD16D52F23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24EC5-EF63-68AD-49C1-9EAC930F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D650D-B171-C509-32B6-148F81D3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F3-E357-4939-B03B-503884B17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35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BB4C8-25F3-C090-F26E-A7E92C6D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30FD-B3FC-4478-AD93-49AD16D52F23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5A1B5-C6EE-DF9E-B001-3D47A7DE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E39D6-0D0E-5328-4C25-43CF8E7C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F3-E357-4939-B03B-503884B17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43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175E-4FA5-EA76-589C-FCF99417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0A59-2005-A483-3ECC-2CE29C9E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E3668-5CC0-76CD-695E-9D134EA7C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90DCD-E5DB-BAE8-F329-07B82A2C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30FD-B3FC-4478-AD93-49AD16D52F23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CD637-A893-1061-CC38-60571B86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C841-B411-880D-4A81-9A29658B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F3-E357-4939-B03B-503884B17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51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11F9-0C72-43DA-8E4A-D8512391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EDD67-1102-7DE1-8ED2-2FA8B31C7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50669-F58E-C853-C825-D959036AC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C83A-5206-D911-DBDA-F84EE723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30FD-B3FC-4478-AD93-49AD16D52F23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1DCC9-EC7D-544C-E90B-0B5F210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90443-7960-ECE4-F8F5-0321EB97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F3-E357-4939-B03B-503884B17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3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1CE63-D0EF-3CF7-B12F-58D4B07E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01F00-81AC-4343-8B4A-201F481E8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AE1A0-49EF-6FCB-7E75-4E2199529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A30FD-B3FC-4478-AD93-49AD16D52F23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34546-7C70-169B-B4A5-E1C438DB6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34AB-D600-663C-5ED2-15F699B5B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866F3-E357-4939-B03B-503884B17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07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A52AC-674F-5B2F-3B2A-B1587DBEBD6A}"/>
              </a:ext>
            </a:extLst>
          </p:cNvPr>
          <p:cNvSpPr/>
          <p:nvPr/>
        </p:nvSpPr>
        <p:spPr>
          <a:xfrm>
            <a:off x="8621487" y="0"/>
            <a:ext cx="3570514" cy="6858000"/>
          </a:xfrm>
          <a:prstGeom prst="rect">
            <a:avLst/>
          </a:prstGeom>
          <a:solidFill>
            <a:srgbClr val="D0D1AC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B3B19A-B4E6-5F7F-FDB8-5BD16D91BC35}"/>
              </a:ext>
            </a:extLst>
          </p:cNvPr>
          <p:cNvSpPr/>
          <p:nvPr/>
        </p:nvSpPr>
        <p:spPr>
          <a:xfrm>
            <a:off x="0" y="0"/>
            <a:ext cx="8621487" cy="914400"/>
          </a:xfrm>
          <a:prstGeom prst="rect">
            <a:avLst/>
          </a:prstGeom>
          <a:solidFill>
            <a:srgbClr val="B6A39E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App Name</a:t>
            </a:r>
            <a:endParaRPr lang="en-GB" sz="36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10BD2-DA66-C4DE-D01F-B380BC53DEE9}"/>
              </a:ext>
            </a:extLst>
          </p:cNvPr>
          <p:cNvSpPr/>
          <p:nvPr/>
        </p:nvSpPr>
        <p:spPr>
          <a:xfrm>
            <a:off x="0" y="914400"/>
            <a:ext cx="8621487" cy="609600"/>
          </a:xfrm>
          <a:prstGeom prst="rect">
            <a:avLst/>
          </a:prstGeom>
          <a:solidFill>
            <a:srgbClr val="948B89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                    </a:t>
            </a:r>
            <a:r>
              <a:rPr lang="en-US" b="1" dirty="0"/>
              <a:t>Thing 1      |      Thing 2      |      Thing 3      |      Thing 4      |      Thing 5</a:t>
            </a:r>
            <a:endParaRPr lang="en-GB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95711-9237-F4A6-F0E2-8164C50B6B20}"/>
              </a:ext>
            </a:extLst>
          </p:cNvPr>
          <p:cNvSpPr/>
          <p:nvPr/>
        </p:nvSpPr>
        <p:spPr>
          <a:xfrm>
            <a:off x="0" y="1524000"/>
            <a:ext cx="4310743" cy="5334000"/>
          </a:xfrm>
          <a:prstGeom prst="rect">
            <a:avLst/>
          </a:prstGeom>
          <a:solidFill>
            <a:srgbClr val="DDE0BD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9D7096-684F-DEE9-4C8E-84A0C0EF770A}"/>
              </a:ext>
            </a:extLst>
          </p:cNvPr>
          <p:cNvSpPr/>
          <p:nvPr/>
        </p:nvSpPr>
        <p:spPr>
          <a:xfrm>
            <a:off x="4310743" y="1524000"/>
            <a:ext cx="4310743" cy="5334000"/>
          </a:xfrm>
          <a:prstGeom prst="rect">
            <a:avLst/>
          </a:prstGeom>
          <a:solidFill>
            <a:srgbClr val="DDE0BD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3C9FC2-0145-B79D-ABE7-A33AF51D9987}"/>
              </a:ext>
            </a:extLst>
          </p:cNvPr>
          <p:cNvSpPr/>
          <p:nvPr/>
        </p:nvSpPr>
        <p:spPr>
          <a:xfrm>
            <a:off x="8795657" y="172499"/>
            <a:ext cx="3243943" cy="3189514"/>
          </a:xfrm>
          <a:prstGeom prst="rect">
            <a:avLst/>
          </a:prstGeom>
          <a:solidFill>
            <a:schemeClr val="bg1"/>
          </a:solidFill>
          <a:ln w="38100"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6A84C1-9DAB-4C4B-C7EF-ABC94F362E16}"/>
              </a:ext>
            </a:extLst>
          </p:cNvPr>
          <p:cNvSpPr/>
          <p:nvPr/>
        </p:nvSpPr>
        <p:spPr>
          <a:xfrm>
            <a:off x="4310743" y="2917368"/>
            <a:ext cx="4005942" cy="1348155"/>
          </a:xfrm>
          <a:prstGeom prst="rect">
            <a:avLst/>
          </a:prstGeom>
          <a:solidFill>
            <a:srgbClr val="948B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5847F5-6B12-97A8-5A62-FAD37D6A3991}"/>
              </a:ext>
            </a:extLst>
          </p:cNvPr>
          <p:cNvSpPr/>
          <p:nvPr/>
        </p:nvSpPr>
        <p:spPr>
          <a:xfrm>
            <a:off x="130628" y="1722039"/>
            <a:ext cx="2960915" cy="366344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726E75"/>
                </a:solidFill>
              </a:rPr>
              <a:t>Enter Text Here.</a:t>
            </a:r>
            <a:endParaRPr lang="en-GB" dirty="0">
              <a:solidFill>
                <a:srgbClr val="726E75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CF9634-1B39-EB37-1ED1-E1D26B9AE2A5}"/>
              </a:ext>
            </a:extLst>
          </p:cNvPr>
          <p:cNvSpPr/>
          <p:nvPr/>
        </p:nvSpPr>
        <p:spPr>
          <a:xfrm>
            <a:off x="3091543" y="1722039"/>
            <a:ext cx="1045027" cy="366344"/>
          </a:xfrm>
          <a:prstGeom prst="rect">
            <a:avLst/>
          </a:prstGeom>
          <a:solidFill>
            <a:srgbClr val="948B89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D54AA8-8F0B-0B59-0C1A-8C04B975A831}"/>
              </a:ext>
            </a:extLst>
          </p:cNvPr>
          <p:cNvCxnSpPr/>
          <p:nvPr/>
        </p:nvCxnSpPr>
        <p:spPr>
          <a:xfrm>
            <a:off x="8773886" y="3516088"/>
            <a:ext cx="3243943" cy="0"/>
          </a:xfrm>
          <a:prstGeom prst="line">
            <a:avLst/>
          </a:prstGeom>
          <a:ln>
            <a:solidFill>
              <a:srgbClr val="726E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249BA-13F0-C8C4-AF16-EE3C80A0D980}"/>
              </a:ext>
            </a:extLst>
          </p:cNvPr>
          <p:cNvSpPr/>
          <p:nvPr/>
        </p:nvSpPr>
        <p:spPr>
          <a:xfrm>
            <a:off x="152400" y="2981013"/>
            <a:ext cx="2960915" cy="762000"/>
          </a:xfrm>
          <a:prstGeom prst="rect">
            <a:avLst/>
          </a:prstGeom>
          <a:solidFill>
            <a:srgbClr val="948B89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Blah blah blah Blah blah blah blah blah blah</a:t>
            </a:r>
            <a:endParaRPr lang="en-GB" sz="2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816EF5-A34E-7291-4B3F-BD5F5DBD6E18}"/>
              </a:ext>
            </a:extLst>
          </p:cNvPr>
          <p:cNvSpPr/>
          <p:nvPr/>
        </p:nvSpPr>
        <p:spPr>
          <a:xfrm>
            <a:off x="152400" y="3873641"/>
            <a:ext cx="2960915" cy="478972"/>
          </a:xfrm>
          <a:prstGeom prst="rect">
            <a:avLst/>
          </a:prstGeom>
          <a:solidFill>
            <a:srgbClr val="948B89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Blah blah blah Blah blah</a:t>
            </a:r>
            <a:endParaRPr lang="en-GB" sz="2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FFD0BC-F636-4CCF-55F6-A26A81E2D0FD}"/>
              </a:ext>
            </a:extLst>
          </p:cNvPr>
          <p:cNvSpPr/>
          <p:nvPr/>
        </p:nvSpPr>
        <p:spPr>
          <a:xfrm>
            <a:off x="1197427" y="4592098"/>
            <a:ext cx="2960915" cy="478972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26E75"/>
                </a:solidFill>
              </a:rPr>
              <a:t>Blah blah blah Blah blah</a:t>
            </a:r>
            <a:endParaRPr lang="en-GB" sz="2000" b="1" dirty="0">
              <a:solidFill>
                <a:srgbClr val="726E75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154E0F-C027-4340-C6C0-A65D313B53B0}"/>
              </a:ext>
            </a:extLst>
          </p:cNvPr>
          <p:cNvSpPr/>
          <p:nvPr/>
        </p:nvSpPr>
        <p:spPr>
          <a:xfrm>
            <a:off x="1197427" y="5201698"/>
            <a:ext cx="2960915" cy="478972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26E75"/>
                </a:solidFill>
              </a:rPr>
              <a:t>Blah blah blah </a:t>
            </a:r>
            <a:endParaRPr lang="en-GB" sz="2000" b="1" dirty="0">
              <a:solidFill>
                <a:srgbClr val="726E75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27487-DB09-6E7A-9B03-57B31757FF35}"/>
              </a:ext>
            </a:extLst>
          </p:cNvPr>
          <p:cNvSpPr/>
          <p:nvPr/>
        </p:nvSpPr>
        <p:spPr>
          <a:xfrm>
            <a:off x="152399" y="5920155"/>
            <a:ext cx="2960915" cy="762000"/>
          </a:xfrm>
          <a:prstGeom prst="rect">
            <a:avLst/>
          </a:prstGeom>
          <a:solidFill>
            <a:srgbClr val="948B89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Blah blah blah Blah blah blah blah</a:t>
            </a:r>
            <a:endParaRPr lang="en-GB" sz="20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97874A-51FE-E235-F470-AEA6537F5363}"/>
              </a:ext>
            </a:extLst>
          </p:cNvPr>
          <p:cNvCxnSpPr>
            <a:cxnSpLocks/>
          </p:cNvCxnSpPr>
          <p:nvPr/>
        </p:nvCxnSpPr>
        <p:spPr>
          <a:xfrm>
            <a:off x="4550229" y="2923242"/>
            <a:ext cx="3483430" cy="0"/>
          </a:xfrm>
          <a:prstGeom prst="line">
            <a:avLst/>
          </a:prstGeom>
          <a:ln>
            <a:solidFill>
              <a:srgbClr val="726E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CBD7C60-ED19-89E2-D7FD-37F7176DA5EF}"/>
              </a:ext>
            </a:extLst>
          </p:cNvPr>
          <p:cNvSpPr/>
          <p:nvPr/>
        </p:nvSpPr>
        <p:spPr>
          <a:xfrm>
            <a:off x="4550229" y="1767256"/>
            <a:ext cx="957942" cy="974272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726E75"/>
                </a:solidFill>
              </a:rPr>
              <a:t>pfp</a:t>
            </a:r>
            <a:endParaRPr lang="en-GB" dirty="0">
              <a:solidFill>
                <a:srgbClr val="726E7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94095-E046-21DC-DC37-6806ED4686BC}"/>
              </a:ext>
            </a:extLst>
          </p:cNvPr>
          <p:cNvSpPr txBox="1"/>
          <p:nvPr/>
        </p:nvSpPr>
        <p:spPr>
          <a:xfrm>
            <a:off x="5660572" y="1767256"/>
            <a:ext cx="2373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26E75"/>
                </a:solidFill>
              </a:rPr>
              <a:t>Name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726E75"/>
                </a:solidFill>
              </a:rPr>
              <a:t>Description: Blah Blah Blah Blah</a:t>
            </a:r>
            <a:endParaRPr lang="en-GB" dirty="0">
              <a:solidFill>
                <a:srgbClr val="726E75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27395-F862-87EC-65A3-60A7CC3A29C3}"/>
              </a:ext>
            </a:extLst>
          </p:cNvPr>
          <p:cNvSpPr/>
          <p:nvPr/>
        </p:nvSpPr>
        <p:spPr>
          <a:xfrm>
            <a:off x="4550229" y="3118758"/>
            <a:ext cx="957942" cy="974272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726E75"/>
                </a:solidFill>
              </a:rPr>
              <a:t>pfp</a:t>
            </a:r>
            <a:endParaRPr lang="en-GB" dirty="0">
              <a:solidFill>
                <a:srgbClr val="726E75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DE252E-1FF1-047F-7FB8-32EDC3D98191}"/>
              </a:ext>
            </a:extLst>
          </p:cNvPr>
          <p:cNvSpPr txBox="1"/>
          <p:nvPr/>
        </p:nvSpPr>
        <p:spPr>
          <a:xfrm>
            <a:off x="5660572" y="3118758"/>
            <a:ext cx="2373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Name:</a:t>
            </a:r>
          </a:p>
          <a:p>
            <a:r>
              <a:rPr lang="en-US" dirty="0">
                <a:solidFill>
                  <a:schemeClr val="bg1"/>
                </a:solidFill>
              </a:rPr>
              <a:t>Description: Blah Blah Blah Blah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5F10E7-5B0C-8C4D-F13B-A1B7C712368F}"/>
              </a:ext>
            </a:extLst>
          </p:cNvPr>
          <p:cNvSpPr/>
          <p:nvPr/>
        </p:nvSpPr>
        <p:spPr>
          <a:xfrm>
            <a:off x="4550229" y="4470260"/>
            <a:ext cx="957942" cy="974272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726E75"/>
                </a:solidFill>
              </a:rPr>
              <a:t>pfp</a:t>
            </a:r>
            <a:endParaRPr lang="en-GB" dirty="0">
              <a:solidFill>
                <a:srgbClr val="726E75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BBF8DF-07A8-8EC9-961F-835E1FCBC739}"/>
              </a:ext>
            </a:extLst>
          </p:cNvPr>
          <p:cNvSpPr txBox="1"/>
          <p:nvPr/>
        </p:nvSpPr>
        <p:spPr>
          <a:xfrm>
            <a:off x="5660572" y="4470260"/>
            <a:ext cx="2373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26E75"/>
                </a:solidFill>
              </a:rPr>
              <a:t>Name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726E75"/>
                </a:solidFill>
              </a:rPr>
              <a:t>Description: Blah Blah Blah Blah</a:t>
            </a:r>
            <a:endParaRPr lang="en-GB" dirty="0">
              <a:solidFill>
                <a:srgbClr val="726E75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DB14C5-32AD-4862-FA10-197768D0805D}"/>
              </a:ext>
            </a:extLst>
          </p:cNvPr>
          <p:cNvCxnSpPr>
            <a:cxnSpLocks/>
          </p:cNvCxnSpPr>
          <p:nvPr/>
        </p:nvCxnSpPr>
        <p:spPr>
          <a:xfrm>
            <a:off x="4550229" y="4271400"/>
            <a:ext cx="3483430" cy="0"/>
          </a:xfrm>
          <a:prstGeom prst="line">
            <a:avLst/>
          </a:prstGeom>
          <a:ln>
            <a:solidFill>
              <a:srgbClr val="726E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236518-3726-79D8-CD0E-E13852CB2AB5}"/>
              </a:ext>
            </a:extLst>
          </p:cNvPr>
          <p:cNvCxnSpPr>
            <a:cxnSpLocks/>
          </p:cNvCxnSpPr>
          <p:nvPr/>
        </p:nvCxnSpPr>
        <p:spPr>
          <a:xfrm>
            <a:off x="4550229" y="5619556"/>
            <a:ext cx="3483430" cy="0"/>
          </a:xfrm>
          <a:prstGeom prst="line">
            <a:avLst/>
          </a:prstGeom>
          <a:ln>
            <a:solidFill>
              <a:srgbClr val="726E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86E9ADE-F2CB-4A8B-2776-736DAB017890}"/>
              </a:ext>
            </a:extLst>
          </p:cNvPr>
          <p:cNvSpPr/>
          <p:nvPr/>
        </p:nvSpPr>
        <p:spPr>
          <a:xfrm>
            <a:off x="8316686" y="1524000"/>
            <a:ext cx="304799" cy="5334000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07D0FE-7B8B-8BD4-3D0B-BF024F36060B}"/>
              </a:ext>
            </a:extLst>
          </p:cNvPr>
          <p:cNvSpPr/>
          <p:nvPr/>
        </p:nvSpPr>
        <p:spPr>
          <a:xfrm>
            <a:off x="8316686" y="2307768"/>
            <a:ext cx="304799" cy="609600"/>
          </a:xfrm>
          <a:prstGeom prst="rect">
            <a:avLst/>
          </a:prstGeom>
          <a:solidFill>
            <a:srgbClr val="948B89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60B036-D857-EF81-4CDC-032FC5480390}"/>
              </a:ext>
            </a:extLst>
          </p:cNvPr>
          <p:cNvSpPr/>
          <p:nvPr/>
        </p:nvSpPr>
        <p:spPr>
          <a:xfrm>
            <a:off x="4550229" y="5801669"/>
            <a:ext cx="957942" cy="974272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726E75"/>
                </a:solidFill>
              </a:rPr>
              <a:t>pfp</a:t>
            </a:r>
            <a:endParaRPr lang="en-GB" dirty="0">
              <a:solidFill>
                <a:srgbClr val="726E75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AD4A27-A840-F14D-EFB7-D32CF10CDEE7}"/>
              </a:ext>
            </a:extLst>
          </p:cNvPr>
          <p:cNvSpPr txBox="1"/>
          <p:nvPr/>
        </p:nvSpPr>
        <p:spPr>
          <a:xfrm>
            <a:off x="5660572" y="5801669"/>
            <a:ext cx="2373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26E75"/>
                </a:solidFill>
              </a:rPr>
              <a:t>Name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726E75"/>
                </a:solidFill>
              </a:rPr>
              <a:t>Description: Blah Blah Blah Blah</a:t>
            </a:r>
            <a:endParaRPr lang="en-GB" dirty="0">
              <a:solidFill>
                <a:srgbClr val="726E75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8ECA00-863E-165C-29A1-51EA0E0227DC}"/>
              </a:ext>
            </a:extLst>
          </p:cNvPr>
          <p:cNvSpPr/>
          <p:nvPr/>
        </p:nvSpPr>
        <p:spPr>
          <a:xfrm>
            <a:off x="5333999" y="1611079"/>
            <a:ext cx="348343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!</a:t>
            </a:r>
            <a:endParaRPr lang="en-GB" sz="3600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C56BCE9-517A-FDC3-1D8D-ACA0BF57416B}"/>
              </a:ext>
            </a:extLst>
          </p:cNvPr>
          <p:cNvSpPr/>
          <p:nvPr/>
        </p:nvSpPr>
        <p:spPr>
          <a:xfrm>
            <a:off x="5355771" y="5708716"/>
            <a:ext cx="348343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!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58123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35C0B2-F00D-9840-AF41-818306E69069}"/>
              </a:ext>
            </a:extLst>
          </p:cNvPr>
          <p:cNvSpPr/>
          <p:nvPr/>
        </p:nvSpPr>
        <p:spPr>
          <a:xfrm>
            <a:off x="8621487" y="0"/>
            <a:ext cx="3570514" cy="6858000"/>
          </a:xfrm>
          <a:prstGeom prst="rect">
            <a:avLst/>
          </a:prstGeom>
          <a:solidFill>
            <a:srgbClr val="D0D1AC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3EB23E-D76C-8611-1EF6-4CE9738E5F6C}"/>
              </a:ext>
            </a:extLst>
          </p:cNvPr>
          <p:cNvSpPr/>
          <p:nvPr/>
        </p:nvSpPr>
        <p:spPr>
          <a:xfrm>
            <a:off x="0" y="0"/>
            <a:ext cx="8621487" cy="914400"/>
          </a:xfrm>
          <a:prstGeom prst="rect">
            <a:avLst/>
          </a:prstGeom>
          <a:solidFill>
            <a:srgbClr val="ADC1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App Name</a:t>
            </a:r>
            <a:endParaRPr lang="en-GB" sz="36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9A4BB2-54CC-DDB9-258F-8F26F80ACAA6}"/>
              </a:ext>
            </a:extLst>
          </p:cNvPr>
          <p:cNvSpPr/>
          <p:nvPr/>
        </p:nvSpPr>
        <p:spPr>
          <a:xfrm>
            <a:off x="0" y="914400"/>
            <a:ext cx="8621487" cy="609600"/>
          </a:xfrm>
          <a:prstGeom prst="rect">
            <a:avLst/>
          </a:prstGeom>
          <a:solidFill>
            <a:srgbClr val="6C58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                    </a:t>
            </a:r>
            <a:r>
              <a:rPr lang="en-US" b="1" dirty="0"/>
              <a:t>Thing 1             Thing 2             Thing 3      </a:t>
            </a:r>
            <a:r>
              <a:rPr lang="en-US" b="1" dirty="0">
                <a:solidFill>
                  <a:srgbClr val="6C584C"/>
                </a:solidFill>
              </a:rPr>
              <a:t>|      Thing 4      </a:t>
            </a:r>
            <a:r>
              <a:rPr lang="en-US" b="1" dirty="0">
                <a:solidFill>
                  <a:srgbClr val="E6E6E6"/>
                </a:solidFill>
              </a:rPr>
              <a:t>|      Thing </a:t>
            </a:r>
            <a:r>
              <a:rPr lang="en-US" b="1" dirty="0"/>
              <a:t>5</a:t>
            </a:r>
            <a:endParaRPr lang="en-GB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38AE6B-7625-BCEC-F9D8-67A2593462ED}"/>
              </a:ext>
            </a:extLst>
          </p:cNvPr>
          <p:cNvSpPr/>
          <p:nvPr/>
        </p:nvSpPr>
        <p:spPr>
          <a:xfrm>
            <a:off x="5043719" y="920273"/>
            <a:ext cx="1444167" cy="713982"/>
          </a:xfrm>
          <a:prstGeom prst="rect">
            <a:avLst/>
          </a:prstGeom>
          <a:solidFill>
            <a:srgbClr val="F0EA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C584C"/>
                </a:solidFill>
              </a:rPr>
              <a:t>Thing 4</a:t>
            </a:r>
            <a:endParaRPr lang="en-GB" b="1" dirty="0">
              <a:solidFill>
                <a:srgbClr val="6C584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02E010-563D-B1D0-84B5-B317B85AEB3D}"/>
              </a:ext>
            </a:extLst>
          </p:cNvPr>
          <p:cNvSpPr/>
          <p:nvPr/>
        </p:nvSpPr>
        <p:spPr>
          <a:xfrm>
            <a:off x="0" y="1524000"/>
            <a:ext cx="4310743" cy="5334000"/>
          </a:xfrm>
          <a:prstGeom prst="rect">
            <a:avLst/>
          </a:prstGeom>
          <a:solidFill>
            <a:srgbClr val="F0EA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8040E3-F88E-4894-8E5E-8523616A0472}"/>
              </a:ext>
            </a:extLst>
          </p:cNvPr>
          <p:cNvSpPr/>
          <p:nvPr/>
        </p:nvSpPr>
        <p:spPr>
          <a:xfrm>
            <a:off x="4310743" y="1524000"/>
            <a:ext cx="4310743" cy="5334000"/>
          </a:xfrm>
          <a:prstGeom prst="rect">
            <a:avLst/>
          </a:prstGeom>
          <a:solidFill>
            <a:srgbClr val="F0EA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46904A-EA28-FC05-AE93-DC19B47F48A8}"/>
              </a:ext>
            </a:extLst>
          </p:cNvPr>
          <p:cNvSpPr/>
          <p:nvPr/>
        </p:nvSpPr>
        <p:spPr>
          <a:xfrm>
            <a:off x="8795657" y="172499"/>
            <a:ext cx="3243943" cy="3189514"/>
          </a:xfrm>
          <a:prstGeom prst="rect">
            <a:avLst/>
          </a:prstGeom>
          <a:solidFill>
            <a:schemeClr val="bg1"/>
          </a:solidFill>
          <a:ln w="38100"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9CF378-78F9-DC00-F6AC-1D8B26C47422}"/>
              </a:ext>
            </a:extLst>
          </p:cNvPr>
          <p:cNvSpPr/>
          <p:nvPr/>
        </p:nvSpPr>
        <p:spPr>
          <a:xfrm>
            <a:off x="4310743" y="2917368"/>
            <a:ext cx="4005942" cy="1348155"/>
          </a:xfrm>
          <a:prstGeom prst="rect">
            <a:avLst/>
          </a:prstGeom>
          <a:solidFill>
            <a:srgbClr val="948B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6B497C-47DC-43C6-9C80-48054A295689}"/>
              </a:ext>
            </a:extLst>
          </p:cNvPr>
          <p:cNvSpPr/>
          <p:nvPr/>
        </p:nvSpPr>
        <p:spPr>
          <a:xfrm>
            <a:off x="130628" y="1722039"/>
            <a:ext cx="2960915" cy="366344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726E75"/>
                </a:solidFill>
              </a:rPr>
              <a:t>Enter Text Here.</a:t>
            </a:r>
            <a:endParaRPr lang="en-GB" dirty="0">
              <a:solidFill>
                <a:srgbClr val="726E7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F5F26E-C5DC-A8DE-EB65-ADEBD0F8CAF4}"/>
              </a:ext>
            </a:extLst>
          </p:cNvPr>
          <p:cNvSpPr/>
          <p:nvPr/>
        </p:nvSpPr>
        <p:spPr>
          <a:xfrm>
            <a:off x="3091543" y="1722039"/>
            <a:ext cx="1045027" cy="366344"/>
          </a:xfrm>
          <a:prstGeom prst="rect">
            <a:avLst/>
          </a:prstGeom>
          <a:solidFill>
            <a:srgbClr val="948B89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A4777A-ED5C-6614-02B2-5E902B219D8D}"/>
              </a:ext>
            </a:extLst>
          </p:cNvPr>
          <p:cNvCxnSpPr/>
          <p:nvPr/>
        </p:nvCxnSpPr>
        <p:spPr>
          <a:xfrm>
            <a:off x="8773886" y="3516088"/>
            <a:ext cx="3243943" cy="0"/>
          </a:xfrm>
          <a:prstGeom prst="line">
            <a:avLst/>
          </a:prstGeom>
          <a:ln>
            <a:solidFill>
              <a:srgbClr val="726E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94134-F7A3-2528-2FDC-62F8B6987E8B}"/>
              </a:ext>
            </a:extLst>
          </p:cNvPr>
          <p:cNvSpPr/>
          <p:nvPr/>
        </p:nvSpPr>
        <p:spPr>
          <a:xfrm>
            <a:off x="152400" y="2981013"/>
            <a:ext cx="2960915" cy="762000"/>
          </a:xfrm>
          <a:prstGeom prst="rect">
            <a:avLst/>
          </a:prstGeom>
          <a:solidFill>
            <a:srgbClr val="948B89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Blah blah blah Blah blah blah blah blah blah</a:t>
            </a:r>
            <a:endParaRPr lang="en-GB" sz="2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D6EED9-1DBF-B727-DA91-C79E919B8998}"/>
              </a:ext>
            </a:extLst>
          </p:cNvPr>
          <p:cNvSpPr/>
          <p:nvPr/>
        </p:nvSpPr>
        <p:spPr>
          <a:xfrm>
            <a:off x="152400" y="3873641"/>
            <a:ext cx="2960915" cy="478972"/>
          </a:xfrm>
          <a:prstGeom prst="rect">
            <a:avLst/>
          </a:prstGeom>
          <a:solidFill>
            <a:srgbClr val="948B89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Blah blah blah Blah blah</a:t>
            </a:r>
            <a:endParaRPr lang="en-GB" sz="2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4CA355-0949-5E00-AC15-5836FACC27B2}"/>
              </a:ext>
            </a:extLst>
          </p:cNvPr>
          <p:cNvSpPr/>
          <p:nvPr/>
        </p:nvSpPr>
        <p:spPr>
          <a:xfrm>
            <a:off x="1197427" y="4592098"/>
            <a:ext cx="2960915" cy="478972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26E75"/>
                </a:solidFill>
              </a:rPr>
              <a:t>Blah blah blah Blah blah</a:t>
            </a:r>
            <a:endParaRPr lang="en-GB" sz="2000" b="1" dirty="0">
              <a:solidFill>
                <a:srgbClr val="726E75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20FABB-402B-2688-6EF5-C3D29C872A55}"/>
              </a:ext>
            </a:extLst>
          </p:cNvPr>
          <p:cNvSpPr/>
          <p:nvPr/>
        </p:nvSpPr>
        <p:spPr>
          <a:xfrm>
            <a:off x="1197427" y="5201698"/>
            <a:ext cx="2960915" cy="478972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26E75"/>
                </a:solidFill>
              </a:rPr>
              <a:t>Blah blah blah </a:t>
            </a:r>
            <a:endParaRPr lang="en-GB" sz="2000" b="1" dirty="0">
              <a:solidFill>
                <a:srgbClr val="726E75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03F528-DD93-F04C-7C8F-66A64076D9B5}"/>
              </a:ext>
            </a:extLst>
          </p:cNvPr>
          <p:cNvSpPr/>
          <p:nvPr/>
        </p:nvSpPr>
        <p:spPr>
          <a:xfrm>
            <a:off x="152399" y="5920155"/>
            <a:ext cx="2960915" cy="762000"/>
          </a:xfrm>
          <a:prstGeom prst="rect">
            <a:avLst/>
          </a:prstGeom>
          <a:solidFill>
            <a:srgbClr val="948B89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Blah blah blah Blah blah blah blah</a:t>
            </a:r>
            <a:endParaRPr lang="en-GB" sz="20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996005-71F2-D329-757A-8BBB89B69BC8}"/>
              </a:ext>
            </a:extLst>
          </p:cNvPr>
          <p:cNvCxnSpPr>
            <a:cxnSpLocks/>
          </p:cNvCxnSpPr>
          <p:nvPr/>
        </p:nvCxnSpPr>
        <p:spPr>
          <a:xfrm>
            <a:off x="4550229" y="2923242"/>
            <a:ext cx="3483430" cy="0"/>
          </a:xfrm>
          <a:prstGeom prst="line">
            <a:avLst/>
          </a:prstGeom>
          <a:ln>
            <a:solidFill>
              <a:srgbClr val="726E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2810CA2-C16E-564D-F178-806826BB8160}"/>
              </a:ext>
            </a:extLst>
          </p:cNvPr>
          <p:cNvSpPr/>
          <p:nvPr/>
        </p:nvSpPr>
        <p:spPr>
          <a:xfrm>
            <a:off x="4550229" y="1767256"/>
            <a:ext cx="957942" cy="974272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726E75"/>
                </a:solidFill>
              </a:rPr>
              <a:t>pfp</a:t>
            </a:r>
            <a:endParaRPr lang="en-GB" dirty="0">
              <a:solidFill>
                <a:srgbClr val="726E7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60472B-12C6-3870-9C3A-72B1F0D41BEA}"/>
              </a:ext>
            </a:extLst>
          </p:cNvPr>
          <p:cNvSpPr txBox="1"/>
          <p:nvPr/>
        </p:nvSpPr>
        <p:spPr>
          <a:xfrm>
            <a:off x="5660572" y="1767256"/>
            <a:ext cx="2373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26E75"/>
                </a:solidFill>
              </a:rPr>
              <a:t>Name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726E75"/>
                </a:solidFill>
              </a:rPr>
              <a:t>Description: Blah Blah Blah Blah</a:t>
            </a:r>
            <a:endParaRPr lang="en-GB" dirty="0">
              <a:solidFill>
                <a:srgbClr val="726E75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FA32E6-7A45-A7A2-6945-21158B6712F6}"/>
              </a:ext>
            </a:extLst>
          </p:cNvPr>
          <p:cNvSpPr/>
          <p:nvPr/>
        </p:nvSpPr>
        <p:spPr>
          <a:xfrm>
            <a:off x="4550229" y="3118758"/>
            <a:ext cx="957942" cy="974272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726E75"/>
                </a:solidFill>
              </a:rPr>
              <a:t>pfp</a:t>
            </a:r>
            <a:endParaRPr lang="en-GB" dirty="0">
              <a:solidFill>
                <a:srgbClr val="726E7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2F345-99A8-67B0-B7BA-619E7D449E4F}"/>
              </a:ext>
            </a:extLst>
          </p:cNvPr>
          <p:cNvSpPr txBox="1"/>
          <p:nvPr/>
        </p:nvSpPr>
        <p:spPr>
          <a:xfrm>
            <a:off x="5660572" y="3118758"/>
            <a:ext cx="2373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Name:</a:t>
            </a:r>
          </a:p>
          <a:p>
            <a:r>
              <a:rPr lang="en-US" dirty="0">
                <a:solidFill>
                  <a:schemeClr val="bg1"/>
                </a:solidFill>
              </a:rPr>
              <a:t>Description: Blah Blah Blah Blah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C45673-60BD-29ED-B772-54146224D687}"/>
              </a:ext>
            </a:extLst>
          </p:cNvPr>
          <p:cNvSpPr/>
          <p:nvPr/>
        </p:nvSpPr>
        <p:spPr>
          <a:xfrm>
            <a:off x="4550229" y="4470260"/>
            <a:ext cx="957942" cy="974272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726E75"/>
                </a:solidFill>
              </a:rPr>
              <a:t>pfp</a:t>
            </a:r>
            <a:endParaRPr lang="en-GB" dirty="0">
              <a:solidFill>
                <a:srgbClr val="726E75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97EEC3-5604-51FD-9A81-6F92D9DCAA0D}"/>
              </a:ext>
            </a:extLst>
          </p:cNvPr>
          <p:cNvSpPr txBox="1"/>
          <p:nvPr/>
        </p:nvSpPr>
        <p:spPr>
          <a:xfrm>
            <a:off x="5660572" y="4470260"/>
            <a:ext cx="2373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26E75"/>
                </a:solidFill>
              </a:rPr>
              <a:t>Name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726E75"/>
                </a:solidFill>
              </a:rPr>
              <a:t>Description: Blah Blah Blah Blah</a:t>
            </a:r>
            <a:endParaRPr lang="en-GB" dirty="0">
              <a:solidFill>
                <a:srgbClr val="726E75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569FFD-E12F-7F46-E886-A7871C7B8EB4}"/>
              </a:ext>
            </a:extLst>
          </p:cNvPr>
          <p:cNvCxnSpPr>
            <a:cxnSpLocks/>
          </p:cNvCxnSpPr>
          <p:nvPr/>
        </p:nvCxnSpPr>
        <p:spPr>
          <a:xfrm>
            <a:off x="4550229" y="4271400"/>
            <a:ext cx="3483430" cy="0"/>
          </a:xfrm>
          <a:prstGeom prst="line">
            <a:avLst/>
          </a:prstGeom>
          <a:ln>
            <a:solidFill>
              <a:srgbClr val="726E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2A73AF-AAC1-5AC1-E1A7-F11F61CB2373}"/>
              </a:ext>
            </a:extLst>
          </p:cNvPr>
          <p:cNvCxnSpPr>
            <a:cxnSpLocks/>
          </p:cNvCxnSpPr>
          <p:nvPr/>
        </p:nvCxnSpPr>
        <p:spPr>
          <a:xfrm>
            <a:off x="4550229" y="5619556"/>
            <a:ext cx="3483430" cy="0"/>
          </a:xfrm>
          <a:prstGeom prst="line">
            <a:avLst/>
          </a:prstGeom>
          <a:ln>
            <a:solidFill>
              <a:srgbClr val="726E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17FC6AD-881E-BF1C-ACFA-7C607B397B93}"/>
              </a:ext>
            </a:extLst>
          </p:cNvPr>
          <p:cNvSpPr/>
          <p:nvPr/>
        </p:nvSpPr>
        <p:spPr>
          <a:xfrm>
            <a:off x="8316686" y="1524000"/>
            <a:ext cx="304799" cy="5334000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83DB1D-FB0F-CDE9-9C08-5EA34E465FCC}"/>
              </a:ext>
            </a:extLst>
          </p:cNvPr>
          <p:cNvSpPr/>
          <p:nvPr/>
        </p:nvSpPr>
        <p:spPr>
          <a:xfrm>
            <a:off x="8316686" y="2307768"/>
            <a:ext cx="304799" cy="609600"/>
          </a:xfrm>
          <a:prstGeom prst="rect">
            <a:avLst/>
          </a:prstGeom>
          <a:solidFill>
            <a:srgbClr val="948B89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B18DF3-E1CF-7E45-12D0-C1E5E3EF22BB}"/>
              </a:ext>
            </a:extLst>
          </p:cNvPr>
          <p:cNvSpPr/>
          <p:nvPr/>
        </p:nvSpPr>
        <p:spPr>
          <a:xfrm>
            <a:off x="4550229" y="5801669"/>
            <a:ext cx="957942" cy="974272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726E75"/>
                </a:solidFill>
              </a:rPr>
              <a:t>pfp</a:t>
            </a:r>
            <a:endParaRPr lang="en-GB" dirty="0">
              <a:solidFill>
                <a:srgbClr val="726E75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25C8B6-E116-93C5-CAC7-343635B124E4}"/>
              </a:ext>
            </a:extLst>
          </p:cNvPr>
          <p:cNvSpPr txBox="1"/>
          <p:nvPr/>
        </p:nvSpPr>
        <p:spPr>
          <a:xfrm>
            <a:off x="5660572" y="5801669"/>
            <a:ext cx="2373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26E75"/>
                </a:solidFill>
              </a:rPr>
              <a:t>Name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726E75"/>
                </a:solidFill>
              </a:rPr>
              <a:t>Description: Blah Blah Blah Blah</a:t>
            </a:r>
            <a:endParaRPr lang="en-GB" dirty="0">
              <a:solidFill>
                <a:srgbClr val="726E75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FF9D66D-85BE-CB55-CEF1-5448CCB8279D}"/>
              </a:ext>
            </a:extLst>
          </p:cNvPr>
          <p:cNvSpPr/>
          <p:nvPr/>
        </p:nvSpPr>
        <p:spPr>
          <a:xfrm>
            <a:off x="5333999" y="1611079"/>
            <a:ext cx="348343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!</a:t>
            </a:r>
            <a:endParaRPr lang="en-GB" sz="3600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5170DE8-C90B-74DE-CD54-347D5BE5B8BE}"/>
              </a:ext>
            </a:extLst>
          </p:cNvPr>
          <p:cNvSpPr/>
          <p:nvPr/>
        </p:nvSpPr>
        <p:spPr>
          <a:xfrm>
            <a:off x="5355771" y="5708716"/>
            <a:ext cx="348343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!</a:t>
            </a:r>
            <a:endParaRPr lang="en-GB" sz="3600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DFD7F8D-6019-FABA-26A3-81608ED8D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21" t="44204" r="32322" b="34302"/>
          <a:stretch/>
        </p:blipFill>
        <p:spPr>
          <a:xfrm>
            <a:off x="-5181602" y="679383"/>
            <a:ext cx="4005944" cy="1473340"/>
          </a:xfrm>
          <a:prstGeom prst="rect">
            <a:avLst/>
          </a:prstGeom>
        </p:spPr>
      </p:pic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D67CBA9-95B3-0AA5-185F-A290691A4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800081"/>
              </p:ext>
            </p:extLst>
          </p:nvPr>
        </p:nvGraphicFramePr>
        <p:xfrm>
          <a:off x="-5014686" y="2501788"/>
          <a:ext cx="4310747" cy="2375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821">
                  <a:extLst>
                    <a:ext uri="{9D8B030D-6E8A-4147-A177-3AD203B41FA5}">
                      <a16:colId xmlns:a16="http://schemas.microsoft.com/office/drawing/2014/main" val="3033026539"/>
                    </a:ext>
                  </a:extLst>
                </a:gridCol>
                <a:gridCol w="615821">
                  <a:extLst>
                    <a:ext uri="{9D8B030D-6E8A-4147-A177-3AD203B41FA5}">
                      <a16:colId xmlns:a16="http://schemas.microsoft.com/office/drawing/2014/main" val="2076501742"/>
                    </a:ext>
                  </a:extLst>
                </a:gridCol>
                <a:gridCol w="615821">
                  <a:extLst>
                    <a:ext uri="{9D8B030D-6E8A-4147-A177-3AD203B41FA5}">
                      <a16:colId xmlns:a16="http://schemas.microsoft.com/office/drawing/2014/main" val="1855046264"/>
                    </a:ext>
                  </a:extLst>
                </a:gridCol>
                <a:gridCol w="615821">
                  <a:extLst>
                    <a:ext uri="{9D8B030D-6E8A-4147-A177-3AD203B41FA5}">
                      <a16:colId xmlns:a16="http://schemas.microsoft.com/office/drawing/2014/main" val="3295626604"/>
                    </a:ext>
                  </a:extLst>
                </a:gridCol>
                <a:gridCol w="615821">
                  <a:extLst>
                    <a:ext uri="{9D8B030D-6E8A-4147-A177-3AD203B41FA5}">
                      <a16:colId xmlns:a16="http://schemas.microsoft.com/office/drawing/2014/main" val="1366305573"/>
                    </a:ext>
                  </a:extLst>
                </a:gridCol>
                <a:gridCol w="615821">
                  <a:extLst>
                    <a:ext uri="{9D8B030D-6E8A-4147-A177-3AD203B41FA5}">
                      <a16:colId xmlns:a16="http://schemas.microsoft.com/office/drawing/2014/main" val="1614789007"/>
                    </a:ext>
                  </a:extLst>
                </a:gridCol>
                <a:gridCol w="615821">
                  <a:extLst>
                    <a:ext uri="{9D8B030D-6E8A-4147-A177-3AD203B41FA5}">
                      <a16:colId xmlns:a16="http://schemas.microsoft.com/office/drawing/2014/main" val="519474316"/>
                    </a:ext>
                  </a:extLst>
                </a:gridCol>
              </a:tblGrid>
              <a:tr h="237501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0EA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DDE5B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ADC17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A9846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6C584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3B302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E2D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304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5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8F831F-F349-45E0-F8AF-10320E4E23F6}"/>
              </a:ext>
            </a:extLst>
          </p:cNvPr>
          <p:cNvSpPr/>
          <p:nvPr/>
        </p:nvSpPr>
        <p:spPr>
          <a:xfrm>
            <a:off x="8621487" y="0"/>
            <a:ext cx="3570514" cy="6858000"/>
          </a:xfrm>
          <a:prstGeom prst="rect">
            <a:avLst/>
          </a:prstGeom>
          <a:solidFill>
            <a:srgbClr val="D0D1AC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BC370-4E95-BD07-9240-213059548F36}"/>
              </a:ext>
            </a:extLst>
          </p:cNvPr>
          <p:cNvSpPr/>
          <p:nvPr/>
        </p:nvSpPr>
        <p:spPr>
          <a:xfrm>
            <a:off x="0" y="0"/>
            <a:ext cx="8621487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App Name</a:t>
            </a:r>
            <a:endParaRPr lang="en-GB" sz="36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D58E33-0850-6D23-BE00-CEE46E1BE054}"/>
              </a:ext>
            </a:extLst>
          </p:cNvPr>
          <p:cNvSpPr/>
          <p:nvPr/>
        </p:nvSpPr>
        <p:spPr>
          <a:xfrm>
            <a:off x="0" y="914400"/>
            <a:ext cx="8621487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                    </a:t>
            </a:r>
            <a:r>
              <a:rPr lang="en-US" b="1" dirty="0"/>
              <a:t>Thing 1             Thing 2             Thing 3      </a:t>
            </a:r>
            <a:r>
              <a:rPr lang="en-US" b="1" dirty="0">
                <a:solidFill>
                  <a:srgbClr val="6C584C"/>
                </a:solidFill>
              </a:rPr>
              <a:t>|      Thing 4      </a:t>
            </a:r>
            <a:r>
              <a:rPr lang="en-US" b="1" dirty="0">
                <a:solidFill>
                  <a:srgbClr val="E6E6E6"/>
                </a:solidFill>
              </a:rPr>
              <a:t>|      Thing </a:t>
            </a:r>
            <a:r>
              <a:rPr lang="en-US" b="1" dirty="0"/>
              <a:t>5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29C03A-450E-49A6-3528-54C248ECFA18}"/>
              </a:ext>
            </a:extLst>
          </p:cNvPr>
          <p:cNvSpPr/>
          <p:nvPr/>
        </p:nvSpPr>
        <p:spPr>
          <a:xfrm>
            <a:off x="5043719" y="920273"/>
            <a:ext cx="1444167" cy="7139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C584C"/>
                </a:solidFill>
              </a:rPr>
              <a:t>Thing 4</a:t>
            </a:r>
            <a:endParaRPr lang="en-GB" b="1" dirty="0">
              <a:solidFill>
                <a:srgbClr val="6C584C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5242FF-5A9A-B9A0-5826-C84B04FC1180}"/>
              </a:ext>
            </a:extLst>
          </p:cNvPr>
          <p:cNvSpPr/>
          <p:nvPr/>
        </p:nvSpPr>
        <p:spPr>
          <a:xfrm>
            <a:off x="0" y="1524000"/>
            <a:ext cx="4310743" cy="5334000"/>
          </a:xfrm>
          <a:prstGeom prst="rect">
            <a:avLst/>
          </a:prstGeom>
          <a:solidFill>
            <a:srgbClr val="F0EA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342B3-8419-FD82-172B-82C3486EB0F6}"/>
              </a:ext>
            </a:extLst>
          </p:cNvPr>
          <p:cNvSpPr/>
          <p:nvPr/>
        </p:nvSpPr>
        <p:spPr>
          <a:xfrm>
            <a:off x="4310743" y="1524000"/>
            <a:ext cx="4310743" cy="5334000"/>
          </a:xfrm>
          <a:prstGeom prst="rect">
            <a:avLst/>
          </a:prstGeom>
          <a:solidFill>
            <a:srgbClr val="F0EA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D50922-494E-067B-C145-7F936A484E9D}"/>
              </a:ext>
            </a:extLst>
          </p:cNvPr>
          <p:cNvSpPr/>
          <p:nvPr/>
        </p:nvSpPr>
        <p:spPr>
          <a:xfrm>
            <a:off x="8795657" y="172499"/>
            <a:ext cx="3243943" cy="3189514"/>
          </a:xfrm>
          <a:prstGeom prst="rect">
            <a:avLst/>
          </a:prstGeom>
          <a:solidFill>
            <a:schemeClr val="bg1"/>
          </a:solidFill>
          <a:ln w="38100"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DA0EE1-D831-AB80-ABD1-4376E04340E5}"/>
              </a:ext>
            </a:extLst>
          </p:cNvPr>
          <p:cNvSpPr/>
          <p:nvPr/>
        </p:nvSpPr>
        <p:spPr>
          <a:xfrm>
            <a:off x="4310743" y="2917368"/>
            <a:ext cx="4005942" cy="1348155"/>
          </a:xfrm>
          <a:prstGeom prst="rect">
            <a:avLst/>
          </a:prstGeom>
          <a:solidFill>
            <a:srgbClr val="948B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692A3-AE68-B74F-B180-BB603F69B8DA}"/>
              </a:ext>
            </a:extLst>
          </p:cNvPr>
          <p:cNvSpPr/>
          <p:nvPr/>
        </p:nvSpPr>
        <p:spPr>
          <a:xfrm>
            <a:off x="130628" y="1722039"/>
            <a:ext cx="2960915" cy="366344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726E75"/>
                </a:solidFill>
              </a:rPr>
              <a:t>Enter Text Here.</a:t>
            </a:r>
            <a:endParaRPr lang="en-GB" dirty="0">
              <a:solidFill>
                <a:srgbClr val="726E75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FAD251-0C21-077B-0A56-2A0B9FF26317}"/>
              </a:ext>
            </a:extLst>
          </p:cNvPr>
          <p:cNvSpPr/>
          <p:nvPr/>
        </p:nvSpPr>
        <p:spPr>
          <a:xfrm>
            <a:off x="3091543" y="1722039"/>
            <a:ext cx="1045027" cy="366344"/>
          </a:xfrm>
          <a:prstGeom prst="rect">
            <a:avLst/>
          </a:prstGeom>
          <a:solidFill>
            <a:srgbClr val="948B89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C9F46E-145E-3988-8544-1F36502553B0}"/>
              </a:ext>
            </a:extLst>
          </p:cNvPr>
          <p:cNvCxnSpPr/>
          <p:nvPr/>
        </p:nvCxnSpPr>
        <p:spPr>
          <a:xfrm>
            <a:off x="8773886" y="3516088"/>
            <a:ext cx="3243943" cy="0"/>
          </a:xfrm>
          <a:prstGeom prst="line">
            <a:avLst/>
          </a:prstGeom>
          <a:ln>
            <a:solidFill>
              <a:srgbClr val="726E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07A415B-E4B2-C092-B412-69F7BCDA0D03}"/>
              </a:ext>
            </a:extLst>
          </p:cNvPr>
          <p:cNvSpPr/>
          <p:nvPr/>
        </p:nvSpPr>
        <p:spPr>
          <a:xfrm>
            <a:off x="152400" y="2981013"/>
            <a:ext cx="2960915" cy="762000"/>
          </a:xfrm>
          <a:prstGeom prst="rect">
            <a:avLst/>
          </a:prstGeom>
          <a:solidFill>
            <a:srgbClr val="948B89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Blah blah blah Blah blah blah blah blah blah</a:t>
            </a:r>
            <a:endParaRPr lang="en-GB" sz="2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FF7F99-BF77-C212-BEEC-C783915FCA9B}"/>
              </a:ext>
            </a:extLst>
          </p:cNvPr>
          <p:cNvSpPr/>
          <p:nvPr/>
        </p:nvSpPr>
        <p:spPr>
          <a:xfrm>
            <a:off x="152400" y="3873641"/>
            <a:ext cx="2960915" cy="478972"/>
          </a:xfrm>
          <a:prstGeom prst="rect">
            <a:avLst/>
          </a:prstGeom>
          <a:solidFill>
            <a:srgbClr val="948B89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Blah blah blah Blah blah</a:t>
            </a:r>
            <a:endParaRPr lang="en-GB" sz="2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D1A19D-AF65-EA9A-F7D2-5256C9BB822A}"/>
              </a:ext>
            </a:extLst>
          </p:cNvPr>
          <p:cNvSpPr/>
          <p:nvPr/>
        </p:nvSpPr>
        <p:spPr>
          <a:xfrm>
            <a:off x="1197427" y="4592098"/>
            <a:ext cx="2960915" cy="478972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26E75"/>
                </a:solidFill>
              </a:rPr>
              <a:t>Blah blah blah Blah blah</a:t>
            </a:r>
            <a:endParaRPr lang="en-GB" sz="2000" b="1" dirty="0">
              <a:solidFill>
                <a:srgbClr val="726E75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9E2B66-A91D-5754-2277-F8C1B87185B4}"/>
              </a:ext>
            </a:extLst>
          </p:cNvPr>
          <p:cNvSpPr/>
          <p:nvPr/>
        </p:nvSpPr>
        <p:spPr>
          <a:xfrm>
            <a:off x="1197427" y="5201698"/>
            <a:ext cx="2960915" cy="478972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26E75"/>
                </a:solidFill>
              </a:rPr>
              <a:t>Blah blah blah </a:t>
            </a:r>
            <a:endParaRPr lang="en-GB" sz="2000" b="1" dirty="0">
              <a:solidFill>
                <a:srgbClr val="726E75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0A7D92-DC08-4AFB-5E64-C9CB6C6D15CC}"/>
              </a:ext>
            </a:extLst>
          </p:cNvPr>
          <p:cNvSpPr/>
          <p:nvPr/>
        </p:nvSpPr>
        <p:spPr>
          <a:xfrm>
            <a:off x="152399" y="5920155"/>
            <a:ext cx="2960915" cy="762000"/>
          </a:xfrm>
          <a:prstGeom prst="rect">
            <a:avLst/>
          </a:prstGeom>
          <a:solidFill>
            <a:srgbClr val="948B89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Blah blah blah Blah blah blah blah</a:t>
            </a:r>
            <a:endParaRPr lang="en-GB" sz="20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1DA06C-34B1-9A0E-ED60-B535CC946275}"/>
              </a:ext>
            </a:extLst>
          </p:cNvPr>
          <p:cNvCxnSpPr>
            <a:cxnSpLocks/>
          </p:cNvCxnSpPr>
          <p:nvPr/>
        </p:nvCxnSpPr>
        <p:spPr>
          <a:xfrm>
            <a:off x="4550229" y="2923242"/>
            <a:ext cx="3483430" cy="0"/>
          </a:xfrm>
          <a:prstGeom prst="line">
            <a:avLst/>
          </a:prstGeom>
          <a:ln>
            <a:solidFill>
              <a:srgbClr val="726E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266A4D1-BF60-C31E-FB73-078C351F99D8}"/>
              </a:ext>
            </a:extLst>
          </p:cNvPr>
          <p:cNvSpPr/>
          <p:nvPr/>
        </p:nvSpPr>
        <p:spPr>
          <a:xfrm>
            <a:off x="4550229" y="1767256"/>
            <a:ext cx="957942" cy="974272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726E75"/>
                </a:solidFill>
              </a:rPr>
              <a:t>pfp</a:t>
            </a:r>
            <a:endParaRPr lang="en-GB" dirty="0">
              <a:solidFill>
                <a:srgbClr val="726E7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68DFE2-6913-ABAA-33B1-D3AA7DE5D4B1}"/>
              </a:ext>
            </a:extLst>
          </p:cNvPr>
          <p:cNvSpPr txBox="1"/>
          <p:nvPr/>
        </p:nvSpPr>
        <p:spPr>
          <a:xfrm>
            <a:off x="5660572" y="1767256"/>
            <a:ext cx="2373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26E75"/>
                </a:solidFill>
              </a:rPr>
              <a:t>Name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726E75"/>
                </a:solidFill>
              </a:rPr>
              <a:t>Description: Blah Blah Blah Blah</a:t>
            </a:r>
            <a:endParaRPr lang="en-GB" dirty="0">
              <a:solidFill>
                <a:srgbClr val="726E75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C23233-39D6-8BF6-40BE-891525A55253}"/>
              </a:ext>
            </a:extLst>
          </p:cNvPr>
          <p:cNvSpPr/>
          <p:nvPr/>
        </p:nvSpPr>
        <p:spPr>
          <a:xfrm>
            <a:off x="4550229" y="3118758"/>
            <a:ext cx="957942" cy="974272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726E75"/>
                </a:solidFill>
              </a:rPr>
              <a:t>pfp</a:t>
            </a:r>
            <a:endParaRPr lang="en-GB" dirty="0">
              <a:solidFill>
                <a:srgbClr val="726E75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8A52CA-47E4-A3AF-E393-EEFA1C86E206}"/>
              </a:ext>
            </a:extLst>
          </p:cNvPr>
          <p:cNvSpPr txBox="1"/>
          <p:nvPr/>
        </p:nvSpPr>
        <p:spPr>
          <a:xfrm>
            <a:off x="5660572" y="3118758"/>
            <a:ext cx="2373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Name:</a:t>
            </a:r>
          </a:p>
          <a:p>
            <a:r>
              <a:rPr lang="en-US" dirty="0">
                <a:solidFill>
                  <a:schemeClr val="bg1"/>
                </a:solidFill>
              </a:rPr>
              <a:t>Description: Blah Blah Blah Blah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2BE2AD-A263-50D8-4CF0-385A93080896}"/>
              </a:ext>
            </a:extLst>
          </p:cNvPr>
          <p:cNvSpPr/>
          <p:nvPr/>
        </p:nvSpPr>
        <p:spPr>
          <a:xfrm>
            <a:off x="4550229" y="4470260"/>
            <a:ext cx="957942" cy="974272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726E75"/>
                </a:solidFill>
              </a:rPr>
              <a:t>pfp</a:t>
            </a:r>
            <a:endParaRPr lang="en-GB" dirty="0">
              <a:solidFill>
                <a:srgbClr val="726E7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B49C8E-1D5D-29A9-A0A7-6504445586B2}"/>
              </a:ext>
            </a:extLst>
          </p:cNvPr>
          <p:cNvSpPr txBox="1"/>
          <p:nvPr/>
        </p:nvSpPr>
        <p:spPr>
          <a:xfrm>
            <a:off x="5660572" y="4470260"/>
            <a:ext cx="2373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26E75"/>
                </a:solidFill>
              </a:rPr>
              <a:t>Name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726E75"/>
                </a:solidFill>
              </a:rPr>
              <a:t>Description: Blah Blah Blah Blah</a:t>
            </a:r>
            <a:endParaRPr lang="en-GB" dirty="0">
              <a:solidFill>
                <a:srgbClr val="726E75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98A554-4CFB-2CE9-815A-F3261D7C20BB}"/>
              </a:ext>
            </a:extLst>
          </p:cNvPr>
          <p:cNvCxnSpPr>
            <a:cxnSpLocks/>
          </p:cNvCxnSpPr>
          <p:nvPr/>
        </p:nvCxnSpPr>
        <p:spPr>
          <a:xfrm>
            <a:off x="4550229" y="4271400"/>
            <a:ext cx="3483430" cy="0"/>
          </a:xfrm>
          <a:prstGeom prst="line">
            <a:avLst/>
          </a:prstGeom>
          <a:ln>
            <a:solidFill>
              <a:srgbClr val="726E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596B160-356F-F0ED-1866-7F5103A37A63}"/>
              </a:ext>
            </a:extLst>
          </p:cNvPr>
          <p:cNvCxnSpPr>
            <a:cxnSpLocks/>
          </p:cNvCxnSpPr>
          <p:nvPr/>
        </p:nvCxnSpPr>
        <p:spPr>
          <a:xfrm>
            <a:off x="4550229" y="5619556"/>
            <a:ext cx="3483430" cy="0"/>
          </a:xfrm>
          <a:prstGeom prst="line">
            <a:avLst/>
          </a:prstGeom>
          <a:ln>
            <a:solidFill>
              <a:srgbClr val="726E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FB1453E-0832-2E2F-AABF-44B882F86E35}"/>
              </a:ext>
            </a:extLst>
          </p:cNvPr>
          <p:cNvSpPr/>
          <p:nvPr/>
        </p:nvSpPr>
        <p:spPr>
          <a:xfrm>
            <a:off x="8316686" y="1524000"/>
            <a:ext cx="304799" cy="5334000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4C13FB-FB9F-AC55-7052-E150D0C1461F}"/>
              </a:ext>
            </a:extLst>
          </p:cNvPr>
          <p:cNvSpPr/>
          <p:nvPr/>
        </p:nvSpPr>
        <p:spPr>
          <a:xfrm>
            <a:off x="8316686" y="2307768"/>
            <a:ext cx="304799" cy="609600"/>
          </a:xfrm>
          <a:prstGeom prst="rect">
            <a:avLst/>
          </a:prstGeom>
          <a:solidFill>
            <a:srgbClr val="948B89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160A4F-99D0-BA10-95F8-22EA0DE66EDD}"/>
              </a:ext>
            </a:extLst>
          </p:cNvPr>
          <p:cNvSpPr/>
          <p:nvPr/>
        </p:nvSpPr>
        <p:spPr>
          <a:xfrm>
            <a:off x="4550229" y="5801669"/>
            <a:ext cx="957942" cy="974272"/>
          </a:xfrm>
          <a:prstGeom prst="rect">
            <a:avLst/>
          </a:prstGeom>
          <a:solidFill>
            <a:schemeClr val="bg1"/>
          </a:solidFill>
          <a:ln>
            <a:solidFill>
              <a:srgbClr val="726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726E75"/>
                </a:solidFill>
              </a:rPr>
              <a:t>pfp</a:t>
            </a:r>
            <a:endParaRPr lang="en-GB" dirty="0">
              <a:solidFill>
                <a:srgbClr val="726E75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50113-4276-507F-B7DF-6ACCA4895A37}"/>
              </a:ext>
            </a:extLst>
          </p:cNvPr>
          <p:cNvSpPr txBox="1"/>
          <p:nvPr/>
        </p:nvSpPr>
        <p:spPr>
          <a:xfrm>
            <a:off x="5660572" y="5801669"/>
            <a:ext cx="2373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26E75"/>
                </a:solidFill>
              </a:rPr>
              <a:t>Name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726E75"/>
                </a:solidFill>
              </a:rPr>
              <a:t>Description: Blah Blah Blah Blah</a:t>
            </a:r>
            <a:endParaRPr lang="en-GB" dirty="0">
              <a:solidFill>
                <a:srgbClr val="726E75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7D8074-1BCF-2A04-FF14-A7F9EC62AB8A}"/>
              </a:ext>
            </a:extLst>
          </p:cNvPr>
          <p:cNvSpPr/>
          <p:nvPr/>
        </p:nvSpPr>
        <p:spPr>
          <a:xfrm>
            <a:off x="5333999" y="1611079"/>
            <a:ext cx="348343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!</a:t>
            </a:r>
            <a:endParaRPr lang="en-GB" sz="3600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40B888E-DC94-69BA-C9BC-41FFABFE515A}"/>
              </a:ext>
            </a:extLst>
          </p:cNvPr>
          <p:cNvSpPr/>
          <p:nvPr/>
        </p:nvSpPr>
        <p:spPr>
          <a:xfrm>
            <a:off x="5355771" y="5708716"/>
            <a:ext cx="348343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!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18681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92929"/>
      </a:dk1>
      <a:lt1>
        <a:srgbClr val="EBF4FF"/>
      </a:lt1>
      <a:dk2>
        <a:srgbClr val="44546A"/>
      </a:dk2>
      <a:lt2>
        <a:srgbClr val="E7E6E6"/>
      </a:lt2>
      <a:accent1>
        <a:srgbClr val="B4001A"/>
      </a:accent1>
      <a:accent2>
        <a:srgbClr val="EBF4FF"/>
      </a:accent2>
      <a:accent3>
        <a:srgbClr val="B9D9FF"/>
      </a:accent3>
      <a:accent4>
        <a:srgbClr val="93C4FF"/>
      </a:accent4>
      <a:accent5>
        <a:srgbClr val="5B9BD5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267</Words>
  <Application>Microsoft Office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Gallis</dc:creator>
  <cp:lastModifiedBy>Liz Gallis</cp:lastModifiedBy>
  <cp:revision>5</cp:revision>
  <dcterms:created xsi:type="dcterms:W3CDTF">2024-02-13T18:49:55Z</dcterms:created>
  <dcterms:modified xsi:type="dcterms:W3CDTF">2024-02-13T22:06:45Z</dcterms:modified>
</cp:coreProperties>
</file>