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B6200-36CB-496B-A007-5DAAA3F8C926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C46430F-50A9-4207-A596-CFD56A7964A8}">
      <dgm:prSet phldrT="[Text]"/>
      <dgm:spPr/>
      <dgm:t>
        <a:bodyPr/>
        <a:lstStyle/>
        <a:p>
          <a:r>
            <a:rPr lang="en-US" dirty="0" smtClean="0"/>
            <a:t>What does Computer Vison means</a:t>
          </a:r>
          <a:endParaRPr lang="en-US" dirty="0"/>
        </a:p>
      </dgm:t>
    </dgm:pt>
    <dgm:pt modelId="{6401AA60-E921-408B-BF16-EE62C4EA14E6}" type="parTrans" cxnId="{3432E45D-1782-40C6-B687-F584E4BE9999}">
      <dgm:prSet/>
      <dgm:spPr/>
      <dgm:t>
        <a:bodyPr/>
        <a:lstStyle/>
        <a:p>
          <a:endParaRPr lang="en-US"/>
        </a:p>
      </dgm:t>
    </dgm:pt>
    <dgm:pt modelId="{981712A5-4D1F-4057-ADDF-F51F5F31B68F}" type="sibTrans" cxnId="{3432E45D-1782-40C6-B687-F584E4BE9999}">
      <dgm:prSet/>
      <dgm:spPr/>
      <dgm:t>
        <a:bodyPr/>
        <a:lstStyle/>
        <a:p>
          <a:endParaRPr lang="en-US"/>
        </a:p>
      </dgm:t>
    </dgm:pt>
    <dgm:pt modelId="{7D2C1D18-851C-48E4-8BBC-DEAA6E7E8A63}">
      <dgm:prSet phldrT="[Text]"/>
      <dgm:spPr/>
      <dgm:t>
        <a:bodyPr/>
        <a:lstStyle/>
        <a:p>
          <a:r>
            <a:rPr lang="en-US" dirty="0" smtClean="0"/>
            <a:t>How Machines See an Image</a:t>
          </a:r>
          <a:endParaRPr lang="en-US" dirty="0"/>
        </a:p>
      </dgm:t>
    </dgm:pt>
    <dgm:pt modelId="{E717E16D-8201-4B7D-B910-9A0CEC0D432B}" type="parTrans" cxnId="{399C53FF-B35B-42F6-8A1E-9109375E86C1}">
      <dgm:prSet/>
      <dgm:spPr/>
      <dgm:t>
        <a:bodyPr/>
        <a:lstStyle/>
        <a:p>
          <a:endParaRPr lang="en-US"/>
        </a:p>
      </dgm:t>
    </dgm:pt>
    <dgm:pt modelId="{D76DCCAE-BE7E-4E5B-8D8D-96DB602B1744}" type="sibTrans" cxnId="{399C53FF-B35B-42F6-8A1E-9109375E86C1}">
      <dgm:prSet/>
      <dgm:spPr/>
      <dgm:t>
        <a:bodyPr/>
        <a:lstStyle/>
        <a:p>
          <a:endParaRPr lang="en-US"/>
        </a:p>
      </dgm:t>
    </dgm:pt>
    <dgm:pt modelId="{148D630E-3757-4BF6-B265-BC86D0FD2B6F}">
      <dgm:prSet phldrT="[Text]"/>
      <dgm:spPr/>
      <dgm:t>
        <a:bodyPr/>
        <a:lstStyle/>
        <a:p>
          <a:r>
            <a:rPr lang="en-US" dirty="0" smtClean="0"/>
            <a:t>How Computer Vision Works</a:t>
          </a:r>
          <a:endParaRPr lang="en-US" dirty="0"/>
        </a:p>
      </dgm:t>
    </dgm:pt>
    <dgm:pt modelId="{09BB42E4-BD8D-4F82-AF7C-9E280BBE90CA}" type="parTrans" cxnId="{4B5AF97A-1C4D-43DF-B54D-2E88D1CF595A}">
      <dgm:prSet/>
      <dgm:spPr/>
      <dgm:t>
        <a:bodyPr/>
        <a:lstStyle/>
        <a:p>
          <a:endParaRPr lang="en-US"/>
        </a:p>
      </dgm:t>
    </dgm:pt>
    <dgm:pt modelId="{EA4C80C4-3059-4758-8497-7462C2521651}" type="sibTrans" cxnId="{4B5AF97A-1C4D-43DF-B54D-2E88D1CF595A}">
      <dgm:prSet/>
      <dgm:spPr/>
      <dgm:t>
        <a:bodyPr/>
        <a:lstStyle/>
        <a:p>
          <a:endParaRPr lang="en-US"/>
        </a:p>
      </dgm:t>
    </dgm:pt>
    <dgm:pt modelId="{3CCD55A8-D907-48E4-8F67-8C506248F520}">
      <dgm:prSet phldrT="[Text]"/>
      <dgm:spPr/>
      <dgm:t>
        <a:bodyPr/>
        <a:lstStyle/>
        <a:p>
          <a:r>
            <a:rPr lang="en-US" dirty="0" smtClean="0"/>
            <a:t>Core Algorithms Used</a:t>
          </a:r>
          <a:endParaRPr lang="en-US" dirty="0"/>
        </a:p>
      </dgm:t>
    </dgm:pt>
    <dgm:pt modelId="{7C5C8DF2-4E07-45E8-BA54-57E3080F0762}" type="parTrans" cxnId="{893B73C2-E365-45A3-A399-A3E6D63B6FD1}">
      <dgm:prSet/>
      <dgm:spPr/>
      <dgm:t>
        <a:bodyPr/>
        <a:lstStyle/>
        <a:p>
          <a:endParaRPr lang="en-US"/>
        </a:p>
      </dgm:t>
    </dgm:pt>
    <dgm:pt modelId="{9927CDA1-A95E-45AB-B696-9AACF1E42CC5}" type="sibTrans" cxnId="{893B73C2-E365-45A3-A399-A3E6D63B6FD1}">
      <dgm:prSet/>
      <dgm:spPr/>
      <dgm:t>
        <a:bodyPr/>
        <a:lstStyle/>
        <a:p>
          <a:endParaRPr lang="en-US"/>
        </a:p>
      </dgm:t>
    </dgm:pt>
    <dgm:pt modelId="{72849F99-3770-4015-922D-3B4BE6975D2B}">
      <dgm:prSet phldrT="[Text]"/>
      <dgm:spPr/>
      <dgm:t>
        <a:bodyPr/>
        <a:lstStyle/>
        <a:p>
          <a:r>
            <a:rPr lang="en-US" dirty="0" smtClean="0"/>
            <a:t>Applications of Computer Vision</a:t>
          </a:r>
          <a:endParaRPr lang="en-US" dirty="0"/>
        </a:p>
      </dgm:t>
    </dgm:pt>
    <dgm:pt modelId="{358A1A72-D5E4-4DD0-B01B-38CDBAEADB5B}" type="parTrans" cxnId="{6EC377C2-30AA-41A4-B29B-B0810B82B0DA}">
      <dgm:prSet/>
      <dgm:spPr/>
      <dgm:t>
        <a:bodyPr/>
        <a:lstStyle/>
        <a:p>
          <a:endParaRPr lang="en-US"/>
        </a:p>
      </dgm:t>
    </dgm:pt>
    <dgm:pt modelId="{F97998E5-24C7-49B5-97BD-B30682308B95}" type="sibTrans" cxnId="{6EC377C2-30AA-41A4-B29B-B0810B82B0DA}">
      <dgm:prSet/>
      <dgm:spPr/>
      <dgm:t>
        <a:bodyPr/>
        <a:lstStyle/>
        <a:p>
          <a:endParaRPr lang="en-US"/>
        </a:p>
      </dgm:t>
    </dgm:pt>
    <dgm:pt modelId="{83E2B95D-66A7-4327-9961-2061916E3E46}">
      <dgm:prSet phldrT="[Text]"/>
      <dgm:spPr/>
      <dgm:t>
        <a:bodyPr/>
        <a:lstStyle/>
        <a:p>
          <a:r>
            <a:rPr lang="en-US" dirty="0" smtClean="0"/>
            <a:t>Tools and Technology Used</a:t>
          </a:r>
          <a:endParaRPr lang="en-US" dirty="0"/>
        </a:p>
      </dgm:t>
    </dgm:pt>
    <dgm:pt modelId="{B123ABDF-E441-420B-B19A-54F40BEFB9E6}" type="parTrans" cxnId="{C25BA4EC-B277-4CAD-B90D-ECDF78F7A438}">
      <dgm:prSet/>
      <dgm:spPr/>
      <dgm:t>
        <a:bodyPr/>
        <a:lstStyle/>
        <a:p>
          <a:endParaRPr lang="en-US"/>
        </a:p>
      </dgm:t>
    </dgm:pt>
    <dgm:pt modelId="{E3624C02-4F65-48C6-95C4-53E6A0933F60}" type="sibTrans" cxnId="{C25BA4EC-B277-4CAD-B90D-ECDF78F7A438}">
      <dgm:prSet/>
      <dgm:spPr/>
      <dgm:t>
        <a:bodyPr/>
        <a:lstStyle/>
        <a:p>
          <a:endParaRPr lang="en-US"/>
        </a:p>
      </dgm:t>
    </dgm:pt>
    <dgm:pt modelId="{32B0893B-1191-4D27-9C9F-D9F4A5FE0588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D6196183-EC73-43DD-BF46-4C9FFDC3B4AD}" type="parTrans" cxnId="{E1FAC497-FA20-4C06-B2AA-01DBEE8CA12D}">
      <dgm:prSet/>
      <dgm:spPr/>
      <dgm:t>
        <a:bodyPr/>
        <a:lstStyle/>
        <a:p>
          <a:endParaRPr lang="en-US"/>
        </a:p>
      </dgm:t>
    </dgm:pt>
    <dgm:pt modelId="{8CCCD92E-7321-495C-8CCC-6F05F1E3C623}" type="sibTrans" cxnId="{E1FAC497-FA20-4C06-B2AA-01DBEE8CA12D}">
      <dgm:prSet/>
      <dgm:spPr/>
      <dgm:t>
        <a:bodyPr/>
        <a:lstStyle/>
        <a:p>
          <a:endParaRPr lang="en-US"/>
        </a:p>
      </dgm:t>
    </dgm:pt>
    <dgm:pt modelId="{4518BE26-FBAB-4EC9-99D6-BE7A85193408}" type="pres">
      <dgm:prSet presAssocID="{0D8B6200-36CB-496B-A007-5DAAA3F8C926}" presName="Name0" presStyleCnt="0">
        <dgm:presLayoutVars>
          <dgm:chMax val="7"/>
          <dgm:chPref val="7"/>
          <dgm:dir/>
        </dgm:presLayoutVars>
      </dgm:prSet>
      <dgm:spPr/>
    </dgm:pt>
    <dgm:pt modelId="{9343E378-D2F9-4F7B-9B84-99E80207056A}" type="pres">
      <dgm:prSet presAssocID="{0D8B6200-36CB-496B-A007-5DAAA3F8C926}" presName="Name1" presStyleCnt="0"/>
      <dgm:spPr/>
    </dgm:pt>
    <dgm:pt modelId="{5DA60F15-34FB-4A06-9360-14431F0B5D5B}" type="pres">
      <dgm:prSet presAssocID="{0D8B6200-36CB-496B-A007-5DAAA3F8C926}" presName="cycle" presStyleCnt="0"/>
      <dgm:spPr/>
    </dgm:pt>
    <dgm:pt modelId="{8FE4046D-2646-47C4-847D-5308E63E2E9D}" type="pres">
      <dgm:prSet presAssocID="{0D8B6200-36CB-496B-A007-5DAAA3F8C926}" presName="srcNode" presStyleLbl="node1" presStyleIdx="0" presStyleCnt="7"/>
      <dgm:spPr/>
    </dgm:pt>
    <dgm:pt modelId="{37778989-5798-4D95-B81A-80D77CF6FC02}" type="pres">
      <dgm:prSet presAssocID="{0D8B6200-36CB-496B-A007-5DAAA3F8C926}" presName="conn" presStyleLbl="parChTrans1D2" presStyleIdx="0" presStyleCnt="1"/>
      <dgm:spPr/>
    </dgm:pt>
    <dgm:pt modelId="{290A9715-E87A-4315-8BBA-D5AA23D017BA}" type="pres">
      <dgm:prSet presAssocID="{0D8B6200-36CB-496B-A007-5DAAA3F8C926}" presName="extraNode" presStyleLbl="node1" presStyleIdx="0" presStyleCnt="7"/>
      <dgm:spPr/>
    </dgm:pt>
    <dgm:pt modelId="{F961F02D-72A1-4243-9D7C-575A9E765176}" type="pres">
      <dgm:prSet presAssocID="{0D8B6200-36CB-496B-A007-5DAAA3F8C926}" presName="dstNode" presStyleLbl="node1" presStyleIdx="0" presStyleCnt="7"/>
      <dgm:spPr/>
    </dgm:pt>
    <dgm:pt modelId="{83DD4071-084D-40DA-837B-DC7C5BA59E04}" type="pres">
      <dgm:prSet presAssocID="{9C46430F-50A9-4207-A596-CFD56A7964A8}" presName="text_1" presStyleLbl="node1" presStyleIdx="0" presStyleCnt="7">
        <dgm:presLayoutVars>
          <dgm:bulletEnabled val="1"/>
        </dgm:presLayoutVars>
      </dgm:prSet>
      <dgm:spPr/>
    </dgm:pt>
    <dgm:pt modelId="{62FDD1CC-63AA-49A8-ABE3-3C91CE6AE960}" type="pres">
      <dgm:prSet presAssocID="{9C46430F-50A9-4207-A596-CFD56A7964A8}" presName="accent_1" presStyleCnt="0"/>
      <dgm:spPr/>
    </dgm:pt>
    <dgm:pt modelId="{BF688883-4860-474B-B877-22ED24DF2652}" type="pres">
      <dgm:prSet presAssocID="{9C46430F-50A9-4207-A596-CFD56A7964A8}" presName="accentRepeatNode" presStyleLbl="solidFgAcc1" presStyleIdx="0" presStyleCnt="7"/>
      <dgm:spPr/>
    </dgm:pt>
    <dgm:pt modelId="{3D121B7A-4475-4525-B7A2-7EC5375930D9}" type="pres">
      <dgm:prSet presAssocID="{7D2C1D18-851C-48E4-8BBC-DEAA6E7E8A63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7C40C-BE03-48D2-A094-6812E8D37908}" type="pres">
      <dgm:prSet presAssocID="{7D2C1D18-851C-48E4-8BBC-DEAA6E7E8A63}" presName="accent_2" presStyleCnt="0"/>
      <dgm:spPr/>
    </dgm:pt>
    <dgm:pt modelId="{B4777A91-1BA2-4E83-9878-D73BD11C19A2}" type="pres">
      <dgm:prSet presAssocID="{7D2C1D18-851C-48E4-8BBC-DEAA6E7E8A63}" presName="accentRepeatNode" presStyleLbl="solidFgAcc1" presStyleIdx="1" presStyleCnt="7"/>
      <dgm:spPr/>
    </dgm:pt>
    <dgm:pt modelId="{14AB2552-7751-4877-934C-7EED7EADC334}" type="pres">
      <dgm:prSet presAssocID="{148D630E-3757-4BF6-B265-BC86D0FD2B6F}" presName="text_3" presStyleLbl="node1" presStyleIdx="2" presStyleCnt="7">
        <dgm:presLayoutVars>
          <dgm:bulletEnabled val="1"/>
        </dgm:presLayoutVars>
      </dgm:prSet>
      <dgm:spPr/>
    </dgm:pt>
    <dgm:pt modelId="{8460B803-9FC1-4D34-A50B-95CE10B95336}" type="pres">
      <dgm:prSet presAssocID="{148D630E-3757-4BF6-B265-BC86D0FD2B6F}" presName="accent_3" presStyleCnt="0"/>
      <dgm:spPr/>
    </dgm:pt>
    <dgm:pt modelId="{D1E5330D-0050-49F7-83E0-A7D39F8A2155}" type="pres">
      <dgm:prSet presAssocID="{148D630E-3757-4BF6-B265-BC86D0FD2B6F}" presName="accentRepeatNode" presStyleLbl="solidFgAcc1" presStyleIdx="2" presStyleCnt="7"/>
      <dgm:spPr/>
    </dgm:pt>
    <dgm:pt modelId="{526250BC-ED36-4CC6-999F-35978BD61D6B}" type="pres">
      <dgm:prSet presAssocID="{3CCD55A8-D907-48E4-8F67-8C506248F520}" presName="text_4" presStyleLbl="node1" presStyleIdx="3" presStyleCnt="7">
        <dgm:presLayoutVars>
          <dgm:bulletEnabled val="1"/>
        </dgm:presLayoutVars>
      </dgm:prSet>
      <dgm:spPr/>
    </dgm:pt>
    <dgm:pt modelId="{464FD1B8-0A79-4B5D-8DCF-8B385CBD782B}" type="pres">
      <dgm:prSet presAssocID="{3CCD55A8-D907-48E4-8F67-8C506248F520}" presName="accent_4" presStyleCnt="0"/>
      <dgm:spPr/>
    </dgm:pt>
    <dgm:pt modelId="{D1C03DA7-4D5F-4521-AEE4-52F953241045}" type="pres">
      <dgm:prSet presAssocID="{3CCD55A8-D907-48E4-8F67-8C506248F520}" presName="accentRepeatNode" presStyleLbl="solidFgAcc1" presStyleIdx="3" presStyleCnt="7"/>
      <dgm:spPr/>
    </dgm:pt>
    <dgm:pt modelId="{544FF3D3-2A00-4FF5-B7AD-FC365984A0A8}" type="pres">
      <dgm:prSet presAssocID="{72849F99-3770-4015-922D-3B4BE6975D2B}" presName="text_5" presStyleLbl="node1" presStyleIdx="4" presStyleCnt="7">
        <dgm:presLayoutVars>
          <dgm:bulletEnabled val="1"/>
        </dgm:presLayoutVars>
      </dgm:prSet>
      <dgm:spPr/>
    </dgm:pt>
    <dgm:pt modelId="{C61E3CFB-AD6A-4FDB-ADA3-024592017847}" type="pres">
      <dgm:prSet presAssocID="{72849F99-3770-4015-922D-3B4BE6975D2B}" presName="accent_5" presStyleCnt="0"/>
      <dgm:spPr/>
    </dgm:pt>
    <dgm:pt modelId="{8387E979-7A1B-487D-A541-430DA223FA3A}" type="pres">
      <dgm:prSet presAssocID="{72849F99-3770-4015-922D-3B4BE6975D2B}" presName="accentRepeatNode" presStyleLbl="solidFgAcc1" presStyleIdx="4" presStyleCnt="7"/>
      <dgm:spPr/>
    </dgm:pt>
    <dgm:pt modelId="{1B12942A-DF78-4960-8D94-2975342D61EE}" type="pres">
      <dgm:prSet presAssocID="{83E2B95D-66A7-4327-9961-2061916E3E4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64C42-6945-4BED-B51B-D5A3F62180AC}" type="pres">
      <dgm:prSet presAssocID="{83E2B95D-66A7-4327-9961-2061916E3E46}" presName="accent_6" presStyleCnt="0"/>
      <dgm:spPr/>
    </dgm:pt>
    <dgm:pt modelId="{89C86576-8779-47AA-9D1F-4693468EA41D}" type="pres">
      <dgm:prSet presAssocID="{83E2B95D-66A7-4327-9961-2061916E3E46}" presName="accentRepeatNode" presStyleLbl="solidFgAcc1" presStyleIdx="5" presStyleCnt="7"/>
      <dgm:spPr/>
    </dgm:pt>
    <dgm:pt modelId="{FC29BF91-7E39-43AB-B71B-CD58D9D1B668}" type="pres">
      <dgm:prSet presAssocID="{32B0893B-1191-4D27-9C9F-D9F4A5FE058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F3DE0-63CF-45AC-8E47-BADA42CC391F}" type="pres">
      <dgm:prSet presAssocID="{32B0893B-1191-4D27-9C9F-D9F4A5FE0588}" presName="accent_7" presStyleCnt="0"/>
      <dgm:spPr/>
    </dgm:pt>
    <dgm:pt modelId="{F94B7318-6A7F-4D09-9DD8-CD3A7CFC50BE}" type="pres">
      <dgm:prSet presAssocID="{32B0893B-1191-4D27-9C9F-D9F4A5FE0588}" presName="accentRepeatNode" presStyleLbl="solidFgAcc1" presStyleIdx="6" presStyleCnt="7"/>
      <dgm:spPr/>
    </dgm:pt>
  </dgm:ptLst>
  <dgm:cxnLst>
    <dgm:cxn modelId="{EE05BDC6-802D-4B18-BB61-22C246282187}" type="presOf" srcId="{0D8B6200-36CB-496B-A007-5DAAA3F8C926}" destId="{4518BE26-FBAB-4EC9-99D6-BE7A85193408}" srcOrd="0" destOrd="0" presId="urn:microsoft.com/office/officeart/2008/layout/VerticalCurvedList"/>
    <dgm:cxn modelId="{B8A8BFC2-7F5F-4884-8C38-49D4A69EC718}" type="presOf" srcId="{9C46430F-50A9-4207-A596-CFD56A7964A8}" destId="{83DD4071-084D-40DA-837B-DC7C5BA59E04}" srcOrd="0" destOrd="0" presId="urn:microsoft.com/office/officeart/2008/layout/VerticalCurvedList"/>
    <dgm:cxn modelId="{893B73C2-E365-45A3-A399-A3E6D63B6FD1}" srcId="{0D8B6200-36CB-496B-A007-5DAAA3F8C926}" destId="{3CCD55A8-D907-48E4-8F67-8C506248F520}" srcOrd="3" destOrd="0" parTransId="{7C5C8DF2-4E07-45E8-BA54-57E3080F0762}" sibTransId="{9927CDA1-A95E-45AB-B696-9AACF1E42CC5}"/>
    <dgm:cxn modelId="{E4A8DF67-D6CD-4EB4-B92B-4B6CE8778339}" type="presOf" srcId="{3CCD55A8-D907-48E4-8F67-8C506248F520}" destId="{526250BC-ED36-4CC6-999F-35978BD61D6B}" srcOrd="0" destOrd="0" presId="urn:microsoft.com/office/officeart/2008/layout/VerticalCurvedList"/>
    <dgm:cxn modelId="{C25BA4EC-B277-4CAD-B90D-ECDF78F7A438}" srcId="{0D8B6200-36CB-496B-A007-5DAAA3F8C926}" destId="{83E2B95D-66A7-4327-9961-2061916E3E46}" srcOrd="5" destOrd="0" parTransId="{B123ABDF-E441-420B-B19A-54F40BEFB9E6}" sibTransId="{E3624C02-4F65-48C6-95C4-53E6A0933F60}"/>
    <dgm:cxn modelId="{3432E45D-1782-40C6-B687-F584E4BE9999}" srcId="{0D8B6200-36CB-496B-A007-5DAAA3F8C926}" destId="{9C46430F-50A9-4207-A596-CFD56A7964A8}" srcOrd="0" destOrd="0" parTransId="{6401AA60-E921-408B-BF16-EE62C4EA14E6}" sibTransId="{981712A5-4D1F-4057-ADDF-F51F5F31B68F}"/>
    <dgm:cxn modelId="{BAE68B0C-9E7C-4861-9CE2-2AC5DC103225}" type="presOf" srcId="{7D2C1D18-851C-48E4-8BBC-DEAA6E7E8A63}" destId="{3D121B7A-4475-4525-B7A2-7EC5375930D9}" srcOrd="0" destOrd="0" presId="urn:microsoft.com/office/officeart/2008/layout/VerticalCurvedList"/>
    <dgm:cxn modelId="{6EC377C2-30AA-41A4-B29B-B0810B82B0DA}" srcId="{0D8B6200-36CB-496B-A007-5DAAA3F8C926}" destId="{72849F99-3770-4015-922D-3B4BE6975D2B}" srcOrd="4" destOrd="0" parTransId="{358A1A72-D5E4-4DD0-B01B-38CDBAEADB5B}" sibTransId="{F97998E5-24C7-49B5-97BD-B30682308B95}"/>
    <dgm:cxn modelId="{4B5AF97A-1C4D-43DF-B54D-2E88D1CF595A}" srcId="{0D8B6200-36CB-496B-A007-5DAAA3F8C926}" destId="{148D630E-3757-4BF6-B265-BC86D0FD2B6F}" srcOrd="2" destOrd="0" parTransId="{09BB42E4-BD8D-4F82-AF7C-9E280BBE90CA}" sibTransId="{EA4C80C4-3059-4758-8497-7462C2521651}"/>
    <dgm:cxn modelId="{E1FAC497-FA20-4C06-B2AA-01DBEE8CA12D}" srcId="{0D8B6200-36CB-496B-A007-5DAAA3F8C926}" destId="{32B0893B-1191-4D27-9C9F-D9F4A5FE0588}" srcOrd="6" destOrd="0" parTransId="{D6196183-EC73-43DD-BF46-4C9FFDC3B4AD}" sibTransId="{8CCCD92E-7321-495C-8CCC-6F05F1E3C623}"/>
    <dgm:cxn modelId="{EEE8F807-5201-494D-905A-775DEA33CA61}" type="presOf" srcId="{148D630E-3757-4BF6-B265-BC86D0FD2B6F}" destId="{14AB2552-7751-4877-934C-7EED7EADC334}" srcOrd="0" destOrd="0" presId="urn:microsoft.com/office/officeart/2008/layout/VerticalCurvedList"/>
    <dgm:cxn modelId="{A5AECE82-DF12-4C0E-9192-68E0E4D03418}" type="presOf" srcId="{32B0893B-1191-4D27-9C9F-D9F4A5FE0588}" destId="{FC29BF91-7E39-43AB-B71B-CD58D9D1B668}" srcOrd="0" destOrd="0" presId="urn:microsoft.com/office/officeart/2008/layout/VerticalCurvedList"/>
    <dgm:cxn modelId="{8EBA69AA-899C-4AC6-8EC8-A46CC9AFFEA5}" type="presOf" srcId="{72849F99-3770-4015-922D-3B4BE6975D2B}" destId="{544FF3D3-2A00-4FF5-B7AD-FC365984A0A8}" srcOrd="0" destOrd="0" presId="urn:microsoft.com/office/officeart/2008/layout/VerticalCurvedList"/>
    <dgm:cxn modelId="{E0CA08E1-9DA5-4913-929E-1F58C0166DFA}" type="presOf" srcId="{981712A5-4D1F-4057-ADDF-F51F5F31B68F}" destId="{37778989-5798-4D95-B81A-80D77CF6FC02}" srcOrd="0" destOrd="0" presId="urn:microsoft.com/office/officeart/2008/layout/VerticalCurvedList"/>
    <dgm:cxn modelId="{D2F39087-6C2C-4D02-ADD3-6155C16BC046}" type="presOf" srcId="{83E2B95D-66A7-4327-9961-2061916E3E46}" destId="{1B12942A-DF78-4960-8D94-2975342D61EE}" srcOrd="0" destOrd="0" presId="urn:microsoft.com/office/officeart/2008/layout/VerticalCurvedList"/>
    <dgm:cxn modelId="{399C53FF-B35B-42F6-8A1E-9109375E86C1}" srcId="{0D8B6200-36CB-496B-A007-5DAAA3F8C926}" destId="{7D2C1D18-851C-48E4-8BBC-DEAA6E7E8A63}" srcOrd="1" destOrd="0" parTransId="{E717E16D-8201-4B7D-B910-9A0CEC0D432B}" sibTransId="{D76DCCAE-BE7E-4E5B-8D8D-96DB602B1744}"/>
    <dgm:cxn modelId="{F2502E17-BE88-4145-A957-FBC3F8A1F0B3}" type="presParOf" srcId="{4518BE26-FBAB-4EC9-99D6-BE7A85193408}" destId="{9343E378-D2F9-4F7B-9B84-99E80207056A}" srcOrd="0" destOrd="0" presId="urn:microsoft.com/office/officeart/2008/layout/VerticalCurvedList"/>
    <dgm:cxn modelId="{00C4F62B-96C6-4707-B2EC-94BB21842413}" type="presParOf" srcId="{9343E378-D2F9-4F7B-9B84-99E80207056A}" destId="{5DA60F15-34FB-4A06-9360-14431F0B5D5B}" srcOrd="0" destOrd="0" presId="urn:microsoft.com/office/officeart/2008/layout/VerticalCurvedList"/>
    <dgm:cxn modelId="{63041955-5452-4E48-A251-44BF6E9B799F}" type="presParOf" srcId="{5DA60F15-34FB-4A06-9360-14431F0B5D5B}" destId="{8FE4046D-2646-47C4-847D-5308E63E2E9D}" srcOrd="0" destOrd="0" presId="urn:microsoft.com/office/officeart/2008/layout/VerticalCurvedList"/>
    <dgm:cxn modelId="{B02DF67A-849B-4F67-A8C8-9BDEF40C751B}" type="presParOf" srcId="{5DA60F15-34FB-4A06-9360-14431F0B5D5B}" destId="{37778989-5798-4D95-B81A-80D77CF6FC02}" srcOrd="1" destOrd="0" presId="urn:microsoft.com/office/officeart/2008/layout/VerticalCurvedList"/>
    <dgm:cxn modelId="{AAE6DB2B-A520-4C26-BF03-30115C84822A}" type="presParOf" srcId="{5DA60F15-34FB-4A06-9360-14431F0B5D5B}" destId="{290A9715-E87A-4315-8BBA-D5AA23D017BA}" srcOrd="2" destOrd="0" presId="urn:microsoft.com/office/officeart/2008/layout/VerticalCurvedList"/>
    <dgm:cxn modelId="{55D016A9-9900-400D-BE03-C125AC705077}" type="presParOf" srcId="{5DA60F15-34FB-4A06-9360-14431F0B5D5B}" destId="{F961F02D-72A1-4243-9D7C-575A9E765176}" srcOrd="3" destOrd="0" presId="urn:microsoft.com/office/officeart/2008/layout/VerticalCurvedList"/>
    <dgm:cxn modelId="{639ED8B5-C1AE-41B6-87BE-0B217B42007F}" type="presParOf" srcId="{9343E378-D2F9-4F7B-9B84-99E80207056A}" destId="{83DD4071-084D-40DA-837B-DC7C5BA59E04}" srcOrd="1" destOrd="0" presId="urn:microsoft.com/office/officeart/2008/layout/VerticalCurvedList"/>
    <dgm:cxn modelId="{8A75CF02-0F2A-445D-B43A-0ECCCA18AB47}" type="presParOf" srcId="{9343E378-D2F9-4F7B-9B84-99E80207056A}" destId="{62FDD1CC-63AA-49A8-ABE3-3C91CE6AE960}" srcOrd="2" destOrd="0" presId="urn:microsoft.com/office/officeart/2008/layout/VerticalCurvedList"/>
    <dgm:cxn modelId="{F09DC5F0-CDC8-40C5-BB61-D773706D34FB}" type="presParOf" srcId="{62FDD1CC-63AA-49A8-ABE3-3C91CE6AE960}" destId="{BF688883-4860-474B-B877-22ED24DF2652}" srcOrd="0" destOrd="0" presId="urn:microsoft.com/office/officeart/2008/layout/VerticalCurvedList"/>
    <dgm:cxn modelId="{D220F2D4-D997-48C3-B9C2-E48C0BD0C012}" type="presParOf" srcId="{9343E378-D2F9-4F7B-9B84-99E80207056A}" destId="{3D121B7A-4475-4525-B7A2-7EC5375930D9}" srcOrd="3" destOrd="0" presId="urn:microsoft.com/office/officeart/2008/layout/VerticalCurvedList"/>
    <dgm:cxn modelId="{AE755114-F1E2-4D52-B2C9-649B0FDC89CF}" type="presParOf" srcId="{9343E378-D2F9-4F7B-9B84-99E80207056A}" destId="{9A17C40C-BE03-48D2-A094-6812E8D37908}" srcOrd="4" destOrd="0" presId="urn:microsoft.com/office/officeart/2008/layout/VerticalCurvedList"/>
    <dgm:cxn modelId="{EBCFBD0E-3834-4E0A-AA91-C5F5BB1B658E}" type="presParOf" srcId="{9A17C40C-BE03-48D2-A094-6812E8D37908}" destId="{B4777A91-1BA2-4E83-9878-D73BD11C19A2}" srcOrd="0" destOrd="0" presId="urn:microsoft.com/office/officeart/2008/layout/VerticalCurvedList"/>
    <dgm:cxn modelId="{DD08A9E1-AC89-43AE-BA9C-69A82A761D0F}" type="presParOf" srcId="{9343E378-D2F9-4F7B-9B84-99E80207056A}" destId="{14AB2552-7751-4877-934C-7EED7EADC334}" srcOrd="5" destOrd="0" presId="urn:microsoft.com/office/officeart/2008/layout/VerticalCurvedList"/>
    <dgm:cxn modelId="{78CC493B-248D-4FF3-96E6-D4E3523B3741}" type="presParOf" srcId="{9343E378-D2F9-4F7B-9B84-99E80207056A}" destId="{8460B803-9FC1-4D34-A50B-95CE10B95336}" srcOrd="6" destOrd="0" presId="urn:microsoft.com/office/officeart/2008/layout/VerticalCurvedList"/>
    <dgm:cxn modelId="{89E009D5-ADC2-4D9D-BBCB-02609D8560A5}" type="presParOf" srcId="{8460B803-9FC1-4D34-A50B-95CE10B95336}" destId="{D1E5330D-0050-49F7-83E0-A7D39F8A2155}" srcOrd="0" destOrd="0" presId="urn:microsoft.com/office/officeart/2008/layout/VerticalCurvedList"/>
    <dgm:cxn modelId="{1B5CDEFD-70E3-494A-9A72-24A73EC2CB9F}" type="presParOf" srcId="{9343E378-D2F9-4F7B-9B84-99E80207056A}" destId="{526250BC-ED36-4CC6-999F-35978BD61D6B}" srcOrd="7" destOrd="0" presId="urn:microsoft.com/office/officeart/2008/layout/VerticalCurvedList"/>
    <dgm:cxn modelId="{9C0C5B7F-42FC-4E4B-918C-D35AB0D3AE8B}" type="presParOf" srcId="{9343E378-D2F9-4F7B-9B84-99E80207056A}" destId="{464FD1B8-0A79-4B5D-8DCF-8B385CBD782B}" srcOrd="8" destOrd="0" presId="urn:microsoft.com/office/officeart/2008/layout/VerticalCurvedList"/>
    <dgm:cxn modelId="{458356B1-C57A-493A-AAB4-7AE5B239F300}" type="presParOf" srcId="{464FD1B8-0A79-4B5D-8DCF-8B385CBD782B}" destId="{D1C03DA7-4D5F-4521-AEE4-52F953241045}" srcOrd="0" destOrd="0" presId="urn:microsoft.com/office/officeart/2008/layout/VerticalCurvedList"/>
    <dgm:cxn modelId="{56DFD2E6-102F-404C-80CA-6D8D090E73D7}" type="presParOf" srcId="{9343E378-D2F9-4F7B-9B84-99E80207056A}" destId="{544FF3D3-2A00-4FF5-B7AD-FC365984A0A8}" srcOrd="9" destOrd="0" presId="urn:microsoft.com/office/officeart/2008/layout/VerticalCurvedList"/>
    <dgm:cxn modelId="{83A96CB4-0A55-4913-B87A-CA0F8E86BA23}" type="presParOf" srcId="{9343E378-D2F9-4F7B-9B84-99E80207056A}" destId="{C61E3CFB-AD6A-4FDB-ADA3-024592017847}" srcOrd="10" destOrd="0" presId="urn:microsoft.com/office/officeart/2008/layout/VerticalCurvedList"/>
    <dgm:cxn modelId="{E3844BBE-989F-42E4-B38A-83E3AA4D3063}" type="presParOf" srcId="{C61E3CFB-AD6A-4FDB-ADA3-024592017847}" destId="{8387E979-7A1B-487D-A541-430DA223FA3A}" srcOrd="0" destOrd="0" presId="urn:microsoft.com/office/officeart/2008/layout/VerticalCurvedList"/>
    <dgm:cxn modelId="{E3CE74B4-B7CD-4B00-99D9-B2C177A39D83}" type="presParOf" srcId="{9343E378-D2F9-4F7B-9B84-99E80207056A}" destId="{1B12942A-DF78-4960-8D94-2975342D61EE}" srcOrd="11" destOrd="0" presId="urn:microsoft.com/office/officeart/2008/layout/VerticalCurvedList"/>
    <dgm:cxn modelId="{B02389A2-4749-4AB0-8799-3D230B2327AB}" type="presParOf" srcId="{9343E378-D2F9-4F7B-9B84-99E80207056A}" destId="{B1D64C42-6945-4BED-B51B-D5A3F62180AC}" srcOrd="12" destOrd="0" presId="urn:microsoft.com/office/officeart/2008/layout/VerticalCurvedList"/>
    <dgm:cxn modelId="{BC1DA295-4821-4A6C-9EBD-F51C733AEA7B}" type="presParOf" srcId="{B1D64C42-6945-4BED-B51B-D5A3F62180AC}" destId="{89C86576-8779-47AA-9D1F-4693468EA41D}" srcOrd="0" destOrd="0" presId="urn:microsoft.com/office/officeart/2008/layout/VerticalCurvedList"/>
    <dgm:cxn modelId="{976B9F11-95F6-445C-82CF-DC0C5B98F7BA}" type="presParOf" srcId="{9343E378-D2F9-4F7B-9B84-99E80207056A}" destId="{FC29BF91-7E39-43AB-B71B-CD58D9D1B668}" srcOrd="13" destOrd="0" presId="urn:microsoft.com/office/officeart/2008/layout/VerticalCurvedList"/>
    <dgm:cxn modelId="{32FC08BF-F515-47C9-A245-01B0790C77D3}" type="presParOf" srcId="{9343E378-D2F9-4F7B-9B84-99E80207056A}" destId="{DB3F3DE0-63CF-45AC-8E47-BADA42CC391F}" srcOrd="14" destOrd="0" presId="urn:microsoft.com/office/officeart/2008/layout/VerticalCurvedList"/>
    <dgm:cxn modelId="{BFF934B2-5A88-485B-977B-B8E8FD0D84ED}" type="presParOf" srcId="{DB3F3DE0-63CF-45AC-8E47-BADA42CC391F}" destId="{F94B7318-6A7F-4D09-9DD8-CD3A7CFC50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78989-5798-4D95-B81A-80D77CF6FC02}">
      <dsp:nvSpPr>
        <dsp:cNvPr id="0" name=""/>
        <dsp:cNvSpPr/>
      </dsp:nvSpPr>
      <dsp:spPr>
        <a:xfrm>
          <a:off x="-5198831" y="-796648"/>
          <a:ext cx="6193577" cy="6193577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4071-084D-40DA-837B-DC7C5BA59E04}">
      <dsp:nvSpPr>
        <dsp:cNvPr id="0" name=""/>
        <dsp:cNvSpPr/>
      </dsp:nvSpPr>
      <dsp:spPr>
        <a:xfrm>
          <a:off x="322709" y="209128"/>
          <a:ext cx="9521876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What does Computer Vison means</a:t>
          </a:r>
          <a:endParaRPr lang="en-US" sz="2300" kern="1200" dirty="0"/>
        </a:p>
      </dsp:txBody>
      <dsp:txXfrm>
        <a:off x="322709" y="209128"/>
        <a:ext cx="9521876" cy="418073"/>
      </dsp:txXfrm>
    </dsp:sp>
    <dsp:sp modelId="{BF688883-4860-474B-B877-22ED24DF2652}">
      <dsp:nvSpPr>
        <dsp:cNvPr id="0" name=""/>
        <dsp:cNvSpPr/>
      </dsp:nvSpPr>
      <dsp:spPr>
        <a:xfrm>
          <a:off x="61413" y="156869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21B7A-4475-4525-B7A2-7EC5375930D9}">
      <dsp:nvSpPr>
        <dsp:cNvPr id="0" name=""/>
        <dsp:cNvSpPr/>
      </dsp:nvSpPr>
      <dsp:spPr>
        <a:xfrm>
          <a:off x="701312" y="836607"/>
          <a:ext cx="9143273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How Machines See an Image</a:t>
          </a:r>
          <a:endParaRPr lang="en-US" sz="2300" kern="1200" dirty="0"/>
        </a:p>
      </dsp:txBody>
      <dsp:txXfrm>
        <a:off x="701312" y="836607"/>
        <a:ext cx="9143273" cy="418073"/>
      </dsp:txXfrm>
    </dsp:sp>
    <dsp:sp modelId="{B4777A91-1BA2-4E83-9878-D73BD11C19A2}">
      <dsp:nvSpPr>
        <dsp:cNvPr id="0" name=""/>
        <dsp:cNvSpPr/>
      </dsp:nvSpPr>
      <dsp:spPr>
        <a:xfrm>
          <a:off x="440016" y="784347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2552-7751-4877-934C-7EED7EADC334}">
      <dsp:nvSpPr>
        <dsp:cNvPr id="0" name=""/>
        <dsp:cNvSpPr/>
      </dsp:nvSpPr>
      <dsp:spPr>
        <a:xfrm>
          <a:off x="908785" y="1463625"/>
          <a:ext cx="8935800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How Computer Vision Works</a:t>
          </a:r>
          <a:endParaRPr lang="en-US" sz="2300" kern="1200" dirty="0"/>
        </a:p>
      </dsp:txBody>
      <dsp:txXfrm>
        <a:off x="908785" y="1463625"/>
        <a:ext cx="8935800" cy="418073"/>
      </dsp:txXfrm>
    </dsp:sp>
    <dsp:sp modelId="{D1E5330D-0050-49F7-83E0-A7D39F8A2155}">
      <dsp:nvSpPr>
        <dsp:cNvPr id="0" name=""/>
        <dsp:cNvSpPr/>
      </dsp:nvSpPr>
      <dsp:spPr>
        <a:xfrm>
          <a:off x="647489" y="1411366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250BC-ED36-4CC6-999F-35978BD61D6B}">
      <dsp:nvSpPr>
        <dsp:cNvPr id="0" name=""/>
        <dsp:cNvSpPr/>
      </dsp:nvSpPr>
      <dsp:spPr>
        <a:xfrm>
          <a:off x="975029" y="2091103"/>
          <a:ext cx="8869556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Core Algorithms Used</a:t>
          </a:r>
          <a:endParaRPr lang="en-US" sz="2300" kern="1200" dirty="0"/>
        </a:p>
      </dsp:txBody>
      <dsp:txXfrm>
        <a:off x="975029" y="2091103"/>
        <a:ext cx="8869556" cy="418073"/>
      </dsp:txXfrm>
    </dsp:sp>
    <dsp:sp modelId="{D1C03DA7-4D5F-4521-AEE4-52F953241045}">
      <dsp:nvSpPr>
        <dsp:cNvPr id="0" name=""/>
        <dsp:cNvSpPr/>
      </dsp:nvSpPr>
      <dsp:spPr>
        <a:xfrm>
          <a:off x="713733" y="2038844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FF3D3-2A00-4FF5-B7AD-FC365984A0A8}">
      <dsp:nvSpPr>
        <dsp:cNvPr id="0" name=""/>
        <dsp:cNvSpPr/>
      </dsp:nvSpPr>
      <dsp:spPr>
        <a:xfrm>
          <a:off x="908785" y="2718582"/>
          <a:ext cx="8935800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Applications of Computer Vision</a:t>
          </a:r>
          <a:endParaRPr lang="en-US" sz="2300" kern="1200" dirty="0"/>
        </a:p>
      </dsp:txBody>
      <dsp:txXfrm>
        <a:off x="908785" y="2718582"/>
        <a:ext cx="8935800" cy="418073"/>
      </dsp:txXfrm>
    </dsp:sp>
    <dsp:sp modelId="{8387E979-7A1B-487D-A541-430DA223FA3A}">
      <dsp:nvSpPr>
        <dsp:cNvPr id="0" name=""/>
        <dsp:cNvSpPr/>
      </dsp:nvSpPr>
      <dsp:spPr>
        <a:xfrm>
          <a:off x="647489" y="2666322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2942A-DF78-4960-8D94-2975342D61EE}">
      <dsp:nvSpPr>
        <dsp:cNvPr id="0" name=""/>
        <dsp:cNvSpPr/>
      </dsp:nvSpPr>
      <dsp:spPr>
        <a:xfrm>
          <a:off x="701312" y="3345600"/>
          <a:ext cx="9143273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Tools and Technology Used</a:t>
          </a:r>
          <a:endParaRPr lang="en-US" sz="2300" kern="1200" dirty="0"/>
        </a:p>
      </dsp:txBody>
      <dsp:txXfrm>
        <a:off x="701312" y="3345600"/>
        <a:ext cx="9143273" cy="418073"/>
      </dsp:txXfrm>
    </dsp:sp>
    <dsp:sp modelId="{89C86576-8779-47AA-9D1F-4693468EA41D}">
      <dsp:nvSpPr>
        <dsp:cNvPr id="0" name=""/>
        <dsp:cNvSpPr/>
      </dsp:nvSpPr>
      <dsp:spPr>
        <a:xfrm>
          <a:off x="440016" y="3293341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9BF91-7E39-43AB-B71B-CD58D9D1B668}">
      <dsp:nvSpPr>
        <dsp:cNvPr id="0" name=""/>
        <dsp:cNvSpPr/>
      </dsp:nvSpPr>
      <dsp:spPr>
        <a:xfrm>
          <a:off x="322709" y="3973078"/>
          <a:ext cx="9521876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Conclusions</a:t>
          </a:r>
          <a:endParaRPr lang="en-US" sz="2300" kern="1200" dirty="0"/>
        </a:p>
      </dsp:txBody>
      <dsp:txXfrm>
        <a:off x="322709" y="3973078"/>
        <a:ext cx="9521876" cy="418073"/>
      </dsp:txXfrm>
    </dsp:sp>
    <dsp:sp modelId="{F94B7318-6A7F-4D09-9DD8-CD3A7CFC50BE}">
      <dsp:nvSpPr>
        <dsp:cNvPr id="0" name=""/>
        <dsp:cNvSpPr/>
      </dsp:nvSpPr>
      <dsp:spPr>
        <a:xfrm>
          <a:off x="61413" y="3920819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BC5EC-9E33-49A7-9216-DEE32BFA872B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41775-110D-4F54-88D5-C97E68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A9C4AC-78AE-4945-87BF-8629A8A10DC6}" type="datetime1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729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CC2C-E02D-408A-926D-CD763B43A6D3}" type="datetime1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41056"/>
      </p:ext>
    </p:extLst>
  </p:cSld>
  <p:clrMapOvr>
    <a:masterClrMapping/>
  </p:clrMapOvr>
  <p:transition spd="slow">
    <p:wip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CC2C-E02D-408A-926D-CD763B43A6D3}" type="datetime1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14133"/>
      </p:ext>
    </p:extLst>
  </p:cSld>
  <p:clrMapOvr>
    <a:masterClrMapping/>
  </p:clrMapOvr>
  <p:transition spd="slow">
    <p:wip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CC2C-E02D-408A-926D-CD763B43A6D3}" type="datetime1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129973"/>
      </p:ext>
    </p:extLst>
  </p:cSld>
  <p:clrMapOvr>
    <a:masterClrMapping/>
  </p:clrMapOvr>
  <p:transition spd="slow">
    <p:wip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CC2C-E02D-408A-926D-CD763B43A6D3}" type="datetime1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77071"/>
      </p:ext>
    </p:extLst>
  </p:cSld>
  <p:clrMapOvr>
    <a:masterClrMapping/>
  </p:clrMapOvr>
  <p:transition spd="slow">
    <p:wip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CC2C-E02D-408A-926D-CD763B43A6D3}" type="datetime1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27936"/>
      </p:ext>
    </p:extLst>
  </p:cSld>
  <p:clrMapOvr>
    <a:masterClrMapping/>
  </p:clrMapOvr>
  <p:transition spd="slow">
    <p:wip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CC2C-E02D-408A-926D-CD763B43A6D3}" type="datetime1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85311"/>
      </p:ext>
    </p:extLst>
  </p:cSld>
  <p:clrMapOvr>
    <a:masterClrMapping/>
  </p:clrMapOvr>
  <p:transition spd="slow">
    <p:wip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7190-C773-4795-9CB1-91054EFC1944}" type="datetime1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4556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C1D-ADB7-4C71-BAE5-DC9B63599D7D}" type="datetime1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3560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4B94-E4FD-4737-8C8C-9AEADB23C545}" type="datetime1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6364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9FC6-F408-470B-83FD-D275F464AE1C}" type="datetime1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727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8236-B933-4F38-8446-2F15045CDFFA}" type="datetime1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1189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DFDF-B2AA-492A-9486-2139597BA49C}" type="datetime1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027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409-1C39-45BD-ABED-E8127D5B8DA2}" type="datetime1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52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4FF-EEBD-432F-A8FD-37D1F851470E}" type="datetime1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5028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7F9-9949-4E08-8E17-E0AE4CD201EC}" type="datetime1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4935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FA6F-C774-47F3-B2BD-2E12A35AF6B4}" type="datetime1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8053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CC2C-E02D-408A-926D-CD763B43A6D3}" type="datetime1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2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authors/hmrishav-bandyopadhyay" TargetMode="External"/><Relationship Id="rId2" Type="http://schemas.openxmlformats.org/officeDocument/2006/relationships/hyperlink" Target="https://www.ibm.com/think/topics/computer-vi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RYAN-PURI/OpenCV-Learning/blob/main/8.py" TargetMode="External"/><Relationship Id="rId4" Type="http://schemas.openxmlformats.org/officeDocument/2006/relationships/hyperlink" Target="https://www.v7labs.com/blog/what-is-computer-vi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9241" y="414780"/>
            <a:ext cx="10171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How Machines See : The Science and Application of Computer Vision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5501" y="1800520"/>
            <a:ext cx="379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Seminar (CS-329)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2048" y="4623436"/>
            <a:ext cx="812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Department of Computer Science and Engineering</a:t>
            </a:r>
            <a:endParaRPr lang="en-IN" sz="2800" b="1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2478540" y="5146656"/>
            <a:ext cx="721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National Institute of Technology Hamirpur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32253" y="5808375"/>
            <a:ext cx="270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Aryan Puri </a:t>
            </a:r>
          </a:p>
          <a:p>
            <a:pPr algn="ctr"/>
            <a:r>
              <a:rPr lang="en-IN" sz="2400" b="1" dirty="0" smtClean="0"/>
              <a:t>22BEC032</a:t>
            </a:r>
            <a:endParaRPr lang="en-IN" sz="24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</a:t>
            </a:fld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97" y="3255354"/>
            <a:ext cx="1527990" cy="13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65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58263"/>
            <a:ext cx="9905998" cy="1478570"/>
          </a:xfrm>
        </p:spPr>
        <p:txBody>
          <a:bodyPr/>
          <a:lstStyle/>
          <a:p>
            <a:r>
              <a:rPr lang="en-IN" b="1" dirty="0" smtClean="0">
                <a:solidFill>
                  <a:schemeClr val="bg2"/>
                </a:solidFill>
              </a:rPr>
              <a:t>Table of contents</a:t>
            </a:r>
            <a:endParaRPr lang="en-IN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34159"/>
              </p:ext>
            </p:extLst>
          </p:nvPr>
        </p:nvGraphicFramePr>
        <p:xfrm>
          <a:off x="1141413" y="1564849"/>
          <a:ext cx="9906000" cy="460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19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80417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/>
                </a:solidFill>
              </a:rPr>
              <a:t>What does Computer Vision means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797" y="2168165"/>
            <a:ext cx="10491230" cy="35936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Computer vision is a field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of AI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that uses machine learning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teach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computers to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derive meaningful information from digital images, videos and other visual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inputs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and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make recommendations or take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actions </a:t>
            </a:r>
            <a:r>
              <a:rPr lang="en-US" dirty="0" smtClean="0">
                <a:solidFill>
                  <a:schemeClr val="tx2"/>
                </a:solidFill>
                <a:hlinkClick r:id="" action="ppaction://hlinkshowjump?jump=lastslide"/>
              </a:rPr>
              <a:t>[1]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Everyday examples: Face unlock, self-driving cars, Google Lens.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3</a:t>
            </a:fld>
            <a:endParaRPr lang="en-IN"/>
          </a:p>
        </p:txBody>
      </p:sp>
      <p:sp>
        <p:nvSpPr>
          <p:cNvPr id="5" name="AutoShape 2" descr="Human Vision System vs. Computer Vision Syste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93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4</a:t>
            </a:fld>
            <a:endParaRPr lang="en-IN"/>
          </a:p>
        </p:txBody>
      </p:sp>
      <p:pic>
        <p:nvPicPr>
          <p:cNvPr id="2050" name="Picture 2" descr="Human Vision System vs. Computer Vision Syst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1" t="154" r="9083" b="307"/>
          <a:stretch/>
        </p:blipFill>
        <p:spPr bwMode="auto">
          <a:xfrm>
            <a:off x="1574274" y="139829"/>
            <a:ext cx="9181707" cy="59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8104" y="6248399"/>
            <a:ext cx="58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Figure1 : Human Vision vs Computer Vision </a:t>
            </a:r>
            <a:r>
              <a:rPr lang="en-IN" dirty="0" smtClean="0">
                <a:hlinkClick r:id="" action="ppaction://hlinkshowjump?jump=lastslide"/>
              </a:rPr>
              <a:t>[2]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489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4567"/>
            <a:ext cx="9905998" cy="965185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How machines see an image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178" y="1357066"/>
            <a:ext cx="4958499" cy="480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3" y="1319752"/>
            <a:ext cx="5084741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5294" y="6248399"/>
            <a:ext cx="31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 2 : Original Image </a:t>
            </a:r>
            <a:r>
              <a:rPr lang="en-IN" dirty="0" smtClean="0">
                <a:hlinkClick r:id="" action="ppaction://hlinkshowjump?jump=lastslide"/>
              </a:rPr>
              <a:t>[3]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673419" y="6248399"/>
            <a:ext cx="296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 3 : Pixelated Image</a:t>
            </a:r>
            <a:r>
              <a:rPr lang="en-IN" dirty="0" smtClean="0">
                <a:hlinkClick r:id="" action="ppaction://hlinkshowjump?jump=lastslide"/>
              </a:rPr>
              <a:t> [3]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635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1763"/>
            <a:ext cx="9905998" cy="99346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How computer Vision works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80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75035"/>
            <a:ext cx="9905998" cy="146115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Applications of Computer Vision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7</a:t>
            </a:fld>
            <a:endParaRPr lang="en-IN"/>
          </a:p>
        </p:txBody>
      </p:sp>
      <p:pic>
        <p:nvPicPr>
          <p:cNvPr id="3074" name="Picture 2" descr="Real Time Multiple Object Detection On Road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17" y="2036191"/>
            <a:ext cx="653415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03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0661"/>
          </a:xfrm>
        </p:spPr>
        <p:txBody>
          <a:bodyPr/>
          <a:lstStyle/>
          <a:p>
            <a:r>
              <a:rPr lang="en-IN" dirty="0" smtClean="0">
                <a:solidFill>
                  <a:schemeClr val="bg2"/>
                </a:solidFill>
              </a:rPr>
              <a:t>References Used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329179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[1] IBM, What </a:t>
            </a:r>
            <a:r>
              <a:rPr lang="en-IN" dirty="0"/>
              <a:t>is computer </a:t>
            </a:r>
            <a:r>
              <a:rPr lang="en-IN" dirty="0" smtClean="0"/>
              <a:t>vision, </a:t>
            </a:r>
            <a:r>
              <a:rPr lang="en-IN" dirty="0" smtClean="0">
                <a:hlinkClick r:id="rId2"/>
              </a:rPr>
              <a:t>URL</a:t>
            </a:r>
            <a:r>
              <a:rPr lang="en-IN" dirty="0"/>
              <a:t> </a:t>
            </a:r>
            <a:r>
              <a:rPr lang="en-IN" dirty="0" smtClean="0"/>
              <a:t>, [</a:t>
            </a:r>
            <a:r>
              <a:rPr lang="en-IN" dirty="0"/>
              <a:t>Accessed: </a:t>
            </a:r>
            <a:r>
              <a:rPr lang="en-IN" dirty="0" smtClean="0"/>
              <a:t>Feb. 2, 2025].</a:t>
            </a:r>
          </a:p>
          <a:p>
            <a:pPr marL="0" indent="0">
              <a:buNone/>
            </a:pPr>
            <a:r>
              <a:rPr lang="en-IN" dirty="0" smtClean="0"/>
              <a:t>[2] </a:t>
            </a:r>
            <a:r>
              <a:rPr lang="en-IN" dirty="0" err="1">
                <a:hlinkClick r:id="rId3"/>
              </a:rPr>
              <a:t>Hmrishav</a:t>
            </a:r>
            <a:r>
              <a:rPr lang="en-IN" dirty="0">
                <a:hlinkClick r:id="rId3"/>
              </a:rPr>
              <a:t> </a:t>
            </a:r>
            <a:r>
              <a:rPr lang="en-IN" dirty="0" err="1" smtClean="0">
                <a:hlinkClick r:id="rId3"/>
              </a:rPr>
              <a:t>Bandyopadhyay</a:t>
            </a:r>
            <a:r>
              <a:rPr lang="en-IN" dirty="0" smtClean="0"/>
              <a:t>, Human Vision Vs Computer Vision, V7labs, </a:t>
            </a:r>
            <a:r>
              <a:rPr lang="en-IN" dirty="0" smtClean="0">
                <a:hlinkClick r:id="rId4"/>
              </a:rPr>
              <a:t>URL</a:t>
            </a:r>
            <a:r>
              <a:rPr lang="en-IN" dirty="0" smtClean="0"/>
              <a:t>, </a:t>
            </a:r>
            <a:r>
              <a:rPr lang="en-IN" dirty="0"/>
              <a:t>[Accessed: Feb. 2, 2025</a:t>
            </a:r>
            <a:r>
              <a:rPr lang="en-IN" dirty="0" smtClean="0"/>
              <a:t>].</a:t>
            </a:r>
          </a:p>
          <a:p>
            <a:pPr marL="0" indent="0">
              <a:buNone/>
            </a:pPr>
            <a:r>
              <a:rPr lang="en-IN" dirty="0" smtClean="0"/>
              <a:t>[3] ARYAN-PURI, OpenCV-Learning, GitHub, </a:t>
            </a:r>
            <a:r>
              <a:rPr lang="en-IN" dirty="0" smtClean="0">
                <a:hlinkClick r:id="rId5"/>
              </a:rPr>
              <a:t>URL</a:t>
            </a:r>
            <a:r>
              <a:rPr lang="en-IN" dirty="0" smtClean="0"/>
              <a:t>, </a:t>
            </a:r>
            <a:r>
              <a:rPr lang="en-IN" dirty="0"/>
              <a:t>[Accessed: Feb. 2, 2025</a:t>
            </a:r>
            <a:r>
              <a:rPr lang="en-IN" dirty="0" smtClean="0"/>
              <a:t>].</a:t>
            </a:r>
          </a:p>
          <a:p>
            <a:pPr marL="0" indent="0">
              <a:buNone/>
            </a:pPr>
            <a:r>
              <a:rPr lang="en-IN" dirty="0" smtClean="0"/>
              <a:t>[4]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092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229</TotalTime>
  <Words>231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PowerPoint Presentation</vt:lpstr>
      <vt:lpstr>Table of contents</vt:lpstr>
      <vt:lpstr>What does Computer Vision means</vt:lpstr>
      <vt:lpstr>PowerPoint Presentation</vt:lpstr>
      <vt:lpstr>How machines see an image</vt:lpstr>
      <vt:lpstr>How computer Vision works</vt:lpstr>
      <vt:lpstr>Applications of Computer Vision</vt:lpstr>
      <vt:lpstr>References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Aryan600 Puri</dc:creator>
  <cp:lastModifiedBy>Aryan600 Puri</cp:lastModifiedBy>
  <cp:revision>15</cp:revision>
  <dcterms:created xsi:type="dcterms:W3CDTF">2025-02-02T14:14:12Z</dcterms:created>
  <dcterms:modified xsi:type="dcterms:W3CDTF">2025-02-02T18:03:44Z</dcterms:modified>
</cp:coreProperties>
</file>