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DA5C-23A0-4F14-B6EF-859A134D2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C0CF-1D61-42EC-B9D7-62B0D0014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Smart traffic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etce</a:t>
            </a:r>
            <a:r>
              <a:rPr lang="en-US" dirty="0" smtClean="0"/>
              <a:t> </a:t>
            </a:r>
            <a:r>
              <a:rPr lang="en-US" dirty="0" err="1" smtClean="0"/>
              <a:t>noobs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-Saikat </a:t>
            </a:r>
            <a:r>
              <a:rPr lang="en-US" dirty="0" err="1" smtClean="0"/>
              <a:t>chakraborty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rishav</a:t>
            </a:r>
            <a:r>
              <a:rPr lang="en-US" dirty="0" smtClean="0"/>
              <a:t> </a:t>
            </a:r>
            <a:r>
              <a:rPr lang="en-US" smtClean="0"/>
              <a:t>dhar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chiradeep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 traffic management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management system</dc:title>
  <dc:creator>saikat</dc:creator>
  <cp:lastModifiedBy>saikat</cp:lastModifiedBy>
  <cp:revision>3</cp:revision>
  <dcterms:created xsi:type="dcterms:W3CDTF">2020-02-29T22:38:09Z</dcterms:created>
  <dcterms:modified xsi:type="dcterms:W3CDTF">2020-02-29T23:05:57Z</dcterms:modified>
</cp:coreProperties>
</file>