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autoAdjust="0"/>
    <p:restoredTop sz="94673" autoAdjust="0"/>
  </p:normalViewPr>
  <p:slideViewPr>
    <p:cSldViewPr>
      <p:cViewPr varScale="1">
        <p:scale>
          <a:sx n="83" d="100"/>
          <a:sy n="83" d="100"/>
        </p:scale>
        <p:origin x="-141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1B14F-C28F-422E-AECF-FC739CD7E30D}"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B14F-C28F-422E-AECF-FC739CD7E30D}"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B14F-C28F-422E-AECF-FC739CD7E30D}"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1B14F-C28F-422E-AECF-FC739CD7E30D}"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B14F-C28F-422E-AECF-FC739CD7E30D}" type="datetimeFigureOut">
              <a:rPr lang="en-US" smtClean="0"/>
              <a:pPr/>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1B14F-C28F-422E-AECF-FC739CD7E30D}"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1B14F-C28F-422E-AECF-FC739CD7E30D}" type="datetimeFigureOut">
              <a:rPr lang="en-US" smtClean="0"/>
              <a:pPr/>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1B14F-C28F-422E-AECF-FC739CD7E30D}" type="datetimeFigureOut">
              <a:rPr lang="en-US" smtClean="0"/>
              <a:pPr/>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B14F-C28F-422E-AECF-FC739CD7E30D}" type="datetimeFigureOut">
              <a:rPr lang="en-US" smtClean="0"/>
              <a:pPr/>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B14F-C28F-422E-AECF-FC739CD7E30D}"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B14F-C28F-422E-AECF-FC739CD7E30D}" type="datetimeFigureOut">
              <a:rPr lang="en-US" smtClean="0"/>
              <a:pPr/>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57D516-AB5B-409D-8DEF-6892255590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B14F-C28F-422E-AECF-FC739CD7E30D}" type="datetimeFigureOut">
              <a:rPr lang="en-US" smtClean="0"/>
              <a:pPr/>
              <a:t>3/1/2020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7D516-AB5B-409D-8DEF-6892255590F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Smart traffic management system </a:t>
            </a:r>
            <a:endParaRPr lang="en-US" dirty="0"/>
          </a:p>
        </p:txBody>
      </p:sp>
      <p:sp>
        <p:nvSpPr>
          <p:cNvPr id="3" name="Subtitle 2"/>
          <p:cNvSpPr>
            <a:spLocks noGrp="1"/>
          </p:cNvSpPr>
          <p:nvPr>
            <p:ph type="subTitle" idx="1"/>
          </p:nvPr>
        </p:nvSpPr>
        <p:spPr/>
        <p:txBody>
          <a:bodyPr/>
          <a:lstStyle/>
          <a:p>
            <a:r>
              <a:rPr lang="en-US" dirty="0" smtClean="0"/>
              <a:t>-</a:t>
            </a:r>
            <a:r>
              <a:rPr lang="en-US" dirty="0" err="1" smtClean="0"/>
              <a:t>Etce</a:t>
            </a:r>
            <a:r>
              <a:rPr lang="en-US" dirty="0" smtClean="0"/>
              <a:t> </a:t>
            </a:r>
            <a:r>
              <a:rPr lang="en-US" dirty="0" err="1" smtClean="0"/>
              <a:t>noobs</a:t>
            </a:r>
            <a:r>
              <a:rPr lang="en-US" dirty="0" smtClean="0"/>
              <a:t>: team number 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used :</a:t>
            </a:r>
            <a:endParaRPr lang="en-US" dirty="0"/>
          </a:p>
        </p:txBody>
      </p:sp>
      <p:sp>
        <p:nvSpPr>
          <p:cNvPr id="3" name="Content Placeholder 2"/>
          <p:cNvSpPr>
            <a:spLocks noGrp="1"/>
          </p:cNvSpPr>
          <p:nvPr>
            <p:ph idx="1"/>
          </p:nvPr>
        </p:nvSpPr>
        <p:spPr/>
        <p:txBody>
          <a:bodyPr/>
          <a:lstStyle/>
          <a:p>
            <a:r>
              <a:rPr lang="en-US" dirty="0" smtClean="0"/>
              <a:t>Computer Vision - Object Detection (YOLOv3)</a:t>
            </a:r>
          </a:p>
          <a:p>
            <a:r>
              <a:rPr lang="en-US" dirty="0" err="1" smtClean="0"/>
              <a:t>Darknet</a:t>
            </a:r>
            <a:r>
              <a:rPr lang="en-US" dirty="0" smtClean="0"/>
              <a:t> framework for using YOLO</a:t>
            </a:r>
          </a:p>
          <a:p>
            <a:r>
              <a:rPr lang="en-US" dirty="0" err="1" smtClean="0"/>
              <a:t>Tkinter</a:t>
            </a:r>
            <a:r>
              <a:rPr lang="en-US" dirty="0" smtClean="0"/>
              <a:t> (GUI Development)</a:t>
            </a:r>
          </a:p>
          <a:p>
            <a:endParaRPr lang="en-US" dirty="0" smtClean="0"/>
          </a:p>
          <a:p>
            <a:pPr>
              <a:buNone/>
            </a:pP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Idea!!</a:t>
            </a:r>
            <a:endParaRPr lang="en-US" dirty="0"/>
          </a:p>
        </p:txBody>
      </p:sp>
      <p:sp>
        <p:nvSpPr>
          <p:cNvPr id="3" name="Content Placeholder 2"/>
          <p:cNvSpPr>
            <a:spLocks noGrp="1"/>
          </p:cNvSpPr>
          <p:nvPr>
            <p:ph idx="1"/>
          </p:nvPr>
        </p:nvSpPr>
        <p:spPr/>
        <p:txBody>
          <a:bodyPr/>
          <a:lstStyle/>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Till   count of cars  ….</a:t>
            </a:r>
            <a:endParaRPr lang="en-US" dirty="0"/>
          </a:p>
        </p:txBody>
      </p:sp>
      <p:sp>
        <p:nvSpPr>
          <p:cNvPr id="3" name="Content Placeholder 2"/>
          <p:cNvSpPr>
            <a:spLocks noGrp="1"/>
          </p:cNvSpPr>
          <p:nvPr>
            <p:ph idx="1"/>
          </p:nvPr>
        </p:nvSpPr>
        <p:spPr/>
        <p:txBody>
          <a:bodyPr/>
          <a:lstStyle/>
          <a:p>
            <a:r>
              <a:rPr lang="en-US" dirty="0" smtClean="0"/>
              <a:t>If count&gt;threshold: red light  duration of the adjacent junction increases by T </a:t>
            </a:r>
            <a:r>
              <a:rPr lang="en-US" dirty="0" err="1" smtClean="0"/>
              <a:t>mins</a:t>
            </a:r>
            <a:r>
              <a:rPr lang="en-US" dirty="0" smtClean="0"/>
              <a:t> ,where T depends on the magnitude of congestion </a:t>
            </a:r>
          </a:p>
          <a:p>
            <a:r>
              <a:rPr lang="en-US" dirty="0" smtClean="0"/>
              <a:t>Intake to the particular junction decreases leading to dispersal of the congestion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of improvement </a:t>
            </a:r>
            <a:endParaRPr lang="en-US" dirty="0"/>
          </a:p>
        </p:txBody>
      </p:sp>
      <p:sp>
        <p:nvSpPr>
          <p:cNvPr id="3" name="Content Placeholder 2"/>
          <p:cNvSpPr>
            <a:spLocks noGrp="1"/>
          </p:cNvSpPr>
          <p:nvPr>
            <p:ph idx="1"/>
          </p:nvPr>
        </p:nvSpPr>
        <p:spPr/>
        <p:txBody>
          <a:bodyPr/>
          <a:lstStyle/>
          <a:p>
            <a:r>
              <a:rPr lang="en-US" dirty="0" smtClean="0"/>
              <a:t>A major disadvantage of the method is that the people associated with the immediate junction of the congested junction have to wait for longer duration of time for increased red light duration. So </a:t>
            </a:r>
            <a:r>
              <a:rPr lang="en-US" dirty="0" err="1" smtClean="0"/>
              <a:t>inturn</a:t>
            </a:r>
            <a:r>
              <a:rPr lang="en-US" dirty="0" smtClean="0"/>
              <a:t> we can increase the red light </a:t>
            </a:r>
            <a:r>
              <a:rPr lang="en-US" dirty="0" err="1" smtClean="0"/>
              <a:t>duartion</a:t>
            </a:r>
            <a:r>
              <a:rPr lang="en-US" dirty="0" smtClean="0"/>
              <a:t> of the </a:t>
            </a:r>
            <a:r>
              <a:rPr lang="en-US" dirty="0" err="1" smtClean="0"/>
              <a:t>neighbouring</a:t>
            </a:r>
            <a:r>
              <a:rPr lang="en-US" dirty="0" smtClean="0"/>
              <a:t> junctions by a </a:t>
            </a:r>
            <a:r>
              <a:rPr lang="en-US" dirty="0" err="1" smtClean="0"/>
              <a:t>littlke</a:t>
            </a:r>
            <a:r>
              <a:rPr lang="en-US" dirty="0" smtClean="0"/>
              <a:t> amount so the effect of the single congested junction is spread to the entire city fuck off ?? Good </a:t>
            </a:r>
            <a:r>
              <a:rPr lang="en-US" dirty="0" err="1" smtClean="0"/>
              <a:t>nyt</a:t>
            </a:r>
            <a:endParaRPr lang="en-US" dirty="0" smtClean="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148</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Smart traffic management system </vt:lpstr>
      <vt:lpstr>Technologies used :</vt:lpstr>
      <vt:lpstr>Core Idea!!</vt:lpstr>
      <vt:lpstr>Till   count of cars  ….</vt:lpstr>
      <vt:lpstr>Scope of improvement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system</dc:title>
  <dc:creator>saikat</dc:creator>
  <cp:lastModifiedBy>saikat</cp:lastModifiedBy>
  <cp:revision>3</cp:revision>
  <dcterms:created xsi:type="dcterms:W3CDTF">2020-02-29T22:41:43Z</dcterms:created>
  <dcterms:modified xsi:type="dcterms:W3CDTF">2020-03-01T02:51:51Z</dcterms:modified>
</cp:coreProperties>
</file>