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71" r:id="rId6"/>
    <p:sldId id="272" r:id="rId7"/>
    <p:sldId id="270" r:id="rId8"/>
    <p:sldId id="261" r:id="rId9"/>
    <p:sldId id="273" r:id="rId10"/>
    <p:sldId id="262" r:id="rId11"/>
    <p:sldId id="274" r:id="rId12"/>
    <p:sldId id="268" r:id="rId13"/>
    <p:sldId id="275" r:id="rId14"/>
    <p:sldId id="269" r:id="rId15"/>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658"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ya karotiya" userId="bde665f824fafc26" providerId="LiveId" clId="{47A1618D-B247-4F57-B6D2-D24E6964F861}"/>
    <pc:docChg chg="undo custSel addSld delSld modSld sldOrd">
      <pc:chgData name="siya karotiya" userId="bde665f824fafc26" providerId="LiveId" clId="{47A1618D-B247-4F57-B6D2-D24E6964F861}" dt="2022-04-18T20:19:55.858" v="1084" actId="2696"/>
      <pc:docMkLst>
        <pc:docMk/>
      </pc:docMkLst>
      <pc:sldChg chg="del">
        <pc:chgData name="siya karotiya" userId="bde665f824fafc26" providerId="LiveId" clId="{47A1618D-B247-4F57-B6D2-D24E6964F861}" dt="2022-04-18T20:19:55.858" v="1084" actId="2696"/>
        <pc:sldMkLst>
          <pc:docMk/>
          <pc:sldMk cId="0" sldId="256"/>
        </pc:sldMkLst>
      </pc:sldChg>
      <pc:sldChg chg="addSp delSp modSp mod ord">
        <pc:chgData name="siya karotiya" userId="bde665f824fafc26" providerId="LiveId" clId="{47A1618D-B247-4F57-B6D2-D24E6964F861}" dt="2022-04-18T20:19:37.114" v="1083" actId="20577"/>
        <pc:sldMkLst>
          <pc:docMk/>
          <pc:sldMk cId="0" sldId="257"/>
        </pc:sldMkLst>
        <pc:spChg chg="mod">
          <ac:chgData name="siya karotiya" userId="bde665f824fafc26" providerId="LiveId" clId="{47A1618D-B247-4F57-B6D2-D24E6964F861}" dt="2022-04-18T19:18:03.574" v="25" actId="1076"/>
          <ac:spMkLst>
            <pc:docMk/>
            <pc:sldMk cId="0" sldId="257"/>
            <ac:spMk id="2" creationId="{00000000-0000-0000-0000-000000000000}"/>
          </ac:spMkLst>
        </pc:spChg>
        <pc:spChg chg="mod">
          <ac:chgData name="siya karotiya" userId="bde665f824fafc26" providerId="LiveId" clId="{47A1618D-B247-4F57-B6D2-D24E6964F861}" dt="2022-04-18T19:25:24.336" v="188" actId="1076"/>
          <ac:spMkLst>
            <pc:docMk/>
            <pc:sldMk cId="0" sldId="257"/>
            <ac:spMk id="5" creationId="{00000000-0000-0000-0000-000000000000}"/>
          </ac:spMkLst>
        </pc:spChg>
        <pc:spChg chg="mod">
          <ac:chgData name="siya karotiya" userId="bde665f824fafc26" providerId="LiveId" clId="{47A1618D-B247-4F57-B6D2-D24E6964F861}" dt="2022-04-18T19:25:56.581" v="189" actId="20577"/>
          <ac:spMkLst>
            <pc:docMk/>
            <pc:sldMk cId="0" sldId="257"/>
            <ac:spMk id="6" creationId="{00000000-0000-0000-0000-000000000000}"/>
          </ac:spMkLst>
        </pc:spChg>
        <pc:spChg chg="mod">
          <ac:chgData name="siya karotiya" userId="bde665f824fafc26" providerId="LiveId" clId="{47A1618D-B247-4F57-B6D2-D24E6964F861}" dt="2022-04-18T19:22:51.124" v="149" actId="14100"/>
          <ac:spMkLst>
            <pc:docMk/>
            <pc:sldMk cId="0" sldId="257"/>
            <ac:spMk id="7" creationId="{00000000-0000-0000-0000-000000000000}"/>
          </ac:spMkLst>
        </pc:spChg>
        <pc:spChg chg="add mod">
          <ac:chgData name="siya karotiya" userId="bde665f824fafc26" providerId="LiveId" clId="{47A1618D-B247-4F57-B6D2-D24E6964F861}" dt="2022-04-18T19:30:25.955" v="225" actId="1076"/>
          <ac:spMkLst>
            <pc:docMk/>
            <pc:sldMk cId="0" sldId="257"/>
            <ac:spMk id="8" creationId="{18AB2C0C-67D0-494E-985A-7CC94D9270D8}"/>
          </ac:spMkLst>
        </pc:spChg>
        <pc:spChg chg="add del">
          <ac:chgData name="siya karotiya" userId="bde665f824fafc26" providerId="LiveId" clId="{47A1618D-B247-4F57-B6D2-D24E6964F861}" dt="2022-04-18T20:18:11.856" v="1074" actId="22"/>
          <ac:spMkLst>
            <pc:docMk/>
            <pc:sldMk cId="0" sldId="257"/>
            <ac:spMk id="10" creationId="{DD3B32C6-9D49-466D-AE5F-826646B90FD4}"/>
          </ac:spMkLst>
        </pc:spChg>
        <pc:spChg chg="add mod">
          <ac:chgData name="siya karotiya" userId="bde665f824fafc26" providerId="LiveId" clId="{47A1618D-B247-4F57-B6D2-D24E6964F861}" dt="2022-04-18T20:19:37.114" v="1083" actId="20577"/>
          <ac:spMkLst>
            <pc:docMk/>
            <pc:sldMk cId="0" sldId="257"/>
            <ac:spMk id="11" creationId="{2DE63230-8044-419B-A846-FF21FACCB12D}"/>
          </ac:spMkLst>
        </pc:spChg>
      </pc:sldChg>
      <pc:sldChg chg="modSp mod">
        <pc:chgData name="siya karotiya" userId="bde665f824fafc26" providerId="LiveId" clId="{47A1618D-B247-4F57-B6D2-D24E6964F861}" dt="2022-04-18T20:09:42.137" v="945" actId="1076"/>
        <pc:sldMkLst>
          <pc:docMk/>
          <pc:sldMk cId="0" sldId="258"/>
        </pc:sldMkLst>
        <pc:spChg chg="mod">
          <ac:chgData name="siya karotiya" userId="bde665f824fafc26" providerId="LiveId" clId="{47A1618D-B247-4F57-B6D2-D24E6964F861}" dt="2022-04-18T20:09:42.137" v="945" actId="1076"/>
          <ac:spMkLst>
            <pc:docMk/>
            <pc:sldMk cId="0" sldId="258"/>
            <ac:spMk id="2" creationId="{00000000-0000-0000-0000-000000000000}"/>
          </ac:spMkLst>
        </pc:spChg>
        <pc:spChg chg="mod">
          <ac:chgData name="siya karotiya" userId="bde665f824fafc26" providerId="LiveId" clId="{47A1618D-B247-4F57-B6D2-D24E6964F861}" dt="2022-04-18T19:39:39.639" v="306" actId="1076"/>
          <ac:spMkLst>
            <pc:docMk/>
            <pc:sldMk cId="0" sldId="258"/>
            <ac:spMk id="4" creationId="{00000000-0000-0000-0000-000000000000}"/>
          </ac:spMkLst>
        </pc:spChg>
        <pc:spChg chg="mod">
          <ac:chgData name="siya karotiya" userId="bde665f824fafc26" providerId="LiveId" clId="{47A1618D-B247-4F57-B6D2-D24E6964F861}" dt="2022-04-18T20:09:36.915" v="944" actId="1076"/>
          <ac:spMkLst>
            <pc:docMk/>
            <pc:sldMk cId="0" sldId="258"/>
            <ac:spMk id="5" creationId="{00000000-0000-0000-0000-000000000000}"/>
          </ac:spMkLst>
        </pc:spChg>
      </pc:sldChg>
      <pc:sldChg chg="modSp mod">
        <pc:chgData name="siya karotiya" userId="bde665f824fafc26" providerId="LiveId" clId="{47A1618D-B247-4F57-B6D2-D24E6964F861}" dt="2022-04-18T19:48:35.868" v="555" actId="123"/>
        <pc:sldMkLst>
          <pc:docMk/>
          <pc:sldMk cId="0" sldId="259"/>
        </pc:sldMkLst>
        <pc:spChg chg="mod">
          <ac:chgData name="siya karotiya" userId="bde665f824fafc26" providerId="LiveId" clId="{47A1618D-B247-4F57-B6D2-D24E6964F861}" dt="2022-04-18T19:46:26.808" v="529" actId="1076"/>
          <ac:spMkLst>
            <pc:docMk/>
            <pc:sldMk cId="0" sldId="259"/>
            <ac:spMk id="2" creationId="{00000000-0000-0000-0000-000000000000}"/>
          </ac:spMkLst>
        </pc:spChg>
        <pc:spChg chg="mod">
          <ac:chgData name="siya karotiya" userId="bde665f824fafc26" providerId="LiveId" clId="{47A1618D-B247-4F57-B6D2-D24E6964F861}" dt="2022-04-18T19:40:12.096" v="307" actId="255"/>
          <ac:spMkLst>
            <pc:docMk/>
            <pc:sldMk cId="0" sldId="259"/>
            <ac:spMk id="4" creationId="{00000000-0000-0000-0000-000000000000}"/>
          </ac:spMkLst>
        </pc:spChg>
        <pc:spChg chg="mod">
          <ac:chgData name="siya karotiya" userId="bde665f824fafc26" providerId="LiveId" clId="{47A1618D-B247-4F57-B6D2-D24E6964F861}" dt="2022-04-18T19:48:35.868" v="555" actId="123"/>
          <ac:spMkLst>
            <pc:docMk/>
            <pc:sldMk cId="0" sldId="259"/>
            <ac:spMk id="5" creationId="{00000000-0000-0000-0000-000000000000}"/>
          </ac:spMkLst>
        </pc:spChg>
      </pc:sldChg>
      <pc:sldChg chg="delSp modSp mod">
        <pc:chgData name="siya karotiya" userId="bde665f824fafc26" providerId="LiveId" clId="{47A1618D-B247-4F57-B6D2-D24E6964F861}" dt="2022-04-18T19:52:28.607" v="642" actId="123"/>
        <pc:sldMkLst>
          <pc:docMk/>
          <pc:sldMk cId="0" sldId="260"/>
        </pc:sldMkLst>
        <pc:spChg chg="mod">
          <ac:chgData name="siya karotiya" userId="bde665f824fafc26" providerId="LiveId" clId="{47A1618D-B247-4F57-B6D2-D24E6964F861}" dt="2022-04-18T19:50:34.133" v="623" actId="1076"/>
          <ac:spMkLst>
            <pc:docMk/>
            <pc:sldMk cId="0" sldId="260"/>
            <ac:spMk id="3" creationId="{00000000-0000-0000-0000-000000000000}"/>
          </ac:spMkLst>
        </pc:spChg>
        <pc:spChg chg="mod">
          <ac:chgData name="siya karotiya" userId="bde665f824fafc26" providerId="LiveId" clId="{47A1618D-B247-4F57-B6D2-D24E6964F861}" dt="2022-04-18T19:52:28.607" v="642" actId="123"/>
          <ac:spMkLst>
            <pc:docMk/>
            <pc:sldMk cId="0" sldId="260"/>
            <ac:spMk id="6" creationId="{00000000-0000-0000-0000-000000000000}"/>
          </ac:spMkLst>
        </pc:spChg>
        <pc:spChg chg="mod">
          <ac:chgData name="siya karotiya" userId="bde665f824fafc26" providerId="LiveId" clId="{47A1618D-B247-4F57-B6D2-D24E6964F861}" dt="2022-04-18T19:48:56.397" v="557" actId="255"/>
          <ac:spMkLst>
            <pc:docMk/>
            <pc:sldMk cId="0" sldId="260"/>
            <ac:spMk id="7" creationId="{00000000-0000-0000-0000-000000000000}"/>
          </ac:spMkLst>
        </pc:spChg>
        <pc:spChg chg="del">
          <ac:chgData name="siya karotiya" userId="bde665f824fafc26" providerId="LiveId" clId="{47A1618D-B247-4F57-B6D2-D24E6964F861}" dt="2022-04-18T19:51:27.759" v="625" actId="478"/>
          <ac:spMkLst>
            <pc:docMk/>
            <pc:sldMk cId="0" sldId="260"/>
            <ac:spMk id="8" creationId="{A3FE8D38-1681-4478-B757-0D662FBEAC6A}"/>
          </ac:spMkLst>
        </pc:spChg>
        <pc:picChg chg="del">
          <ac:chgData name="siya karotiya" userId="bde665f824fafc26" providerId="LiveId" clId="{47A1618D-B247-4F57-B6D2-D24E6964F861}" dt="2022-04-18T19:51:36.351" v="627" actId="478"/>
          <ac:picMkLst>
            <pc:docMk/>
            <pc:sldMk cId="0" sldId="260"/>
            <ac:picMk id="4" creationId="{00000000-0000-0000-0000-000000000000}"/>
          </ac:picMkLst>
        </pc:picChg>
        <pc:picChg chg="del mod">
          <ac:chgData name="siya karotiya" userId="bde665f824fafc26" providerId="LiveId" clId="{47A1618D-B247-4F57-B6D2-D24E6964F861}" dt="2022-04-18T19:51:43.003" v="630" actId="478"/>
          <ac:picMkLst>
            <pc:docMk/>
            <pc:sldMk cId="0" sldId="260"/>
            <ac:picMk id="5" creationId="{00000000-0000-0000-0000-000000000000}"/>
          </ac:picMkLst>
        </pc:picChg>
      </pc:sldChg>
      <pc:sldChg chg="addSp delSp modSp mod">
        <pc:chgData name="siya karotiya" userId="bde665f824fafc26" providerId="LiveId" clId="{47A1618D-B247-4F57-B6D2-D24E6964F861}" dt="2022-04-18T20:05:25.122" v="866" actId="14100"/>
        <pc:sldMkLst>
          <pc:docMk/>
          <pc:sldMk cId="0" sldId="261"/>
        </pc:sldMkLst>
        <pc:spChg chg="del">
          <ac:chgData name="siya karotiya" userId="bde665f824fafc26" providerId="LiveId" clId="{47A1618D-B247-4F57-B6D2-D24E6964F861}" dt="2022-04-18T20:03:40.922" v="835" actId="478"/>
          <ac:spMkLst>
            <pc:docMk/>
            <pc:sldMk cId="0" sldId="261"/>
            <ac:spMk id="2" creationId="{00000000-0000-0000-0000-000000000000}"/>
          </ac:spMkLst>
        </pc:spChg>
        <pc:spChg chg="del">
          <ac:chgData name="siya karotiya" userId="bde665f824fafc26" providerId="LiveId" clId="{47A1618D-B247-4F57-B6D2-D24E6964F861}" dt="2022-04-18T20:03:40.922" v="835" actId="478"/>
          <ac:spMkLst>
            <pc:docMk/>
            <pc:sldMk cId="0" sldId="261"/>
            <ac:spMk id="4" creationId="{00000000-0000-0000-0000-000000000000}"/>
          </ac:spMkLst>
        </pc:spChg>
        <pc:spChg chg="del">
          <ac:chgData name="siya karotiya" userId="bde665f824fafc26" providerId="LiveId" clId="{47A1618D-B247-4F57-B6D2-D24E6964F861}" dt="2022-04-18T20:03:40.922" v="835" actId="478"/>
          <ac:spMkLst>
            <pc:docMk/>
            <pc:sldMk cId="0" sldId="261"/>
            <ac:spMk id="5" creationId="{00000000-0000-0000-0000-000000000000}"/>
          </ac:spMkLst>
        </pc:spChg>
        <pc:spChg chg="del mod">
          <ac:chgData name="siya karotiya" userId="bde665f824fafc26" providerId="LiveId" clId="{47A1618D-B247-4F57-B6D2-D24E6964F861}" dt="2022-04-18T20:03:35.707" v="834"/>
          <ac:spMkLst>
            <pc:docMk/>
            <pc:sldMk cId="0" sldId="261"/>
            <ac:spMk id="6" creationId="{00000000-0000-0000-0000-000000000000}"/>
          </ac:spMkLst>
        </pc:spChg>
        <pc:spChg chg="add mod">
          <ac:chgData name="siya karotiya" userId="bde665f824fafc26" providerId="LiveId" clId="{47A1618D-B247-4F57-B6D2-D24E6964F861}" dt="2022-04-18T20:04:40.380" v="860" actId="1076"/>
          <ac:spMkLst>
            <pc:docMk/>
            <pc:sldMk cId="0" sldId="261"/>
            <ac:spMk id="8" creationId="{A405CA9D-E129-4A58-88BC-19C85C2532B4}"/>
          </ac:spMkLst>
        </pc:spChg>
        <pc:graphicFrameChg chg="del">
          <ac:chgData name="siya karotiya" userId="bde665f824fafc26" providerId="LiveId" clId="{47A1618D-B247-4F57-B6D2-D24E6964F861}" dt="2022-04-18T20:03:40.922" v="835" actId="478"/>
          <ac:graphicFrameMkLst>
            <pc:docMk/>
            <pc:sldMk cId="0" sldId="261"/>
            <ac:graphicFrameMk id="3" creationId="{00000000-0000-0000-0000-000000000000}"/>
          </ac:graphicFrameMkLst>
        </pc:graphicFrameChg>
        <pc:picChg chg="add mod">
          <ac:chgData name="siya karotiya" userId="bde665f824fafc26" providerId="LiveId" clId="{47A1618D-B247-4F57-B6D2-D24E6964F861}" dt="2022-04-18T20:03:45.063" v="837"/>
          <ac:picMkLst>
            <pc:docMk/>
            <pc:sldMk cId="0" sldId="261"/>
            <ac:picMk id="7" creationId="{C1203AF7-E7CB-42BB-AED3-92C40F51BA6A}"/>
          </ac:picMkLst>
        </pc:picChg>
        <pc:picChg chg="add mod">
          <ac:chgData name="siya karotiya" userId="bde665f824fafc26" providerId="LiveId" clId="{47A1618D-B247-4F57-B6D2-D24E6964F861}" dt="2022-04-18T20:05:02.520" v="863" actId="14100"/>
          <ac:picMkLst>
            <pc:docMk/>
            <pc:sldMk cId="0" sldId="261"/>
            <ac:picMk id="9" creationId="{A62A3C4E-C21E-42D8-A8BD-35708AD904C9}"/>
          </ac:picMkLst>
        </pc:picChg>
        <pc:picChg chg="add mod">
          <ac:chgData name="siya karotiya" userId="bde665f824fafc26" providerId="LiveId" clId="{47A1618D-B247-4F57-B6D2-D24E6964F861}" dt="2022-04-18T20:05:25.122" v="866" actId="14100"/>
          <ac:picMkLst>
            <pc:docMk/>
            <pc:sldMk cId="0" sldId="261"/>
            <ac:picMk id="10" creationId="{E26CFEBA-A953-4BD0-B9AE-EF18DCE43E25}"/>
          </ac:picMkLst>
        </pc:picChg>
      </pc:sldChg>
      <pc:sldChg chg="addSp delSp modSp mod">
        <pc:chgData name="siya karotiya" userId="bde665f824fafc26" providerId="LiveId" clId="{47A1618D-B247-4F57-B6D2-D24E6964F861}" dt="2022-04-18T20:08:58.859" v="943"/>
        <pc:sldMkLst>
          <pc:docMk/>
          <pc:sldMk cId="0" sldId="262"/>
        </pc:sldMkLst>
        <pc:spChg chg="del">
          <ac:chgData name="siya karotiya" userId="bde665f824fafc26" providerId="LiveId" clId="{47A1618D-B247-4F57-B6D2-D24E6964F861}" dt="2022-04-18T20:05:51.061" v="867" actId="478"/>
          <ac:spMkLst>
            <pc:docMk/>
            <pc:sldMk cId="0" sldId="262"/>
            <ac:spMk id="2" creationId="{00000000-0000-0000-0000-000000000000}"/>
          </ac:spMkLst>
        </pc:spChg>
        <pc:spChg chg="del">
          <ac:chgData name="siya karotiya" userId="bde665f824fafc26" providerId="LiveId" clId="{47A1618D-B247-4F57-B6D2-D24E6964F861}" dt="2022-04-18T20:05:51.061" v="867" actId="478"/>
          <ac:spMkLst>
            <pc:docMk/>
            <pc:sldMk cId="0" sldId="262"/>
            <ac:spMk id="3" creationId="{00000000-0000-0000-0000-000000000000}"/>
          </ac:spMkLst>
        </pc:spChg>
        <pc:spChg chg="add del mod">
          <ac:chgData name="siya karotiya" userId="bde665f824fafc26" providerId="LiveId" clId="{47A1618D-B247-4F57-B6D2-D24E6964F861}" dt="2022-04-18T20:05:54.710" v="868" actId="478"/>
          <ac:spMkLst>
            <pc:docMk/>
            <pc:sldMk cId="0" sldId="262"/>
            <ac:spMk id="5" creationId="{0FFDD105-F396-4181-87D5-BD96168AD88C}"/>
          </ac:spMkLst>
        </pc:spChg>
        <pc:spChg chg="add mod">
          <ac:chgData name="siya karotiya" userId="bde665f824fafc26" providerId="LiveId" clId="{47A1618D-B247-4F57-B6D2-D24E6964F861}" dt="2022-04-18T20:08:26.069" v="935" actId="20577"/>
          <ac:spMkLst>
            <pc:docMk/>
            <pc:sldMk cId="0" sldId="262"/>
            <ac:spMk id="6" creationId="{50E79F00-0776-4158-8E22-11DA2B9804F9}"/>
          </ac:spMkLst>
        </pc:spChg>
        <pc:picChg chg="add mod">
          <ac:chgData name="siya karotiya" userId="bde665f824fafc26" providerId="LiveId" clId="{47A1618D-B247-4F57-B6D2-D24E6964F861}" dt="2022-04-18T20:08:38.446" v="938" actId="14100"/>
          <ac:picMkLst>
            <pc:docMk/>
            <pc:sldMk cId="0" sldId="262"/>
            <ac:picMk id="7" creationId="{461578CE-E800-45A6-AB7C-F2771C55EEFB}"/>
          </ac:picMkLst>
        </pc:picChg>
        <pc:picChg chg="add mod">
          <ac:chgData name="siya karotiya" userId="bde665f824fafc26" providerId="LiveId" clId="{47A1618D-B247-4F57-B6D2-D24E6964F861}" dt="2022-04-18T20:08:55.484" v="941" actId="14100"/>
          <ac:picMkLst>
            <pc:docMk/>
            <pc:sldMk cId="0" sldId="262"/>
            <ac:picMk id="8" creationId="{8064A554-6906-4AB0-9432-22D5AF42D7A9}"/>
          </ac:picMkLst>
        </pc:picChg>
        <pc:picChg chg="add mod">
          <ac:chgData name="siya karotiya" userId="bde665f824fafc26" providerId="LiveId" clId="{47A1618D-B247-4F57-B6D2-D24E6964F861}" dt="2022-04-18T20:08:58.859" v="943"/>
          <ac:picMkLst>
            <pc:docMk/>
            <pc:sldMk cId="0" sldId="262"/>
            <ac:picMk id="9" creationId="{B29FF382-107B-4BBE-9F70-12E7F0D6E62F}"/>
          </ac:picMkLst>
        </pc:picChg>
      </pc:sldChg>
      <pc:sldChg chg="del">
        <pc:chgData name="siya karotiya" userId="bde665f824fafc26" providerId="LiveId" clId="{47A1618D-B247-4F57-B6D2-D24E6964F861}" dt="2022-04-18T20:15:40.177" v="1038" actId="2696"/>
        <pc:sldMkLst>
          <pc:docMk/>
          <pc:sldMk cId="0" sldId="263"/>
        </pc:sldMkLst>
      </pc:sldChg>
      <pc:sldChg chg="del">
        <pc:chgData name="siya karotiya" userId="bde665f824fafc26" providerId="LiveId" clId="{47A1618D-B247-4F57-B6D2-D24E6964F861}" dt="2022-04-18T20:15:35.773" v="1037" actId="2696"/>
        <pc:sldMkLst>
          <pc:docMk/>
          <pc:sldMk cId="0" sldId="264"/>
        </pc:sldMkLst>
      </pc:sldChg>
      <pc:sldChg chg="del">
        <pc:chgData name="siya karotiya" userId="bde665f824fafc26" providerId="LiveId" clId="{47A1618D-B247-4F57-B6D2-D24E6964F861}" dt="2022-04-18T20:15:32.435" v="1036" actId="2696"/>
        <pc:sldMkLst>
          <pc:docMk/>
          <pc:sldMk cId="0" sldId="265"/>
        </pc:sldMkLst>
      </pc:sldChg>
      <pc:sldChg chg="del">
        <pc:chgData name="siya karotiya" userId="bde665f824fafc26" providerId="LiveId" clId="{47A1618D-B247-4F57-B6D2-D24E6964F861}" dt="2022-04-18T20:15:29.005" v="1035" actId="2696"/>
        <pc:sldMkLst>
          <pc:docMk/>
          <pc:sldMk cId="0" sldId="266"/>
        </pc:sldMkLst>
      </pc:sldChg>
      <pc:sldChg chg="del">
        <pc:chgData name="siya karotiya" userId="bde665f824fafc26" providerId="LiveId" clId="{47A1618D-B247-4F57-B6D2-D24E6964F861}" dt="2022-04-18T20:15:24.024" v="1034" actId="2696"/>
        <pc:sldMkLst>
          <pc:docMk/>
          <pc:sldMk cId="0" sldId="267"/>
        </pc:sldMkLst>
      </pc:sldChg>
      <pc:sldChg chg="modSp mod">
        <pc:chgData name="siya karotiya" userId="bde665f824fafc26" providerId="LiveId" clId="{47A1618D-B247-4F57-B6D2-D24E6964F861}" dt="2022-04-18T20:15:17.792" v="1033" actId="2711"/>
        <pc:sldMkLst>
          <pc:docMk/>
          <pc:sldMk cId="0" sldId="268"/>
        </pc:sldMkLst>
        <pc:spChg chg="mod">
          <ac:chgData name="siya karotiya" userId="bde665f824fafc26" providerId="LiveId" clId="{47A1618D-B247-4F57-B6D2-D24E6964F861}" dt="2022-04-18T20:15:17.792" v="1033" actId="2711"/>
          <ac:spMkLst>
            <pc:docMk/>
            <pc:sldMk cId="0" sldId="268"/>
            <ac:spMk id="3" creationId="{00000000-0000-0000-0000-000000000000}"/>
          </ac:spMkLst>
        </pc:spChg>
        <pc:spChg chg="mod">
          <ac:chgData name="siya karotiya" userId="bde665f824fafc26" providerId="LiveId" clId="{47A1618D-B247-4F57-B6D2-D24E6964F861}" dt="2022-04-18T20:14:16.628" v="1027" actId="20577"/>
          <ac:spMkLst>
            <pc:docMk/>
            <pc:sldMk cId="0" sldId="268"/>
            <ac:spMk id="4" creationId="{00000000-0000-0000-0000-000000000000}"/>
          </ac:spMkLst>
        </pc:spChg>
      </pc:sldChg>
      <pc:sldChg chg="addSp delSp modSp mod ord">
        <pc:chgData name="siya karotiya" userId="bde665f824fafc26" providerId="LiveId" clId="{47A1618D-B247-4F57-B6D2-D24E6964F861}" dt="2022-04-18T20:03:13.766" v="831" actId="14100"/>
        <pc:sldMkLst>
          <pc:docMk/>
          <pc:sldMk cId="1188128576" sldId="270"/>
        </pc:sldMkLst>
        <pc:spChg chg="add del">
          <ac:chgData name="siya karotiya" userId="bde665f824fafc26" providerId="LiveId" clId="{47A1618D-B247-4F57-B6D2-D24E6964F861}" dt="2022-04-18T20:01:46.747" v="813" actId="478"/>
          <ac:spMkLst>
            <pc:docMk/>
            <pc:sldMk cId="1188128576" sldId="270"/>
            <ac:spMk id="3" creationId="{F89D3C81-CE05-4690-8605-265A3A3E8814}"/>
          </ac:spMkLst>
        </pc:spChg>
        <pc:spChg chg="add mod">
          <ac:chgData name="siya karotiya" userId="bde665f824fafc26" providerId="LiveId" clId="{47A1618D-B247-4F57-B6D2-D24E6964F861}" dt="2022-04-18T20:02:10.523" v="822" actId="20577"/>
          <ac:spMkLst>
            <pc:docMk/>
            <pc:sldMk cId="1188128576" sldId="270"/>
            <ac:spMk id="4" creationId="{B9957223-7353-4845-A553-D483DED70DEE}"/>
          </ac:spMkLst>
        </pc:spChg>
        <pc:picChg chg="add mod">
          <ac:chgData name="siya karotiya" userId="bde665f824fafc26" providerId="LiveId" clId="{47A1618D-B247-4F57-B6D2-D24E6964F861}" dt="2022-04-18T20:03:13.766" v="831" actId="14100"/>
          <ac:picMkLst>
            <pc:docMk/>
            <pc:sldMk cId="1188128576" sldId="270"/>
            <ac:picMk id="5" creationId="{5DCE50C8-0A04-4096-BFFC-876B47BC291E}"/>
          </ac:picMkLst>
        </pc:picChg>
        <pc:picChg chg="add mod">
          <ac:chgData name="siya karotiya" userId="bde665f824fafc26" providerId="LiveId" clId="{47A1618D-B247-4F57-B6D2-D24E6964F861}" dt="2022-04-18T20:03:04.164" v="829" actId="1076"/>
          <ac:picMkLst>
            <pc:docMk/>
            <pc:sldMk cId="1188128576" sldId="270"/>
            <ac:picMk id="6" creationId="{7F122E10-934C-4832-BCE1-D18A67784A7F}"/>
          </ac:picMkLst>
        </pc:picChg>
      </pc:sldChg>
      <pc:sldChg chg="modSp add mod">
        <pc:chgData name="siya karotiya" userId="bde665f824fafc26" providerId="LiveId" clId="{47A1618D-B247-4F57-B6D2-D24E6964F861}" dt="2022-04-18T19:56:54.386" v="718" actId="113"/>
        <pc:sldMkLst>
          <pc:docMk/>
          <pc:sldMk cId="288050704" sldId="271"/>
        </pc:sldMkLst>
        <pc:spChg chg="mod">
          <ac:chgData name="siya karotiya" userId="bde665f824fafc26" providerId="LiveId" clId="{47A1618D-B247-4F57-B6D2-D24E6964F861}" dt="2022-04-18T19:54:03.601" v="664" actId="20577"/>
          <ac:spMkLst>
            <pc:docMk/>
            <pc:sldMk cId="288050704" sldId="271"/>
            <ac:spMk id="3" creationId="{00000000-0000-0000-0000-000000000000}"/>
          </ac:spMkLst>
        </pc:spChg>
        <pc:spChg chg="mod">
          <ac:chgData name="siya karotiya" userId="bde665f824fafc26" providerId="LiveId" clId="{47A1618D-B247-4F57-B6D2-D24E6964F861}" dt="2022-04-18T19:56:54.386" v="718" actId="113"/>
          <ac:spMkLst>
            <pc:docMk/>
            <pc:sldMk cId="288050704" sldId="271"/>
            <ac:spMk id="6" creationId="{00000000-0000-0000-0000-000000000000}"/>
          </ac:spMkLst>
        </pc:spChg>
        <pc:spChg chg="mod">
          <ac:chgData name="siya karotiya" userId="bde665f824fafc26" providerId="LiveId" clId="{47A1618D-B247-4F57-B6D2-D24E6964F861}" dt="2022-04-18T19:54:30.718" v="668" actId="1076"/>
          <ac:spMkLst>
            <pc:docMk/>
            <pc:sldMk cId="288050704" sldId="271"/>
            <ac:spMk id="7" creationId="{00000000-0000-0000-0000-000000000000}"/>
          </ac:spMkLst>
        </pc:spChg>
      </pc:sldChg>
      <pc:sldChg chg="addSp modSp add mod">
        <pc:chgData name="siya karotiya" userId="bde665f824fafc26" providerId="LiveId" clId="{47A1618D-B247-4F57-B6D2-D24E6964F861}" dt="2022-04-18T20:09:53.524" v="947" actId="20577"/>
        <pc:sldMkLst>
          <pc:docMk/>
          <pc:sldMk cId="1795584325" sldId="272"/>
        </pc:sldMkLst>
        <pc:spChg chg="mod">
          <ac:chgData name="siya karotiya" userId="bde665f824fafc26" providerId="LiveId" clId="{47A1618D-B247-4F57-B6D2-D24E6964F861}" dt="2022-04-18T19:57:49.423" v="740" actId="20577"/>
          <ac:spMkLst>
            <pc:docMk/>
            <pc:sldMk cId="1795584325" sldId="272"/>
            <ac:spMk id="3" creationId="{00000000-0000-0000-0000-000000000000}"/>
          </ac:spMkLst>
        </pc:spChg>
        <pc:spChg chg="mod">
          <ac:chgData name="siya karotiya" userId="bde665f824fafc26" providerId="LiveId" clId="{47A1618D-B247-4F57-B6D2-D24E6964F861}" dt="2022-04-18T19:59:48.161" v="774" actId="1076"/>
          <ac:spMkLst>
            <pc:docMk/>
            <pc:sldMk cId="1795584325" sldId="272"/>
            <ac:spMk id="6" creationId="{00000000-0000-0000-0000-000000000000}"/>
          </ac:spMkLst>
        </pc:spChg>
        <pc:spChg chg="mod">
          <ac:chgData name="siya karotiya" userId="bde665f824fafc26" providerId="LiveId" clId="{47A1618D-B247-4F57-B6D2-D24E6964F861}" dt="2022-04-18T20:09:53.524" v="947" actId="20577"/>
          <ac:spMkLst>
            <pc:docMk/>
            <pc:sldMk cId="1795584325" sldId="272"/>
            <ac:spMk id="7" creationId="{00000000-0000-0000-0000-000000000000}"/>
          </ac:spMkLst>
        </pc:spChg>
        <pc:picChg chg="add mod">
          <ac:chgData name="siya karotiya" userId="bde665f824fafc26" providerId="LiveId" clId="{47A1618D-B247-4F57-B6D2-D24E6964F861}" dt="2022-04-18T19:59:58.672" v="776" actId="14100"/>
          <ac:picMkLst>
            <pc:docMk/>
            <pc:sldMk cId="1795584325" sldId="272"/>
            <ac:picMk id="8" creationId="{BB85B18D-AB65-4F0C-AE64-26AB8594B109}"/>
          </ac:picMkLst>
        </pc:picChg>
        <pc:picChg chg="add mod">
          <ac:chgData name="siya karotiya" userId="bde665f824fafc26" providerId="LiveId" clId="{47A1618D-B247-4F57-B6D2-D24E6964F861}" dt="2022-04-18T20:00:13.847" v="778" actId="14100"/>
          <ac:picMkLst>
            <pc:docMk/>
            <pc:sldMk cId="1795584325" sldId="272"/>
            <ac:picMk id="9" creationId="{B1C496B2-E900-4096-8B0F-FFED42847735}"/>
          </ac:picMkLst>
        </pc:picChg>
      </pc:sldChg>
      <pc:sldChg chg="addSp modSp add mod ord">
        <pc:chgData name="siya karotiya" userId="bde665f824fafc26" providerId="LiveId" clId="{47A1618D-B247-4F57-B6D2-D24E6964F861}" dt="2022-04-18T20:07:42.010" v="905"/>
        <pc:sldMkLst>
          <pc:docMk/>
          <pc:sldMk cId="1101556666" sldId="273"/>
        </pc:sldMkLst>
        <pc:spChg chg="mod">
          <ac:chgData name="siya karotiya" userId="bde665f824fafc26" providerId="LiveId" clId="{47A1618D-B247-4F57-B6D2-D24E6964F861}" dt="2022-04-18T20:06:39.626" v="894" actId="20577"/>
          <ac:spMkLst>
            <pc:docMk/>
            <pc:sldMk cId="1101556666" sldId="273"/>
            <ac:spMk id="6" creationId="{50E79F00-0776-4158-8E22-11DA2B9804F9}"/>
          </ac:spMkLst>
        </pc:spChg>
        <pc:picChg chg="add mod">
          <ac:chgData name="siya karotiya" userId="bde665f824fafc26" providerId="LiveId" clId="{47A1618D-B247-4F57-B6D2-D24E6964F861}" dt="2022-04-18T20:07:32.150" v="903" actId="1076"/>
          <ac:picMkLst>
            <pc:docMk/>
            <pc:sldMk cId="1101556666" sldId="273"/>
            <ac:picMk id="3" creationId="{91319986-C622-4C00-9713-280374446027}"/>
          </ac:picMkLst>
        </pc:picChg>
        <pc:picChg chg="add mod">
          <ac:chgData name="siya karotiya" userId="bde665f824fafc26" providerId="LiveId" clId="{47A1618D-B247-4F57-B6D2-D24E6964F861}" dt="2022-04-18T20:07:29.656" v="902" actId="1076"/>
          <ac:picMkLst>
            <pc:docMk/>
            <pc:sldMk cId="1101556666" sldId="273"/>
            <ac:picMk id="4" creationId="{5FF4F0B8-7F86-483E-B56E-FDD724660B07}"/>
          </ac:picMkLst>
        </pc:picChg>
      </pc:sldChg>
      <pc:sldChg chg="delSp modSp add mod ord">
        <pc:chgData name="siya karotiya" userId="bde665f824fafc26" providerId="LiveId" clId="{47A1618D-B247-4F57-B6D2-D24E6964F861}" dt="2022-04-18T20:13:36.337" v="1005" actId="2710"/>
        <pc:sldMkLst>
          <pc:docMk/>
          <pc:sldMk cId="3398164906" sldId="274"/>
        </pc:sldMkLst>
        <pc:spChg chg="mod">
          <ac:chgData name="siya karotiya" userId="bde665f824fafc26" providerId="LiveId" clId="{47A1618D-B247-4F57-B6D2-D24E6964F861}" dt="2022-04-18T20:12:38.548" v="998" actId="20577"/>
          <ac:spMkLst>
            <pc:docMk/>
            <pc:sldMk cId="3398164906" sldId="274"/>
            <ac:spMk id="3" creationId="{00000000-0000-0000-0000-000000000000}"/>
          </ac:spMkLst>
        </pc:spChg>
        <pc:spChg chg="mod">
          <ac:chgData name="siya karotiya" userId="bde665f824fafc26" providerId="LiveId" clId="{47A1618D-B247-4F57-B6D2-D24E6964F861}" dt="2022-04-18T20:13:36.337" v="1005" actId="2710"/>
          <ac:spMkLst>
            <pc:docMk/>
            <pc:sldMk cId="3398164906" sldId="274"/>
            <ac:spMk id="6" creationId="{00000000-0000-0000-0000-000000000000}"/>
          </ac:spMkLst>
        </pc:spChg>
        <pc:spChg chg="del">
          <ac:chgData name="siya karotiya" userId="bde665f824fafc26" providerId="LiveId" clId="{47A1618D-B247-4F57-B6D2-D24E6964F861}" dt="2022-04-18T20:11:21.660" v="988" actId="478"/>
          <ac:spMkLst>
            <pc:docMk/>
            <pc:sldMk cId="3398164906" sldId="274"/>
            <ac:spMk id="7" creationId="{00000000-0000-0000-0000-000000000000}"/>
          </ac:spMkLst>
        </pc:spChg>
      </pc:sldChg>
      <pc:sldChg chg="modSp add mod">
        <pc:chgData name="siya karotiya" userId="bde665f824fafc26" providerId="LiveId" clId="{47A1618D-B247-4F57-B6D2-D24E6964F861}" dt="2022-04-18T20:17:12.242" v="1072" actId="20577"/>
        <pc:sldMkLst>
          <pc:docMk/>
          <pc:sldMk cId="2801180204" sldId="275"/>
        </pc:sldMkLst>
        <pc:spChg chg="mod">
          <ac:chgData name="siya karotiya" userId="bde665f824fafc26" providerId="LiveId" clId="{47A1618D-B247-4F57-B6D2-D24E6964F861}" dt="2022-04-18T20:17:12.242" v="1072" actId="20577"/>
          <ac:spMkLst>
            <pc:docMk/>
            <pc:sldMk cId="2801180204" sldId="275"/>
            <ac:spMk id="3" creationId="{00000000-0000-0000-0000-000000000000}"/>
          </ac:spMkLst>
        </pc:spChg>
        <pc:spChg chg="mod">
          <ac:chgData name="siya karotiya" userId="bde665f824fafc26" providerId="LiveId" clId="{47A1618D-B247-4F57-B6D2-D24E6964F861}" dt="2022-04-18T20:16:20.696" v="1065" actId="14100"/>
          <ac:spMkLst>
            <pc:docMk/>
            <pc:sldMk cId="2801180204" sldId="275"/>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50" b="1" i="0">
                <a:solidFill>
                  <a:srgbClr val="23676B"/>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50" b="1" i="0">
                <a:solidFill>
                  <a:srgbClr val="23676B"/>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50" b="1" i="0">
                <a:solidFill>
                  <a:srgbClr val="23676B"/>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D4CCCC"/>
          </a:solidFill>
        </p:spPr>
        <p:txBody>
          <a:bodyPr wrap="square" lIns="0" tIns="0" rIns="0" bIns="0" rtlCol="0"/>
          <a:lstStyle/>
          <a:p>
            <a:endParaRPr/>
          </a:p>
        </p:txBody>
      </p:sp>
      <p:sp>
        <p:nvSpPr>
          <p:cNvPr id="2" name="Holder 2"/>
          <p:cNvSpPr>
            <a:spLocks noGrp="1"/>
          </p:cNvSpPr>
          <p:nvPr>
            <p:ph type="title"/>
          </p:nvPr>
        </p:nvSpPr>
        <p:spPr>
          <a:xfrm>
            <a:off x="3397331" y="441895"/>
            <a:ext cx="11493336" cy="1762760"/>
          </a:xfrm>
          <a:prstGeom prst="rect">
            <a:avLst/>
          </a:prstGeom>
        </p:spPr>
        <p:txBody>
          <a:bodyPr wrap="square" lIns="0" tIns="0" rIns="0" bIns="0">
            <a:spAutoFit/>
          </a:bodyPr>
          <a:lstStyle>
            <a:lvl1pPr>
              <a:defRPr sz="5550" b="1" i="0">
                <a:solidFill>
                  <a:srgbClr val="23676B"/>
                </a:solidFill>
                <a:latin typeface="Tahoma"/>
                <a:cs typeface="Tahoma"/>
              </a:defRPr>
            </a:lvl1pPr>
          </a:lstStyle>
          <a:p>
            <a:endParaRPr/>
          </a:p>
        </p:txBody>
      </p:sp>
      <p:sp>
        <p:nvSpPr>
          <p:cNvPr id="3" name="Holder 3"/>
          <p:cNvSpPr>
            <a:spLocks noGrp="1"/>
          </p:cNvSpPr>
          <p:nvPr>
            <p:ph type="body" idx="1"/>
          </p:nvPr>
        </p:nvSpPr>
        <p:spPr>
          <a:xfrm>
            <a:off x="735441" y="2614724"/>
            <a:ext cx="16817116" cy="572515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4/19/2022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odecademy.com/learn/introduction-to-blockchain/modules/blockchain-in-python" TargetMode="External"/><Relationship Id="rId2" Type="http://schemas.openxmlformats.org/officeDocument/2006/relationships/hyperlink" Target="https://www.activestate.com/blog/how-to-build-a-blockchain-in-python/" TargetMode="External"/><Relationship Id="rId1" Type="http://schemas.openxmlformats.org/officeDocument/2006/relationships/slideLayout" Target="../slideLayouts/slideLayout2.xml"/><Relationship Id="rId4" Type="http://schemas.openxmlformats.org/officeDocument/2006/relationships/hyperlink" Target="https://www.section.io/engineering-education/how-to-create-a-blockchain-in-pyth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3676B"/>
          </a:solidFill>
        </p:spPr>
        <p:txBody>
          <a:bodyPr wrap="square" lIns="0" tIns="0" rIns="0" bIns="0" rtlCol="0"/>
          <a:lstStyle/>
          <a:p>
            <a:endParaRPr/>
          </a:p>
        </p:txBody>
      </p:sp>
      <p:pic>
        <p:nvPicPr>
          <p:cNvPr id="3" name="object 3"/>
          <p:cNvPicPr/>
          <p:nvPr/>
        </p:nvPicPr>
        <p:blipFill>
          <a:blip r:embed="rId2" cstate="print"/>
          <a:stretch>
            <a:fillRect/>
          </a:stretch>
        </p:blipFill>
        <p:spPr>
          <a:xfrm>
            <a:off x="1028700" y="0"/>
            <a:ext cx="5086349" cy="10286998"/>
          </a:xfrm>
          <a:prstGeom prst="rect">
            <a:avLst/>
          </a:prstGeom>
        </p:spPr>
      </p:pic>
      <p:sp>
        <p:nvSpPr>
          <p:cNvPr id="4" name="object 4"/>
          <p:cNvSpPr/>
          <p:nvPr/>
        </p:nvSpPr>
        <p:spPr>
          <a:xfrm>
            <a:off x="6783451" y="4754904"/>
            <a:ext cx="10476230" cy="923925"/>
          </a:xfrm>
          <a:custGeom>
            <a:avLst/>
            <a:gdLst/>
            <a:ahLst/>
            <a:cxnLst/>
            <a:rect l="l" t="t" r="r" b="b"/>
            <a:pathLst>
              <a:path w="10476230" h="923925">
                <a:moveTo>
                  <a:pt x="10475939" y="923924"/>
                </a:moveTo>
                <a:lnTo>
                  <a:pt x="0" y="923924"/>
                </a:lnTo>
                <a:lnTo>
                  <a:pt x="0" y="0"/>
                </a:lnTo>
                <a:lnTo>
                  <a:pt x="10475939" y="0"/>
                </a:lnTo>
                <a:lnTo>
                  <a:pt x="10475939" y="923924"/>
                </a:lnTo>
                <a:close/>
              </a:path>
            </a:pathLst>
          </a:custGeom>
          <a:solidFill>
            <a:srgbClr val="D4CCCC"/>
          </a:solidFill>
        </p:spPr>
        <p:txBody>
          <a:bodyPr wrap="square" lIns="0" tIns="0" rIns="0" bIns="0" rtlCol="0"/>
          <a:lstStyle/>
          <a:p>
            <a:endParaRPr/>
          </a:p>
        </p:txBody>
      </p:sp>
      <p:sp>
        <p:nvSpPr>
          <p:cNvPr id="5" name="object 5"/>
          <p:cNvSpPr txBox="1">
            <a:spLocks noGrp="1"/>
          </p:cNvSpPr>
          <p:nvPr>
            <p:ph type="title"/>
          </p:nvPr>
        </p:nvSpPr>
        <p:spPr>
          <a:xfrm>
            <a:off x="7282251" y="1900187"/>
            <a:ext cx="9818023" cy="1030731"/>
          </a:xfrm>
          <a:prstGeom prst="rect">
            <a:avLst/>
          </a:prstGeom>
        </p:spPr>
        <p:txBody>
          <a:bodyPr vert="horz" wrap="square" lIns="0" tIns="0" rIns="0" bIns="0" rtlCol="0">
            <a:spAutoFit/>
          </a:bodyPr>
          <a:lstStyle/>
          <a:p>
            <a:pPr marL="12700" marR="5080">
              <a:lnSpc>
                <a:spcPts val="8780"/>
              </a:lnSpc>
            </a:pPr>
            <a:r>
              <a:rPr lang="en-IN" sz="7000" spc="250" dirty="0">
                <a:solidFill>
                  <a:srgbClr val="FFFFFF"/>
                </a:solidFill>
              </a:rPr>
              <a:t>Python</a:t>
            </a:r>
            <a:r>
              <a:rPr sz="7000" spc="160" dirty="0">
                <a:solidFill>
                  <a:srgbClr val="FFFFFF"/>
                </a:solidFill>
              </a:rPr>
              <a:t> </a:t>
            </a:r>
            <a:r>
              <a:rPr sz="7000" spc="-2035" dirty="0">
                <a:solidFill>
                  <a:srgbClr val="FFFFFF"/>
                </a:solidFill>
              </a:rPr>
              <a:t> </a:t>
            </a:r>
            <a:r>
              <a:rPr sz="7000" spc="90" dirty="0">
                <a:solidFill>
                  <a:srgbClr val="FFFFFF"/>
                </a:solidFill>
              </a:rPr>
              <a:t>Mini-Project</a:t>
            </a:r>
            <a:endParaRPr sz="7000" dirty="0"/>
          </a:p>
        </p:txBody>
      </p:sp>
      <p:sp>
        <p:nvSpPr>
          <p:cNvPr id="6" name="object 6"/>
          <p:cNvSpPr txBox="1"/>
          <p:nvPr/>
        </p:nvSpPr>
        <p:spPr>
          <a:xfrm>
            <a:off x="6921859" y="4694198"/>
            <a:ext cx="10178415" cy="802640"/>
          </a:xfrm>
          <a:prstGeom prst="rect">
            <a:avLst/>
          </a:prstGeom>
        </p:spPr>
        <p:txBody>
          <a:bodyPr vert="horz" wrap="square" lIns="0" tIns="12700" rIns="0" bIns="0" rtlCol="0">
            <a:spAutoFit/>
          </a:bodyPr>
          <a:lstStyle/>
          <a:p>
            <a:pPr marL="12700">
              <a:lnSpc>
                <a:spcPct val="100000"/>
              </a:lnSpc>
              <a:spcBef>
                <a:spcPts val="100"/>
              </a:spcBef>
            </a:pPr>
            <a:r>
              <a:rPr lang="en-IN" sz="5100" b="1" spc="5" dirty="0">
                <a:solidFill>
                  <a:srgbClr val="23676B"/>
                </a:solidFill>
                <a:latin typeface="Times New Roman"/>
                <a:cs typeface="Times New Roman"/>
              </a:rPr>
              <a:t>         Blockchain</a:t>
            </a:r>
            <a:r>
              <a:rPr sz="5100" b="1" spc="-305" dirty="0">
                <a:solidFill>
                  <a:srgbClr val="23676B"/>
                </a:solidFill>
                <a:latin typeface="Times New Roman"/>
                <a:cs typeface="Times New Roman"/>
              </a:rPr>
              <a:t> </a:t>
            </a:r>
            <a:r>
              <a:rPr sz="5100" b="1" spc="75" dirty="0">
                <a:solidFill>
                  <a:srgbClr val="23676B"/>
                </a:solidFill>
                <a:latin typeface="Times New Roman"/>
                <a:cs typeface="Times New Roman"/>
              </a:rPr>
              <a:t>using</a:t>
            </a:r>
            <a:r>
              <a:rPr sz="5100" b="1" spc="-305" dirty="0">
                <a:solidFill>
                  <a:srgbClr val="23676B"/>
                </a:solidFill>
                <a:latin typeface="Times New Roman"/>
                <a:cs typeface="Times New Roman"/>
              </a:rPr>
              <a:t> </a:t>
            </a:r>
            <a:r>
              <a:rPr sz="5100" b="1" spc="10" dirty="0">
                <a:solidFill>
                  <a:srgbClr val="23676B"/>
                </a:solidFill>
                <a:latin typeface="Times New Roman"/>
                <a:cs typeface="Times New Roman"/>
              </a:rPr>
              <a:t>Python.</a:t>
            </a:r>
            <a:endParaRPr sz="5100" dirty="0">
              <a:latin typeface="Times New Roman"/>
              <a:cs typeface="Times New Roman"/>
            </a:endParaRPr>
          </a:p>
        </p:txBody>
      </p:sp>
      <p:sp>
        <p:nvSpPr>
          <p:cNvPr id="7" name="object 7"/>
          <p:cNvSpPr txBox="1"/>
          <p:nvPr/>
        </p:nvSpPr>
        <p:spPr>
          <a:xfrm>
            <a:off x="6769971" y="6551520"/>
            <a:ext cx="6184029" cy="2781530"/>
          </a:xfrm>
          <a:prstGeom prst="rect">
            <a:avLst/>
          </a:prstGeom>
        </p:spPr>
        <p:txBody>
          <a:bodyPr vert="horz" wrap="square" lIns="0" tIns="52069" rIns="0" bIns="0" rtlCol="0">
            <a:spAutoFit/>
          </a:bodyPr>
          <a:lstStyle/>
          <a:p>
            <a:pPr marL="12700">
              <a:lnSpc>
                <a:spcPct val="100000"/>
              </a:lnSpc>
              <a:spcBef>
                <a:spcPts val="409"/>
              </a:spcBef>
              <a:tabLst>
                <a:tab pos="2087245" algn="l"/>
              </a:tabLst>
            </a:pPr>
            <a:r>
              <a:rPr lang="en-IN" sz="3350" spc="-120" dirty="0">
                <a:solidFill>
                  <a:srgbClr val="FFFFFF"/>
                </a:solidFill>
                <a:latin typeface="Times New Roman" panose="02020603050405020304" pitchFamily="18" charset="0"/>
                <a:cs typeface="Times New Roman" panose="02020603050405020304" pitchFamily="18" charset="0"/>
              </a:rPr>
              <a:t>ARYAN  KUMAR   (20102017)</a:t>
            </a:r>
          </a:p>
          <a:p>
            <a:pPr marL="12700">
              <a:lnSpc>
                <a:spcPct val="100000"/>
              </a:lnSpc>
              <a:spcBef>
                <a:spcPts val="409"/>
              </a:spcBef>
              <a:tabLst>
                <a:tab pos="2087245" algn="l"/>
              </a:tabLst>
            </a:pPr>
            <a:r>
              <a:rPr lang="en-IN" sz="3350" spc="-120" dirty="0">
                <a:solidFill>
                  <a:srgbClr val="FFFFFF"/>
                </a:solidFill>
                <a:latin typeface="Times New Roman" panose="02020603050405020304" pitchFamily="18" charset="0"/>
                <a:cs typeface="Times New Roman" panose="02020603050405020304" pitchFamily="18" charset="0"/>
              </a:rPr>
              <a:t>JANVI  MEHTA       (20102187)</a:t>
            </a:r>
            <a:endParaRPr sz="3350" dirty="0">
              <a:latin typeface="Times New Roman" panose="02020603050405020304" pitchFamily="18" charset="0"/>
              <a:cs typeface="Times New Roman" panose="02020603050405020304" pitchFamily="18" charset="0"/>
            </a:endParaRPr>
          </a:p>
          <a:p>
            <a:pPr>
              <a:lnSpc>
                <a:spcPct val="100000"/>
              </a:lnSpc>
            </a:pPr>
            <a:endParaRPr sz="4000" dirty="0">
              <a:latin typeface="Tahoma"/>
              <a:cs typeface="Tahoma"/>
            </a:endParaRPr>
          </a:p>
          <a:p>
            <a:pPr marL="3329304">
              <a:lnSpc>
                <a:spcPct val="100000"/>
              </a:lnSpc>
              <a:spcBef>
                <a:spcPts val="3304"/>
              </a:spcBef>
            </a:pPr>
            <a:endParaRPr sz="3950" dirty="0">
              <a:latin typeface="Trebuchet MS"/>
              <a:cs typeface="Trebuchet MS"/>
            </a:endParaRPr>
          </a:p>
        </p:txBody>
      </p:sp>
      <p:sp>
        <p:nvSpPr>
          <p:cNvPr id="8" name="TextBox 7">
            <a:extLst>
              <a:ext uri="{FF2B5EF4-FFF2-40B4-BE49-F238E27FC236}">
                <a16:creationId xmlns:a16="http://schemas.microsoft.com/office/drawing/2014/main" id="{18AB2C0C-67D0-494E-985A-7CC94D9270D8}"/>
              </a:ext>
            </a:extLst>
          </p:cNvPr>
          <p:cNvSpPr txBox="1"/>
          <p:nvPr/>
        </p:nvSpPr>
        <p:spPr>
          <a:xfrm>
            <a:off x="13698977" y="8794441"/>
            <a:ext cx="5257800" cy="1077218"/>
          </a:xfrm>
          <a:prstGeom prst="rect">
            <a:avLst/>
          </a:prstGeom>
          <a:noFill/>
        </p:spPr>
        <p:txBody>
          <a:bodyPr wrap="square" rtlCol="0">
            <a:spAutoFit/>
          </a:bodyPr>
          <a:lstStyle/>
          <a:p>
            <a:r>
              <a:rPr lang="en-IN" sz="3200" dirty="0">
                <a:solidFill>
                  <a:schemeClr val="bg1"/>
                </a:solidFill>
                <a:latin typeface="Times New Roman" panose="02020603050405020304" pitchFamily="18" charset="0"/>
                <a:cs typeface="Times New Roman" panose="02020603050405020304" pitchFamily="18" charset="0"/>
              </a:rPr>
              <a:t>Guide :</a:t>
            </a:r>
          </a:p>
          <a:p>
            <a:r>
              <a:rPr lang="en-IN" sz="3200" dirty="0">
                <a:solidFill>
                  <a:schemeClr val="bg1"/>
                </a:solidFill>
                <a:latin typeface="Times New Roman" panose="02020603050405020304" pitchFamily="18" charset="0"/>
                <a:cs typeface="Times New Roman" panose="02020603050405020304" pitchFamily="18" charset="0"/>
              </a:rPr>
              <a:t>(Prof. Shraddha Shinde) </a:t>
            </a:r>
          </a:p>
        </p:txBody>
      </p:sp>
      <p:sp>
        <p:nvSpPr>
          <p:cNvPr id="11" name="object 4">
            <a:extLst>
              <a:ext uri="{FF2B5EF4-FFF2-40B4-BE49-F238E27FC236}">
                <a16:creationId xmlns:a16="http://schemas.microsoft.com/office/drawing/2014/main" id="{2DE63230-8044-419B-A846-FF21FACCB12D}"/>
              </a:ext>
            </a:extLst>
          </p:cNvPr>
          <p:cNvSpPr txBox="1">
            <a:spLocks/>
          </p:cNvSpPr>
          <p:nvPr/>
        </p:nvSpPr>
        <p:spPr>
          <a:xfrm>
            <a:off x="742501" y="146733"/>
            <a:ext cx="16525240" cy="216085"/>
          </a:xfrm>
          <a:prstGeom prst="rect">
            <a:avLst/>
          </a:prstGeom>
          <a:solidFill>
            <a:srgbClr val="23676B"/>
          </a:solidFill>
        </p:spPr>
        <p:txBody>
          <a:bodyPr vert="horz" wrap="square" lIns="0" tIns="635" rIns="0" bIns="0" rtlCol="0">
            <a:spAutoFit/>
          </a:bodyPr>
          <a:lstStyle>
            <a:lvl1pPr>
              <a:defRPr sz="5550" b="1" i="0">
                <a:solidFill>
                  <a:srgbClr val="23676B"/>
                </a:solidFill>
                <a:latin typeface="Tahoma"/>
                <a:ea typeface="+mj-ea"/>
                <a:cs typeface="Tahoma"/>
              </a:defRPr>
            </a:lvl1pPr>
          </a:lstStyle>
          <a:p>
            <a:pPr marL="247650">
              <a:spcBef>
                <a:spcPts val="5"/>
              </a:spcBef>
            </a:pPr>
            <a:r>
              <a:rPr lang="en-IN" sz="1350" kern="0" spc="450" dirty="0">
                <a:solidFill>
                  <a:srgbClr val="D4CCCC"/>
                </a:solidFill>
              </a:rPr>
              <a:t> COMPUTER</a:t>
            </a:r>
            <a:r>
              <a:rPr lang="en-IN" sz="1350" kern="0" spc="420" dirty="0">
                <a:solidFill>
                  <a:srgbClr val="D4CCCC"/>
                </a:solidFill>
              </a:rPr>
              <a:t> </a:t>
            </a:r>
            <a:r>
              <a:rPr lang="en-IN" sz="1350" kern="0" spc="285" dirty="0">
                <a:solidFill>
                  <a:srgbClr val="D4CCCC"/>
                </a:solidFill>
              </a:rPr>
              <a:t>ENGINEERING</a:t>
            </a:r>
            <a:r>
              <a:rPr lang="en-IN" sz="1350" kern="0" spc="425" dirty="0">
                <a:solidFill>
                  <a:srgbClr val="D4CCCC"/>
                </a:solidFill>
              </a:rPr>
              <a:t> </a:t>
            </a:r>
            <a:r>
              <a:rPr lang="en-IN" sz="1350" kern="0" spc="484" dirty="0">
                <a:solidFill>
                  <a:srgbClr val="D4CCCC"/>
                </a:solidFill>
              </a:rPr>
              <a:t>DEPARTMENT</a:t>
            </a:r>
            <a:endParaRPr lang="en-IN" sz="1350"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50E79F00-0776-4158-8E22-11DA2B9804F9}"/>
              </a:ext>
            </a:extLst>
          </p:cNvPr>
          <p:cNvSpPr txBox="1"/>
          <p:nvPr/>
        </p:nvSpPr>
        <p:spPr>
          <a:xfrm>
            <a:off x="457200" y="419100"/>
            <a:ext cx="15350258" cy="946093"/>
          </a:xfrm>
          <a:prstGeom prst="rect">
            <a:avLst/>
          </a:prstGeom>
        </p:spPr>
        <p:txBody>
          <a:bodyPr vert="horz" wrap="square" lIns="0" tIns="17145" rIns="0" bIns="0" rtlCol="0">
            <a:spAutoFit/>
          </a:bodyPr>
          <a:lstStyle/>
          <a:p>
            <a:pPr marL="12700" algn="just">
              <a:lnSpc>
                <a:spcPts val="3835"/>
              </a:lnSpc>
              <a:spcBef>
                <a:spcPts val="135"/>
              </a:spcBef>
            </a:pPr>
            <a:r>
              <a:rPr lang="en-US" sz="2800" b="1" dirty="0"/>
              <a:t>4) PREVIOUS BLOCK: </a:t>
            </a:r>
          </a:p>
          <a:p>
            <a:pPr marL="12700" algn="just">
              <a:lnSpc>
                <a:spcPts val="3835"/>
              </a:lnSpc>
              <a:spcBef>
                <a:spcPts val="135"/>
              </a:spcBef>
            </a:pPr>
            <a:endParaRPr sz="2400" dirty="0">
              <a:latin typeface="Tahoma"/>
              <a:cs typeface="Tahoma"/>
            </a:endParaRPr>
          </a:p>
        </p:txBody>
      </p:sp>
      <p:pic>
        <p:nvPicPr>
          <p:cNvPr id="7" name="Picture 6">
            <a:extLst>
              <a:ext uri="{FF2B5EF4-FFF2-40B4-BE49-F238E27FC236}">
                <a16:creationId xmlns:a16="http://schemas.microsoft.com/office/drawing/2014/main" id="{461578CE-E800-45A6-AB7C-F2771C55EEFB}"/>
              </a:ext>
            </a:extLst>
          </p:cNvPr>
          <p:cNvPicPr>
            <a:picLocks noChangeAspect="1"/>
          </p:cNvPicPr>
          <p:nvPr/>
        </p:nvPicPr>
        <p:blipFill>
          <a:blip r:embed="rId2"/>
          <a:stretch>
            <a:fillRect/>
          </a:stretch>
        </p:blipFill>
        <p:spPr>
          <a:xfrm>
            <a:off x="457200" y="1365193"/>
            <a:ext cx="8229600" cy="2746162"/>
          </a:xfrm>
          <a:prstGeom prst="rect">
            <a:avLst/>
          </a:prstGeom>
        </p:spPr>
      </p:pic>
      <p:pic>
        <p:nvPicPr>
          <p:cNvPr id="8" name="Picture 7">
            <a:extLst>
              <a:ext uri="{FF2B5EF4-FFF2-40B4-BE49-F238E27FC236}">
                <a16:creationId xmlns:a16="http://schemas.microsoft.com/office/drawing/2014/main" id="{8064A554-6906-4AB0-9432-22D5AF42D7A9}"/>
              </a:ext>
            </a:extLst>
          </p:cNvPr>
          <p:cNvPicPr>
            <a:picLocks noChangeAspect="1"/>
          </p:cNvPicPr>
          <p:nvPr/>
        </p:nvPicPr>
        <p:blipFill>
          <a:blip r:embed="rId3"/>
          <a:stretch>
            <a:fillRect/>
          </a:stretch>
        </p:blipFill>
        <p:spPr>
          <a:xfrm>
            <a:off x="457199" y="4610099"/>
            <a:ext cx="10802599" cy="43117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46759" y="2308931"/>
            <a:ext cx="5838825" cy="85725"/>
          </a:xfrm>
          <a:custGeom>
            <a:avLst/>
            <a:gdLst/>
            <a:ahLst/>
            <a:cxnLst/>
            <a:rect l="l" t="t" r="r" b="b"/>
            <a:pathLst>
              <a:path w="5838825" h="85725">
                <a:moveTo>
                  <a:pt x="5838824" y="85724"/>
                </a:moveTo>
                <a:lnTo>
                  <a:pt x="0" y="85724"/>
                </a:lnTo>
                <a:lnTo>
                  <a:pt x="0" y="0"/>
                </a:lnTo>
                <a:lnTo>
                  <a:pt x="5838824" y="0"/>
                </a:lnTo>
                <a:lnTo>
                  <a:pt x="5838824" y="85724"/>
                </a:lnTo>
                <a:close/>
              </a:path>
            </a:pathLst>
          </a:custGeom>
          <a:solidFill>
            <a:srgbClr val="23676B"/>
          </a:solidFill>
        </p:spPr>
        <p:txBody>
          <a:bodyPr wrap="square" lIns="0" tIns="0" rIns="0" bIns="0" rtlCol="0"/>
          <a:lstStyle/>
          <a:p>
            <a:endParaRPr/>
          </a:p>
        </p:txBody>
      </p:sp>
      <p:sp>
        <p:nvSpPr>
          <p:cNvPr id="3" name="object 3"/>
          <p:cNvSpPr txBox="1">
            <a:spLocks noGrp="1"/>
          </p:cNvSpPr>
          <p:nvPr>
            <p:ph type="title"/>
          </p:nvPr>
        </p:nvSpPr>
        <p:spPr>
          <a:xfrm>
            <a:off x="547255" y="1409700"/>
            <a:ext cx="10889615" cy="4488408"/>
          </a:xfrm>
          <a:prstGeom prst="rect">
            <a:avLst/>
          </a:prstGeom>
        </p:spPr>
        <p:txBody>
          <a:bodyPr vert="horz" wrap="square" lIns="0" tIns="0" rIns="0" bIns="0" rtlCol="0">
            <a:spAutoFit/>
          </a:bodyPr>
          <a:lstStyle/>
          <a:p>
            <a:pPr marL="12700" marR="5080">
              <a:lnSpc>
                <a:spcPts val="6980"/>
              </a:lnSpc>
            </a:pPr>
            <a:r>
              <a:rPr lang="en-IN" sz="7000" spc="-25" dirty="0"/>
              <a:t>CONCLUSION</a:t>
            </a:r>
            <a:br>
              <a:rPr lang="en-IN" sz="7000" spc="-25" dirty="0"/>
            </a:br>
            <a:br>
              <a:rPr lang="en-IN" sz="7000" spc="-25" dirty="0"/>
            </a:br>
            <a:br>
              <a:rPr lang="en-IN" sz="7000" spc="-25" dirty="0"/>
            </a:br>
            <a:br>
              <a:rPr lang="en-IN" sz="7000" spc="-25" dirty="0"/>
            </a:br>
            <a:r>
              <a:rPr lang="en-IN" sz="7000" spc="-25" dirty="0"/>
              <a:t>FUTURE SCOPE</a:t>
            </a:r>
            <a:endParaRPr sz="7000" dirty="0"/>
          </a:p>
        </p:txBody>
      </p:sp>
      <p:sp>
        <p:nvSpPr>
          <p:cNvPr id="6" name="object 6"/>
          <p:cNvSpPr txBox="1"/>
          <p:nvPr/>
        </p:nvSpPr>
        <p:spPr>
          <a:xfrm>
            <a:off x="533400" y="2705100"/>
            <a:ext cx="15350258" cy="5488362"/>
          </a:xfrm>
          <a:prstGeom prst="rect">
            <a:avLst/>
          </a:prstGeom>
        </p:spPr>
        <p:txBody>
          <a:bodyPr vert="horz" wrap="square" lIns="0" tIns="17145" rIns="0" bIns="0" rtlCol="0">
            <a:spAutoFit/>
          </a:bodyPr>
          <a:lstStyle/>
          <a:p>
            <a:pPr algn="just">
              <a:tabLst>
                <a:tab pos="762635" algn="l"/>
              </a:tabLst>
            </a:pPr>
            <a:r>
              <a:rPr lang="en-US" sz="2800" dirty="0">
                <a:sym typeface="Wingdings" panose="05000000000000000000" pitchFamily="2" charset="2"/>
              </a:rPr>
              <a:t></a:t>
            </a:r>
            <a:r>
              <a:rPr lang="en-US" sz="1800" b="1" dirty="0">
                <a:effectLst/>
                <a:latin typeface="Times New Roman" panose="02020603050405020304" pitchFamily="18" charset="0"/>
                <a:ea typeface="Times New Roman" panose="02020603050405020304" pitchFamily="18" charset="0"/>
              </a:rPr>
              <a:t> </a:t>
            </a:r>
            <a:r>
              <a:rPr lang="en-US" sz="2800" dirty="0">
                <a:solidFill>
                  <a:srgbClr val="202124"/>
                </a:solidFill>
                <a:effectLst/>
                <a:ea typeface="Times New Roman" panose="02020603050405020304" pitchFamily="18" charset="0"/>
              </a:rPr>
              <a:t>This project is the successful implementation of blockchain in the field of immutable transactions as the world has found applications of blockchain technology in several industries, where trust without the involvement of centralized authority is desired.</a:t>
            </a:r>
            <a:endParaRPr lang="en-IN" sz="2800" dirty="0">
              <a:effectLst/>
              <a:ea typeface="Times New Roman" panose="02020603050405020304" pitchFamily="18" charset="0"/>
            </a:endParaRPr>
          </a:p>
          <a:p>
            <a:pPr marL="12700" algn="just">
              <a:lnSpc>
                <a:spcPts val="3835"/>
              </a:lnSpc>
              <a:spcBef>
                <a:spcPts val="135"/>
              </a:spcBef>
            </a:pPr>
            <a:endParaRPr lang="en-US" sz="2800" dirty="0"/>
          </a:p>
          <a:p>
            <a:pPr marL="12700" algn="just">
              <a:lnSpc>
                <a:spcPts val="3835"/>
              </a:lnSpc>
              <a:spcBef>
                <a:spcPts val="135"/>
              </a:spcBef>
            </a:pPr>
            <a:endParaRPr lang="en-US" sz="2800" dirty="0"/>
          </a:p>
          <a:p>
            <a:pPr marL="12700" algn="just">
              <a:lnSpc>
                <a:spcPts val="3835"/>
              </a:lnSpc>
              <a:spcBef>
                <a:spcPts val="135"/>
              </a:spcBef>
            </a:pPr>
            <a:endParaRPr lang="en-US" sz="2800" dirty="0"/>
          </a:p>
          <a:p>
            <a:pPr marL="12700" algn="just">
              <a:lnSpc>
                <a:spcPts val="3835"/>
              </a:lnSpc>
              <a:spcBef>
                <a:spcPts val="135"/>
              </a:spcBef>
            </a:pPr>
            <a:endParaRPr lang="en-US" sz="2800" dirty="0"/>
          </a:p>
          <a:p>
            <a:pPr marL="12700" algn="just">
              <a:spcBef>
                <a:spcPts val="135"/>
              </a:spcBef>
            </a:pPr>
            <a:r>
              <a:rPr lang="en-US" sz="2800" dirty="0">
                <a:sym typeface="Wingdings" panose="05000000000000000000" pitchFamily="2" charset="2"/>
              </a:rPr>
              <a:t></a:t>
            </a:r>
            <a:r>
              <a:rPr lang="en-US" sz="2800" dirty="0">
                <a:solidFill>
                  <a:srgbClr val="202124"/>
                </a:solidFill>
                <a:effectLst/>
                <a:ea typeface="Times New Roman" panose="02020603050405020304" pitchFamily="18" charset="0"/>
              </a:rPr>
              <a:t>It is expected that blockchain will expand its scope of usability in many more sectors including finance, data analysis, and the Internet of Things with the advent of 5G. Usage of the Blockchain system in different sectors apart from cryptocurrencies and NFTs can easily save time, money and solve many problems.</a:t>
            </a:r>
            <a:endParaRPr lang="en-IN" sz="2800" dirty="0">
              <a:effectLst/>
              <a:ea typeface="Times New Roman" panose="02020603050405020304" pitchFamily="18" charset="0"/>
            </a:endParaRPr>
          </a:p>
          <a:p>
            <a:pPr marL="12700" algn="just">
              <a:lnSpc>
                <a:spcPts val="3835"/>
              </a:lnSpc>
              <a:spcBef>
                <a:spcPts val="135"/>
              </a:spcBef>
            </a:pPr>
            <a:endParaRPr sz="2400" dirty="0">
              <a:latin typeface="Tahoma"/>
              <a:cs typeface="Tahoma"/>
            </a:endParaRPr>
          </a:p>
        </p:txBody>
      </p:sp>
    </p:spTree>
    <p:extLst>
      <p:ext uri="{BB962C8B-B14F-4D97-AF65-F5344CB8AC3E}">
        <p14:creationId xmlns:p14="http://schemas.microsoft.com/office/powerpoint/2010/main" val="3398164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768744" y="1480625"/>
            <a:ext cx="6515100" cy="104775"/>
          </a:xfrm>
          <a:custGeom>
            <a:avLst/>
            <a:gdLst/>
            <a:ahLst/>
            <a:cxnLst/>
            <a:rect l="l" t="t" r="r" b="b"/>
            <a:pathLst>
              <a:path w="6515100" h="104775">
                <a:moveTo>
                  <a:pt x="6515099" y="104774"/>
                </a:moveTo>
                <a:lnTo>
                  <a:pt x="0" y="104774"/>
                </a:lnTo>
                <a:lnTo>
                  <a:pt x="0" y="0"/>
                </a:lnTo>
                <a:lnTo>
                  <a:pt x="6515099" y="0"/>
                </a:lnTo>
                <a:lnTo>
                  <a:pt x="6515099" y="104774"/>
                </a:lnTo>
                <a:close/>
              </a:path>
            </a:pathLst>
          </a:custGeom>
          <a:solidFill>
            <a:srgbClr val="23676B"/>
          </a:solidFill>
        </p:spPr>
        <p:txBody>
          <a:bodyPr wrap="square" lIns="0" tIns="0" rIns="0" bIns="0" rtlCol="0"/>
          <a:lstStyle/>
          <a:p>
            <a:endParaRPr/>
          </a:p>
        </p:txBody>
      </p:sp>
      <p:sp>
        <p:nvSpPr>
          <p:cNvPr id="3" name="object 3"/>
          <p:cNvSpPr txBox="1"/>
          <p:nvPr/>
        </p:nvSpPr>
        <p:spPr>
          <a:xfrm>
            <a:off x="521120" y="2476500"/>
            <a:ext cx="14907230" cy="5822235"/>
          </a:xfrm>
          <a:prstGeom prst="rect">
            <a:avLst/>
          </a:prstGeom>
        </p:spPr>
        <p:txBody>
          <a:bodyPr vert="horz" wrap="square" lIns="0" tIns="12065" rIns="0" bIns="0" rtlCol="0">
            <a:spAutoFit/>
          </a:bodyPr>
          <a:lstStyle/>
          <a:p>
            <a:pPr marL="111760">
              <a:lnSpc>
                <a:spcPts val="4670"/>
              </a:lnSpc>
              <a:spcBef>
                <a:spcPts val="95"/>
              </a:spcBef>
            </a:pPr>
            <a:r>
              <a:rPr lang="en-US" sz="2800" dirty="0">
                <a:effectLst/>
                <a:ea typeface="Times New Roman" panose="02020603050405020304" pitchFamily="18" charset="0"/>
              </a:rPr>
              <a:t>1) Mishra, I., </a:t>
            </a:r>
            <a:r>
              <a:rPr lang="en-US" sz="2800" dirty="0" err="1">
                <a:effectLst/>
                <a:ea typeface="Times New Roman" panose="02020603050405020304" pitchFamily="18" charset="0"/>
              </a:rPr>
              <a:t>Supriya</a:t>
            </a:r>
            <a:r>
              <a:rPr lang="en-US" sz="2800" dirty="0">
                <a:effectLst/>
                <a:ea typeface="Times New Roman" panose="02020603050405020304" pitchFamily="18" charset="0"/>
              </a:rPr>
              <a:t>, Sahoo, A., &amp; Vivek Anand, M. (2021). Digitalization of Land Records using Blockchain Technology. 2021 International Conference on Advance Computing and Innovative Technologies in Engineering (ICACITE). doi:10.1109/icacite51222.2021.9404678 </a:t>
            </a:r>
            <a:endParaRPr lang="en-IN" sz="2800" dirty="0">
              <a:effectLst/>
              <a:ea typeface="Times New Roman" panose="02020603050405020304" pitchFamily="18" charset="0"/>
            </a:endParaRPr>
          </a:p>
          <a:p>
            <a:pPr>
              <a:tabLst>
                <a:tab pos="762635" algn="l"/>
              </a:tabLst>
            </a:pPr>
            <a:r>
              <a:rPr lang="en-US" sz="2800" dirty="0">
                <a:effectLst/>
                <a:ea typeface="Times New Roman" panose="02020603050405020304" pitchFamily="18" charset="0"/>
              </a:rPr>
              <a:t> </a:t>
            </a:r>
            <a:endParaRPr lang="en-IN" sz="2800" dirty="0">
              <a:effectLst/>
              <a:ea typeface="Times New Roman" panose="02020603050405020304" pitchFamily="18" charset="0"/>
            </a:endParaRPr>
          </a:p>
          <a:p>
            <a:pPr>
              <a:tabLst>
                <a:tab pos="762635" algn="l"/>
              </a:tabLst>
            </a:pPr>
            <a:r>
              <a:rPr lang="en-US" sz="2800" dirty="0">
                <a:effectLst/>
                <a:ea typeface="Times New Roman" panose="02020603050405020304" pitchFamily="18" charset="0"/>
              </a:rPr>
              <a:t>2) Di </a:t>
            </a:r>
            <a:r>
              <a:rPr lang="en-US" sz="2800" dirty="0" err="1">
                <a:effectLst/>
                <a:ea typeface="Times New Roman" panose="02020603050405020304" pitchFamily="18" charset="0"/>
              </a:rPr>
              <a:t>Pierro</a:t>
            </a:r>
            <a:r>
              <a:rPr lang="en-US" sz="2800" dirty="0">
                <a:effectLst/>
                <a:ea typeface="Times New Roman" panose="02020603050405020304" pitchFamily="18" charset="0"/>
              </a:rPr>
              <a:t> M. What is the blockchain?. Computing in Science &amp; Engineering. 2017 Sep 1;19(5):92-5. </a:t>
            </a:r>
            <a:endParaRPr lang="en-IN" sz="2800" dirty="0">
              <a:effectLst/>
              <a:ea typeface="Times New Roman" panose="02020603050405020304" pitchFamily="18" charset="0"/>
            </a:endParaRPr>
          </a:p>
          <a:p>
            <a:pPr>
              <a:tabLst>
                <a:tab pos="762635" algn="l"/>
              </a:tabLst>
            </a:pPr>
            <a:r>
              <a:rPr lang="en-US" sz="2800" dirty="0">
                <a:effectLst/>
                <a:ea typeface="Times New Roman" panose="02020603050405020304" pitchFamily="18" charset="0"/>
              </a:rPr>
              <a:t> </a:t>
            </a:r>
            <a:endParaRPr lang="en-IN" sz="2800" dirty="0">
              <a:effectLst/>
              <a:ea typeface="Times New Roman" panose="02020603050405020304" pitchFamily="18" charset="0"/>
            </a:endParaRPr>
          </a:p>
          <a:p>
            <a:pPr>
              <a:tabLst>
                <a:tab pos="762635" algn="l"/>
              </a:tabLst>
            </a:pPr>
            <a:r>
              <a:rPr lang="en-US" sz="2800" dirty="0">
                <a:effectLst/>
                <a:ea typeface="Times New Roman" panose="02020603050405020304" pitchFamily="18" charset="0"/>
              </a:rPr>
              <a:t>3) </a:t>
            </a:r>
            <a:r>
              <a:rPr lang="en-US" sz="2800" u="sng" dirty="0">
                <a:solidFill>
                  <a:srgbClr val="0000FF"/>
                </a:solidFill>
                <a:effectLst/>
                <a:ea typeface="Times New Roman" panose="02020603050405020304" pitchFamily="18" charset="0"/>
                <a:hlinkClick r:id="rId2"/>
              </a:rPr>
              <a:t>https://www.activestate.com/blog/how-to-build-a-blockchain-in-python/</a:t>
            </a:r>
            <a:endParaRPr lang="en-IN" sz="2800" dirty="0">
              <a:effectLst/>
              <a:ea typeface="Times New Roman" panose="02020603050405020304" pitchFamily="18" charset="0"/>
            </a:endParaRPr>
          </a:p>
          <a:p>
            <a:pPr>
              <a:tabLst>
                <a:tab pos="762635" algn="l"/>
              </a:tabLst>
            </a:pPr>
            <a:r>
              <a:rPr lang="en-US" sz="2800" dirty="0">
                <a:effectLst/>
                <a:ea typeface="Times New Roman" panose="02020603050405020304" pitchFamily="18" charset="0"/>
              </a:rPr>
              <a:t> </a:t>
            </a:r>
            <a:endParaRPr lang="en-IN" sz="2800" dirty="0">
              <a:effectLst/>
              <a:ea typeface="Times New Roman" panose="02020603050405020304" pitchFamily="18" charset="0"/>
            </a:endParaRPr>
          </a:p>
          <a:p>
            <a:pPr>
              <a:tabLst>
                <a:tab pos="762635" algn="l"/>
              </a:tabLst>
            </a:pPr>
            <a:r>
              <a:rPr lang="en-US" sz="2800" dirty="0">
                <a:effectLst/>
                <a:ea typeface="Times New Roman" panose="02020603050405020304" pitchFamily="18" charset="0"/>
              </a:rPr>
              <a:t>4) </a:t>
            </a:r>
            <a:r>
              <a:rPr lang="en-US" sz="2800" u="sng" dirty="0">
                <a:solidFill>
                  <a:srgbClr val="0000FF"/>
                </a:solidFill>
                <a:effectLst/>
                <a:ea typeface="Times New Roman" panose="02020603050405020304" pitchFamily="18" charset="0"/>
                <a:hlinkClick r:id="rId3"/>
              </a:rPr>
              <a:t>https://www.codecademy.com/learn/introduction-to-blockchain/modules/blockchain-in-python</a:t>
            </a:r>
            <a:endParaRPr lang="en-IN" sz="2800" dirty="0">
              <a:effectLst/>
              <a:ea typeface="Times New Roman" panose="02020603050405020304" pitchFamily="18" charset="0"/>
            </a:endParaRPr>
          </a:p>
          <a:p>
            <a:pPr>
              <a:tabLst>
                <a:tab pos="762635" algn="l"/>
              </a:tabLst>
            </a:pPr>
            <a:r>
              <a:rPr lang="en-US" sz="2800" dirty="0">
                <a:effectLst/>
                <a:ea typeface="Times New Roman" panose="02020603050405020304" pitchFamily="18" charset="0"/>
              </a:rPr>
              <a:t> </a:t>
            </a:r>
            <a:endParaRPr lang="en-IN" sz="2800" dirty="0">
              <a:effectLst/>
              <a:ea typeface="Times New Roman" panose="02020603050405020304" pitchFamily="18" charset="0"/>
            </a:endParaRPr>
          </a:p>
          <a:p>
            <a:pPr>
              <a:tabLst>
                <a:tab pos="762635" algn="l"/>
              </a:tabLst>
            </a:pPr>
            <a:r>
              <a:rPr lang="en-US" sz="2800" dirty="0">
                <a:effectLst/>
                <a:ea typeface="Times New Roman" panose="02020603050405020304" pitchFamily="18" charset="0"/>
              </a:rPr>
              <a:t>5) </a:t>
            </a:r>
            <a:r>
              <a:rPr lang="en-US" sz="2800" u="sng" dirty="0">
                <a:solidFill>
                  <a:srgbClr val="0000FF"/>
                </a:solidFill>
                <a:effectLst/>
                <a:ea typeface="Times New Roman" panose="02020603050405020304" pitchFamily="18" charset="0"/>
                <a:hlinkClick r:id="rId4"/>
              </a:rPr>
              <a:t>https://www.section.io/engineering-education/how-to-create-a-blockchain-in-python/</a:t>
            </a:r>
            <a:endParaRPr lang="en-IN" sz="2800" dirty="0">
              <a:effectLst/>
              <a:ea typeface="Times New Roman" panose="02020603050405020304" pitchFamily="18" charset="0"/>
            </a:endParaRPr>
          </a:p>
          <a:p>
            <a:pPr marL="12700">
              <a:lnSpc>
                <a:spcPts val="4670"/>
              </a:lnSpc>
            </a:pPr>
            <a:endParaRPr sz="3900" dirty="0">
              <a:latin typeface="Tahoma"/>
              <a:cs typeface="Tahoma"/>
            </a:endParaRPr>
          </a:p>
        </p:txBody>
      </p:sp>
      <p:sp>
        <p:nvSpPr>
          <p:cNvPr id="4" name="object 4"/>
          <p:cNvSpPr txBox="1">
            <a:spLocks noGrp="1"/>
          </p:cNvSpPr>
          <p:nvPr>
            <p:ph type="title"/>
          </p:nvPr>
        </p:nvSpPr>
        <p:spPr>
          <a:xfrm>
            <a:off x="521120" y="404685"/>
            <a:ext cx="7096759" cy="1182375"/>
          </a:xfrm>
          <a:prstGeom prst="rect">
            <a:avLst/>
          </a:prstGeom>
        </p:spPr>
        <p:txBody>
          <a:bodyPr vert="horz" wrap="square" lIns="0" tIns="12700" rIns="0" bIns="0" rtlCol="0">
            <a:spAutoFit/>
          </a:bodyPr>
          <a:lstStyle/>
          <a:p>
            <a:pPr marL="12700">
              <a:lnSpc>
                <a:spcPct val="100000"/>
              </a:lnSpc>
              <a:spcBef>
                <a:spcPts val="100"/>
              </a:spcBef>
              <a:tabLst>
                <a:tab pos="1950720" algn="l"/>
              </a:tabLst>
            </a:pPr>
            <a:r>
              <a:rPr lang="en-IN" sz="11400" spc="397" baseline="-1461" dirty="0"/>
              <a:t> </a:t>
            </a:r>
            <a:r>
              <a:rPr sz="7000" spc="114" dirty="0"/>
              <a:t>R</a:t>
            </a:r>
            <a:r>
              <a:rPr lang="en-IN" sz="7000" spc="114" dirty="0"/>
              <a:t>EFERENCES</a:t>
            </a:r>
            <a:endParaRPr sz="7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768744" y="1480625"/>
            <a:ext cx="6515100" cy="104775"/>
          </a:xfrm>
          <a:custGeom>
            <a:avLst/>
            <a:gdLst/>
            <a:ahLst/>
            <a:cxnLst/>
            <a:rect l="l" t="t" r="r" b="b"/>
            <a:pathLst>
              <a:path w="6515100" h="104775">
                <a:moveTo>
                  <a:pt x="6515099" y="104774"/>
                </a:moveTo>
                <a:lnTo>
                  <a:pt x="0" y="104774"/>
                </a:lnTo>
                <a:lnTo>
                  <a:pt x="0" y="0"/>
                </a:lnTo>
                <a:lnTo>
                  <a:pt x="6515099" y="0"/>
                </a:lnTo>
                <a:lnTo>
                  <a:pt x="6515099" y="104774"/>
                </a:lnTo>
                <a:close/>
              </a:path>
            </a:pathLst>
          </a:custGeom>
          <a:solidFill>
            <a:srgbClr val="23676B"/>
          </a:solidFill>
        </p:spPr>
        <p:txBody>
          <a:bodyPr wrap="square" lIns="0" tIns="0" rIns="0" bIns="0" rtlCol="0"/>
          <a:lstStyle/>
          <a:p>
            <a:endParaRPr/>
          </a:p>
        </p:txBody>
      </p:sp>
      <p:sp>
        <p:nvSpPr>
          <p:cNvPr id="3" name="object 3"/>
          <p:cNvSpPr txBox="1"/>
          <p:nvPr/>
        </p:nvSpPr>
        <p:spPr>
          <a:xfrm>
            <a:off x="521120" y="2661340"/>
            <a:ext cx="14907230" cy="2136611"/>
          </a:xfrm>
          <a:prstGeom prst="rect">
            <a:avLst/>
          </a:prstGeom>
        </p:spPr>
        <p:txBody>
          <a:bodyPr vert="horz" wrap="square" lIns="0" tIns="12065" rIns="0" bIns="0" rtlCol="0">
            <a:spAutoFit/>
          </a:bodyPr>
          <a:lstStyle/>
          <a:p>
            <a:pPr algn="just">
              <a:tabLst>
                <a:tab pos="76263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tabLst>
                <a:tab pos="762635" algn="l"/>
              </a:tabLst>
            </a:pPr>
            <a:r>
              <a:rPr lang="en-US" sz="2800" dirty="0">
                <a:effectLst/>
                <a:ea typeface="Times New Roman" panose="02020603050405020304" pitchFamily="18" charset="0"/>
              </a:rPr>
              <a:t>I would like to express my gratitude towards Prof. Tanvi </a:t>
            </a:r>
            <a:r>
              <a:rPr lang="en-US" sz="2800" dirty="0" err="1">
                <a:effectLst/>
                <a:ea typeface="Times New Roman" panose="02020603050405020304" pitchFamily="18" charset="0"/>
              </a:rPr>
              <a:t>Kapade</a:t>
            </a:r>
            <a:r>
              <a:rPr lang="en-US" sz="2800" dirty="0">
                <a:effectLst/>
                <a:ea typeface="Times New Roman" panose="02020603050405020304" pitchFamily="18" charset="0"/>
              </a:rPr>
              <a:t> and Prof. Shraddha Shinde for guiding me throughout the project and stimulating suggestions and encouragement, which really helped us in completing this project and writing this report.</a:t>
            </a:r>
            <a:endParaRPr lang="en-IN" sz="2800" dirty="0">
              <a:effectLst/>
              <a:ea typeface="Times New Roman" panose="02020603050405020304" pitchFamily="18" charset="0"/>
            </a:endParaRPr>
          </a:p>
          <a:p>
            <a:pPr marL="12700">
              <a:lnSpc>
                <a:spcPts val="4670"/>
              </a:lnSpc>
            </a:pPr>
            <a:endParaRPr sz="3900" dirty="0">
              <a:latin typeface="Tahoma"/>
              <a:cs typeface="Tahoma"/>
            </a:endParaRPr>
          </a:p>
        </p:txBody>
      </p:sp>
      <p:sp>
        <p:nvSpPr>
          <p:cNvPr id="4" name="object 4"/>
          <p:cNvSpPr txBox="1">
            <a:spLocks noGrp="1"/>
          </p:cNvSpPr>
          <p:nvPr>
            <p:ph type="title"/>
          </p:nvPr>
        </p:nvSpPr>
        <p:spPr>
          <a:xfrm>
            <a:off x="521120" y="404685"/>
            <a:ext cx="11442280" cy="1182375"/>
          </a:xfrm>
          <a:prstGeom prst="rect">
            <a:avLst/>
          </a:prstGeom>
        </p:spPr>
        <p:txBody>
          <a:bodyPr vert="horz" wrap="square" lIns="0" tIns="12700" rIns="0" bIns="0" rtlCol="0">
            <a:spAutoFit/>
          </a:bodyPr>
          <a:lstStyle/>
          <a:p>
            <a:pPr marL="12700">
              <a:lnSpc>
                <a:spcPct val="100000"/>
              </a:lnSpc>
              <a:spcBef>
                <a:spcPts val="100"/>
              </a:spcBef>
              <a:tabLst>
                <a:tab pos="1950720" algn="l"/>
              </a:tabLst>
            </a:pPr>
            <a:r>
              <a:rPr lang="en-IN" sz="11400" spc="397" baseline="-1461" dirty="0"/>
              <a:t> </a:t>
            </a:r>
            <a:r>
              <a:rPr lang="en-IN" sz="7000" spc="114" dirty="0"/>
              <a:t>ACKNOWLEDGEMENT</a:t>
            </a:r>
            <a:endParaRPr sz="7000" dirty="0"/>
          </a:p>
        </p:txBody>
      </p:sp>
    </p:spTree>
    <p:extLst>
      <p:ext uri="{BB962C8B-B14F-4D97-AF65-F5344CB8AC3E}">
        <p14:creationId xmlns:p14="http://schemas.microsoft.com/office/powerpoint/2010/main" val="2801180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5263" y="4351028"/>
            <a:ext cx="8437245" cy="1581785"/>
          </a:xfrm>
          <a:prstGeom prst="rect">
            <a:avLst/>
          </a:prstGeom>
        </p:spPr>
        <p:txBody>
          <a:bodyPr vert="horz" wrap="square" lIns="0" tIns="13970" rIns="0" bIns="0" rtlCol="0">
            <a:spAutoFit/>
          </a:bodyPr>
          <a:lstStyle/>
          <a:p>
            <a:pPr marL="12700">
              <a:lnSpc>
                <a:spcPct val="100000"/>
              </a:lnSpc>
              <a:spcBef>
                <a:spcPts val="110"/>
              </a:spcBef>
              <a:tabLst>
                <a:tab pos="5492115" algn="l"/>
              </a:tabLst>
            </a:pPr>
            <a:r>
              <a:rPr sz="10200" spc="80" dirty="0"/>
              <a:t>T</a:t>
            </a:r>
            <a:r>
              <a:rPr sz="10200" spc="315" dirty="0"/>
              <a:t>H</a:t>
            </a:r>
            <a:r>
              <a:rPr sz="10200" spc="965" dirty="0"/>
              <a:t>A</a:t>
            </a:r>
            <a:r>
              <a:rPr sz="10200" spc="254" dirty="0"/>
              <a:t>N</a:t>
            </a:r>
            <a:r>
              <a:rPr sz="10200" spc="520" dirty="0"/>
              <a:t>K</a:t>
            </a:r>
            <a:r>
              <a:rPr sz="10200" dirty="0"/>
              <a:t>	</a:t>
            </a:r>
            <a:r>
              <a:rPr sz="10200" spc="190" dirty="0"/>
              <a:t>Y</a:t>
            </a:r>
            <a:r>
              <a:rPr sz="10200" spc="450" dirty="0"/>
              <a:t>O</a:t>
            </a:r>
            <a:r>
              <a:rPr sz="10200" spc="200" dirty="0"/>
              <a:t>U</a:t>
            </a:r>
            <a:endParaRPr sz="10200"/>
          </a:p>
        </p:txBody>
      </p:sp>
      <p:sp>
        <p:nvSpPr>
          <p:cNvPr id="3" name="object 3"/>
          <p:cNvSpPr/>
          <p:nvPr/>
        </p:nvSpPr>
        <p:spPr>
          <a:xfrm>
            <a:off x="11090729" y="1483435"/>
            <a:ext cx="7197725" cy="104775"/>
          </a:xfrm>
          <a:custGeom>
            <a:avLst/>
            <a:gdLst/>
            <a:ahLst/>
            <a:cxnLst/>
            <a:rect l="l" t="t" r="r" b="b"/>
            <a:pathLst>
              <a:path w="7197725" h="104775">
                <a:moveTo>
                  <a:pt x="0" y="0"/>
                </a:moveTo>
                <a:lnTo>
                  <a:pt x="7197269" y="0"/>
                </a:lnTo>
                <a:lnTo>
                  <a:pt x="7197269" y="104774"/>
                </a:lnTo>
                <a:lnTo>
                  <a:pt x="0" y="104774"/>
                </a:lnTo>
                <a:lnTo>
                  <a:pt x="0" y="0"/>
                </a:lnTo>
                <a:close/>
              </a:path>
            </a:pathLst>
          </a:custGeom>
          <a:solidFill>
            <a:srgbClr val="23676B"/>
          </a:solidFill>
        </p:spPr>
        <p:txBody>
          <a:bodyPr wrap="square" lIns="0" tIns="0" rIns="0" bIns="0" rtlCol="0"/>
          <a:lstStyle/>
          <a:p>
            <a:endParaRPr/>
          </a:p>
        </p:txBody>
      </p:sp>
      <p:sp>
        <p:nvSpPr>
          <p:cNvPr id="4" name="object 4"/>
          <p:cNvSpPr/>
          <p:nvPr/>
        </p:nvSpPr>
        <p:spPr>
          <a:xfrm>
            <a:off x="0" y="8477463"/>
            <a:ext cx="7002780" cy="104775"/>
          </a:xfrm>
          <a:custGeom>
            <a:avLst/>
            <a:gdLst/>
            <a:ahLst/>
            <a:cxnLst/>
            <a:rect l="l" t="t" r="r" b="b"/>
            <a:pathLst>
              <a:path w="7002780" h="104775">
                <a:moveTo>
                  <a:pt x="0" y="0"/>
                </a:moveTo>
                <a:lnTo>
                  <a:pt x="7002630" y="0"/>
                </a:lnTo>
                <a:lnTo>
                  <a:pt x="7002630" y="104774"/>
                </a:lnTo>
                <a:lnTo>
                  <a:pt x="0" y="104774"/>
                </a:lnTo>
                <a:lnTo>
                  <a:pt x="0" y="0"/>
                </a:lnTo>
                <a:close/>
              </a:path>
            </a:pathLst>
          </a:custGeom>
          <a:solidFill>
            <a:srgbClr val="23676B"/>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67000" y="751885"/>
            <a:ext cx="8808720" cy="1090042"/>
          </a:xfrm>
          <a:prstGeom prst="rect">
            <a:avLst/>
          </a:prstGeom>
        </p:spPr>
        <p:txBody>
          <a:bodyPr vert="horz" wrap="square" lIns="0" tIns="12700" rIns="0" bIns="0" rtlCol="0">
            <a:spAutoFit/>
          </a:bodyPr>
          <a:lstStyle/>
          <a:p>
            <a:pPr marL="12700">
              <a:lnSpc>
                <a:spcPct val="100000"/>
              </a:lnSpc>
              <a:spcBef>
                <a:spcPts val="100"/>
              </a:spcBef>
            </a:pPr>
            <a:r>
              <a:rPr lang="en-IN" sz="7000" b="1" spc="160" dirty="0">
                <a:solidFill>
                  <a:srgbClr val="23676B"/>
                </a:solidFill>
                <a:latin typeface="Tahoma"/>
                <a:cs typeface="Tahoma"/>
              </a:rPr>
              <a:t>ABSTRACT</a:t>
            </a:r>
            <a:endParaRPr lang="en-IN" sz="7000" dirty="0">
              <a:latin typeface="Tahoma"/>
              <a:cs typeface="Tahoma"/>
            </a:endParaRPr>
          </a:p>
        </p:txBody>
      </p:sp>
      <p:sp>
        <p:nvSpPr>
          <p:cNvPr id="3" name="object 3"/>
          <p:cNvSpPr/>
          <p:nvPr/>
        </p:nvSpPr>
        <p:spPr>
          <a:xfrm>
            <a:off x="14490073" y="2172250"/>
            <a:ext cx="3797935" cy="123825"/>
          </a:xfrm>
          <a:custGeom>
            <a:avLst/>
            <a:gdLst/>
            <a:ahLst/>
            <a:cxnLst/>
            <a:rect l="l" t="t" r="r" b="b"/>
            <a:pathLst>
              <a:path w="3797934" h="123825">
                <a:moveTo>
                  <a:pt x="0" y="0"/>
                </a:moveTo>
                <a:lnTo>
                  <a:pt x="3797926" y="0"/>
                </a:lnTo>
                <a:lnTo>
                  <a:pt x="3797926" y="123824"/>
                </a:lnTo>
                <a:lnTo>
                  <a:pt x="0" y="123824"/>
                </a:lnTo>
                <a:lnTo>
                  <a:pt x="0" y="0"/>
                </a:lnTo>
                <a:close/>
              </a:path>
            </a:pathLst>
          </a:custGeom>
          <a:solidFill>
            <a:srgbClr val="23676B"/>
          </a:solidFill>
        </p:spPr>
        <p:txBody>
          <a:bodyPr wrap="square" lIns="0" tIns="0" rIns="0" bIns="0" rtlCol="0"/>
          <a:lstStyle/>
          <a:p>
            <a:endParaRPr/>
          </a:p>
        </p:txBody>
      </p:sp>
      <p:sp>
        <p:nvSpPr>
          <p:cNvPr id="4" name="object 4"/>
          <p:cNvSpPr txBox="1"/>
          <p:nvPr/>
        </p:nvSpPr>
        <p:spPr>
          <a:xfrm>
            <a:off x="1066800" y="2933700"/>
            <a:ext cx="16154400" cy="6602833"/>
          </a:xfrm>
          <a:prstGeom prst="rect">
            <a:avLst/>
          </a:prstGeom>
        </p:spPr>
        <p:txBody>
          <a:bodyPr vert="horz" wrap="square" lIns="0" tIns="12065" rIns="0" bIns="0" rtlCol="0">
            <a:spAutoFit/>
          </a:bodyPr>
          <a:lstStyle/>
          <a:p>
            <a:pPr marL="12700" marR="318770" algn="just">
              <a:lnSpc>
                <a:spcPct val="127899"/>
              </a:lnSpc>
              <a:spcBef>
                <a:spcPts val="95"/>
              </a:spcBef>
            </a:pPr>
            <a:r>
              <a:rPr lang="en-US" sz="2800" dirty="0">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rPr>
              <a:t>In this project, we have made a simple Blockchain using the python language and </a:t>
            </a:r>
            <a:r>
              <a:rPr lang="en-US" sz="2800" dirty="0" err="1">
                <a:latin typeface="Times New Roman" panose="02020603050405020304" pitchFamily="18" charset="0"/>
                <a:cs typeface="Times New Roman" panose="02020603050405020304" pitchFamily="18" charset="0"/>
              </a:rPr>
              <a:t>FastAPI</a:t>
            </a:r>
            <a:r>
              <a:rPr lang="en-US" sz="2800" dirty="0">
                <a:latin typeface="Times New Roman" panose="02020603050405020304" pitchFamily="18" charset="0"/>
                <a:cs typeface="Times New Roman" panose="02020603050405020304" pitchFamily="18" charset="0"/>
              </a:rPr>
              <a:t>. A blockchain and its functions are created using methods. It can be used as a ledger where users can store transactions, real estate dealings, and any other kind of transaction. </a:t>
            </a:r>
          </a:p>
          <a:p>
            <a:pPr marL="12700" marR="318770" algn="just">
              <a:lnSpc>
                <a:spcPct val="127899"/>
              </a:lnSpc>
              <a:spcBef>
                <a:spcPts val="95"/>
              </a:spcBef>
            </a:pPr>
            <a:r>
              <a:rPr lang="en-US" sz="2800" dirty="0">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rPr>
              <a:t>The data is encrypted using the SHA-256 algorithm. It’s a cryptographic hash (sometimes called 'digest') a kind of 'signature' for a text or a data file. SHA-256 generates an almost-unique 256- bit (32-byte) signature for a text. The data is first clubbed with proof and index which is then put into a formula that is then been encrypted. The algorithm provides us the hash which can be used for verification of the block. </a:t>
            </a:r>
          </a:p>
          <a:p>
            <a:pPr marL="12700" marR="318770" algn="just">
              <a:lnSpc>
                <a:spcPct val="127899"/>
              </a:lnSpc>
              <a:spcBef>
                <a:spcPts val="95"/>
              </a:spcBef>
            </a:pPr>
            <a:r>
              <a:rPr lang="en-US" sz="2800" dirty="0">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rPr>
              <a:t>Every block also has a proof of work. Proof of work (</a:t>
            </a:r>
            <a:r>
              <a:rPr lang="en-US" sz="2800" dirty="0" err="1">
                <a:latin typeface="Times New Roman" panose="02020603050405020304" pitchFamily="18" charset="0"/>
                <a:cs typeface="Times New Roman" panose="02020603050405020304" pitchFamily="18" charset="0"/>
              </a:rPr>
              <a:t>PoW</a:t>
            </a:r>
            <a:r>
              <a:rPr lang="en-US" sz="2800" dirty="0">
                <a:latin typeface="Times New Roman" panose="02020603050405020304" pitchFamily="18" charset="0"/>
                <a:cs typeface="Times New Roman" panose="02020603050405020304" pitchFamily="18" charset="0"/>
              </a:rPr>
              <a:t>) is a decentralized consensus mechanism that requires members of a network to expend effort solving an arbitrary mathematical puzzle to prevent anybody from gaming the system. It has functions such as mining the block, validating the block, and getting the blockchain. It displays the working of a blockchain and its components like timestamp, </a:t>
            </a:r>
            <a:r>
              <a:rPr lang="en-US" sz="2800" dirty="0" err="1">
                <a:latin typeface="Times New Roman" panose="02020603050405020304" pitchFamily="18" charset="0"/>
                <a:cs typeface="Times New Roman" panose="02020603050405020304" pitchFamily="18" charset="0"/>
              </a:rPr>
              <a:t>PoW</a:t>
            </a:r>
            <a:r>
              <a:rPr lang="en-US" sz="2800" dirty="0">
                <a:latin typeface="Times New Roman" panose="02020603050405020304" pitchFamily="18" charset="0"/>
                <a:cs typeface="Times New Roman" panose="02020603050405020304" pitchFamily="18" charset="0"/>
              </a:rPr>
              <a:t>, index, and hash. Once mined, the block is added to the blockchain at the next index.</a:t>
            </a:r>
            <a:endParaRPr sz="28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title"/>
          </p:nvPr>
        </p:nvSpPr>
        <p:spPr>
          <a:xfrm>
            <a:off x="1016000" y="751885"/>
            <a:ext cx="1651000" cy="1090042"/>
          </a:xfrm>
          <a:prstGeom prst="rect">
            <a:avLst/>
          </a:prstGeom>
        </p:spPr>
        <p:txBody>
          <a:bodyPr vert="horz" wrap="square" lIns="0" tIns="12700" rIns="0" bIns="0" rtlCol="0">
            <a:spAutoFit/>
          </a:bodyPr>
          <a:lstStyle/>
          <a:p>
            <a:pPr marL="12700">
              <a:lnSpc>
                <a:spcPct val="100000"/>
              </a:lnSpc>
              <a:spcBef>
                <a:spcPts val="100"/>
              </a:spcBef>
            </a:pPr>
            <a:r>
              <a:rPr lang="en-IN" sz="7000" spc="710" dirty="0"/>
              <a:t>0</a:t>
            </a:r>
            <a:r>
              <a:rPr sz="7000" spc="-1685" dirty="0"/>
              <a:t>1</a:t>
            </a:r>
            <a:r>
              <a:rPr lang="en-IN" sz="7000" spc="-1685" dirty="0"/>
              <a:t>   </a:t>
            </a:r>
            <a:endParaRPr sz="7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865861"/>
            <a:ext cx="11493336" cy="897682"/>
          </a:xfrm>
          <a:prstGeom prst="rect">
            <a:avLst/>
          </a:prstGeom>
        </p:spPr>
        <p:txBody>
          <a:bodyPr vert="horz" wrap="square" lIns="0" tIns="0" rIns="0" bIns="0" rtlCol="0">
            <a:spAutoFit/>
          </a:bodyPr>
          <a:lstStyle/>
          <a:p>
            <a:pPr marL="12700" marR="5080">
              <a:lnSpc>
                <a:spcPts val="6990"/>
              </a:lnSpc>
            </a:pPr>
            <a:r>
              <a:rPr lang="en-IN" sz="7000" spc="125" dirty="0"/>
              <a:t>PROBLEM DEFINITION</a:t>
            </a:r>
            <a:endParaRPr sz="7000" spc="170" dirty="0"/>
          </a:p>
        </p:txBody>
      </p:sp>
      <p:sp>
        <p:nvSpPr>
          <p:cNvPr id="3" name="object 3"/>
          <p:cNvSpPr/>
          <p:nvPr/>
        </p:nvSpPr>
        <p:spPr>
          <a:xfrm>
            <a:off x="13110863" y="2196938"/>
            <a:ext cx="5177155" cy="123825"/>
          </a:xfrm>
          <a:custGeom>
            <a:avLst/>
            <a:gdLst/>
            <a:ahLst/>
            <a:cxnLst/>
            <a:rect l="l" t="t" r="r" b="b"/>
            <a:pathLst>
              <a:path w="5177155" h="123825">
                <a:moveTo>
                  <a:pt x="0" y="0"/>
                </a:moveTo>
                <a:lnTo>
                  <a:pt x="5177136" y="0"/>
                </a:lnTo>
                <a:lnTo>
                  <a:pt x="5177136" y="123824"/>
                </a:lnTo>
                <a:lnTo>
                  <a:pt x="0" y="123824"/>
                </a:lnTo>
                <a:lnTo>
                  <a:pt x="0" y="0"/>
                </a:lnTo>
                <a:close/>
              </a:path>
            </a:pathLst>
          </a:custGeom>
          <a:solidFill>
            <a:srgbClr val="23676B"/>
          </a:solidFill>
        </p:spPr>
        <p:txBody>
          <a:bodyPr wrap="square" lIns="0" tIns="0" rIns="0" bIns="0" rtlCol="0"/>
          <a:lstStyle/>
          <a:p>
            <a:endParaRPr/>
          </a:p>
        </p:txBody>
      </p:sp>
      <p:sp>
        <p:nvSpPr>
          <p:cNvPr id="4" name="object 4"/>
          <p:cNvSpPr txBox="1"/>
          <p:nvPr/>
        </p:nvSpPr>
        <p:spPr>
          <a:xfrm>
            <a:off x="1254027" y="670037"/>
            <a:ext cx="1463675" cy="1090042"/>
          </a:xfrm>
          <a:prstGeom prst="rect">
            <a:avLst/>
          </a:prstGeom>
        </p:spPr>
        <p:txBody>
          <a:bodyPr vert="horz" wrap="square" lIns="0" tIns="12700" rIns="0" bIns="0" rtlCol="0">
            <a:spAutoFit/>
          </a:bodyPr>
          <a:lstStyle/>
          <a:p>
            <a:pPr marL="12700">
              <a:lnSpc>
                <a:spcPct val="100000"/>
              </a:lnSpc>
              <a:spcBef>
                <a:spcPts val="100"/>
              </a:spcBef>
            </a:pPr>
            <a:r>
              <a:rPr sz="7000" b="1" spc="805" dirty="0">
                <a:solidFill>
                  <a:srgbClr val="23676B"/>
                </a:solidFill>
                <a:latin typeface="Tahoma"/>
                <a:cs typeface="Tahoma"/>
              </a:rPr>
              <a:t>0</a:t>
            </a:r>
            <a:r>
              <a:rPr sz="7000" b="1" spc="-315" dirty="0">
                <a:solidFill>
                  <a:srgbClr val="23676B"/>
                </a:solidFill>
                <a:latin typeface="Tahoma"/>
                <a:cs typeface="Tahoma"/>
              </a:rPr>
              <a:t>2</a:t>
            </a:r>
            <a:endParaRPr sz="7000" dirty="0">
              <a:latin typeface="Tahoma"/>
              <a:cs typeface="Tahoma"/>
            </a:endParaRPr>
          </a:p>
        </p:txBody>
      </p:sp>
      <p:sp>
        <p:nvSpPr>
          <p:cNvPr id="5" name="object 5"/>
          <p:cNvSpPr txBox="1"/>
          <p:nvPr/>
        </p:nvSpPr>
        <p:spPr>
          <a:xfrm>
            <a:off x="990600" y="2933700"/>
            <a:ext cx="13030200" cy="2628284"/>
          </a:xfrm>
          <a:prstGeom prst="rect">
            <a:avLst/>
          </a:prstGeom>
        </p:spPr>
        <p:txBody>
          <a:bodyPr vert="horz" wrap="square" lIns="0" tIns="17145" rIns="0" bIns="0" rtlCol="0">
            <a:spAutoFit/>
          </a:bodyPr>
          <a:lstStyle/>
          <a:p>
            <a:pPr marL="12700" algn="just">
              <a:lnSpc>
                <a:spcPct val="100000"/>
              </a:lnSpc>
              <a:spcBef>
                <a:spcPts val="135"/>
              </a:spcBef>
            </a:pPr>
            <a:r>
              <a:rPr lang="en-US" sz="2800" dirty="0">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rPr>
              <a:t>This blockchain can be used as an immutable ledger that facilitates the process of recording transactions and tracking assets in a business network. An asset can be tangible (a house, car, cash, land) or intangible (intellectual property, patents, copyrights, branding).</a:t>
            </a:r>
          </a:p>
          <a:p>
            <a:pPr marL="12700" algn="just">
              <a:lnSpc>
                <a:spcPct val="100000"/>
              </a:lnSpc>
              <a:spcBef>
                <a:spcPts val="135"/>
              </a:spcBef>
            </a:pPr>
            <a:endParaRPr lang="en-US" sz="2800" dirty="0">
              <a:latin typeface="Times New Roman" panose="02020603050405020304" pitchFamily="18" charset="0"/>
              <a:cs typeface="Times New Roman" panose="02020603050405020304" pitchFamily="18" charset="0"/>
            </a:endParaRPr>
          </a:p>
          <a:p>
            <a:pPr marL="12700" algn="just">
              <a:lnSpc>
                <a:spcPct val="100000"/>
              </a:lnSpc>
              <a:spcBef>
                <a:spcPts val="135"/>
              </a:spcBef>
            </a:pPr>
            <a:r>
              <a:rPr lang="en-US" sz="2800" dirty="0">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rPr>
              <a:t> It can also be used to study the working of blockchains as it contains most of the features of a cryptocurrency blockchain.</a:t>
            </a:r>
            <a:endParaRPr sz="19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46759" y="2308931"/>
            <a:ext cx="5838825" cy="85725"/>
          </a:xfrm>
          <a:custGeom>
            <a:avLst/>
            <a:gdLst/>
            <a:ahLst/>
            <a:cxnLst/>
            <a:rect l="l" t="t" r="r" b="b"/>
            <a:pathLst>
              <a:path w="5838825" h="85725">
                <a:moveTo>
                  <a:pt x="5838824" y="85724"/>
                </a:moveTo>
                <a:lnTo>
                  <a:pt x="0" y="85724"/>
                </a:lnTo>
                <a:lnTo>
                  <a:pt x="0" y="0"/>
                </a:lnTo>
                <a:lnTo>
                  <a:pt x="5838824" y="0"/>
                </a:lnTo>
                <a:lnTo>
                  <a:pt x="5838824" y="85724"/>
                </a:lnTo>
                <a:close/>
              </a:path>
            </a:pathLst>
          </a:custGeom>
          <a:solidFill>
            <a:srgbClr val="23676B"/>
          </a:solidFill>
        </p:spPr>
        <p:txBody>
          <a:bodyPr wrap="square" lIns="0" tIns="0" rIns="0" bIns="0" rtlCol="0"/>
          <a:lstStyle/>
          <a:p>
            <a:endParaRPr/>
          </a:p>
        </p:txBody>
      </p:sp>
      <p:sp>
        <p:nvSpPr>
          <p:cNvPr id="3" name="object 3"/>
          <p:cNvSpPr txBox="1">
            <a:spLocks noGrp="1"/>
          </p:cNvSpPr>
          <p:nvPr>
            <p:ph type="title"/>
          </p:nvPr>
        </p:nvSpPr>
        <p:spPr>
          <a:xfrm>
            <a:off x="2526413" y="717718"/>
            <a:ext cx="10889615" cy="897682"/>
          </a:xfrm>
          <a:prstGeom prst="rect">
            <a:avLst/>
          </a:prstGeom>
        </p:spPr>
        <p:txBody>
          <a:bodyPr vert="horz" wrap="square" lIns="0" tIns="0" rIns="0" bIns="0" rtlCol="0">
            <a:spAutoFit/>
          </a:bodyPr>
          <a:lstStyle/>
          <a:p>
            <a:pPr marL="12700" marR="5080">
              <a:lnSpc>
                <a:spcPts val="6980"/>
              </a:lnSpc>
            </a:pPr>
            <a:r>
              <a:rPr lang="en-IN" sz="7000" spc="-25" dirty="0"/>
              <a:t>INTRODUCTION</a:t>
            </a:r>
            <a:endParaRPr sz="7000" dirty="0"/>
          </a:p>
        </p:txBody>
      </p:sp>
      <p:sp>
        <p:nvSpPr>
          <p:cNvPr id="6" name="object 6"/>
          <p:cNvSpPr txBox="1"/>
          <p:nvPr/>
        </p:nvSpPr>
        <p:spPr>
          <a:xfrm>
            <a:off x="762000" y="3238500"/>
            <a:ext cx="15350258" cy="3909981"/>
          </a:xfrm>
          <a:prstGeom prst="rect">
            <a:avLst/>
          </a:prstGeom>
        </p:spPr>
        <p:txBody>
          <a:bodyPr vert="horz" wrap="square" lIns="0" tIns="17145" rIns="0" bIns="0" rtlCol="0">
            <a:spAutoFit/>
          </a:bodyPr>
          <a:lstStyle/>
          <a:p>
            <a:pPr marL="12700" algn="just">
              <a:lnSpc>
                <a:spcPts val="3835"/>
              </a:lnSpc>
              <a:spcBef>
                <a:spcPts val="135"/>
              </a:spcBef>
            </a:pPr>
            <a:r>
              <a:rPr lang="en-US" sz="2800" dirty="0">
                <a:sym typeface="Wingdings" panose="05000000000000000000" pitchFamily="2" charset="2"/>
              </a:rPr>
              <a:t></a:t>
            </a:r>
            <a:r>
              <a:rPr lang="en-US" sz="2800" dirty="0"/>
              <a:t>The blockchain is an open and distributed ledger. It uses an append-only data structure, meaning new transactions and data can be added to a blockchain, but past data cannot be erased. This results in a verifiable and permanent record of data and transactions between two or more parties. </a:t>
            </a:r>
          </a:p>
          <a:p>
            <a:pPr marL="12700" algn="just">
              <a:lnSpc>
                <a:spcPts val="3835"/>
              </a:lnSpc>
              <a:spcBef>
                <a:spcPts val="135"/>
              </a:spcBef>
            </a:pPr>
            <a:endParaRPr lang="en-US" sz="2800" dirty="0"/>
          </a:p>
          <a:p>
            <a:pPr marL="12700" algn="just">
              <a:lnSpc>
                <a:spcPts val="3835"/>
              </a:lnSpc>
              <a:spcBef>
                <a:spcPts val="135"/>
              </a:spcBef>
            </a:pPr>
            <a:r>
              <a:rPr lang="en-US" sz="2800" dirty="0">
                <a:sym typeface="Wingdings" panose="05000000000000000000" pitchFamily="2" charset="2"/>
              </a:rPr>
              <a:t></a:t>
            </a:r>
            <a:r>
              <a:rPr lang="en-US" sz="2800" dirty="0"/>
              <a:t>Anything from currencies to land titles to votes can be tokenized, stored, and exchanged on a blockchain network. The idea of blockchain technology for real estate administration is being actualized within land registry projects globally to further the efficiency of land and house registries. This idea is to diminish the threat of losing Important data and to provide the best security for it.</a:t>
            </a:r>
            <a:endParaRPr sz="2400" dirty="0">
              <a:latin typeface="Tahoma"/>
              <a:cs typeface="Tahoma"/>
            </a:endParaRPr>
          </a:p>
        </p:txBody>
      </p:sp>
      <p:sp>
        <p:nvSpPr>
          <p:cNvPr id="7" name="object 7"/>
          <p:cNvSpPr txBox="1"/>
          <p:nvPr/>
        </p:nvSpPr>
        <p:spPr>
          <a:xfrm>
            <a:off x="930505" y="539557"/>
            <a:ext cx="1201420" cy="1118870"/>
          </a:xfrm>
          <a:prstGeom prst="rect">
            <a:avLst/>
          </a:prstGeom>
        </p:spPr>
        <p:txBody>
          <a:bodyPr vert="horz" wrap="square" lIns="0" tIns="15875" rIns="0" bIns="0" rtlCol="0">
            <a:spAutoFit/>
          </a:bodyPr>
          <a:lstStyle/>
          <a:p>
            <a:pPr marL="12700">
              <a:lnSpc>
                <a:spcPct val="100000"/>
              </a:lnSpc>
              <a:spcBef>
                <a:spcPts val="125"/>
              </a:spcBef>
            </a:pPr>
            <a:r>
              <a:rPr sz="7000" b="1" spc="695" dirty="0">
                <a:solidFill>
                  <a:srgbClr val="23676B"/>
                </a:solidFill>
                <a:latin typeface="Tahoma"/>
                <a:cs typeface="Tahoma"/>
              </a:rPr>
              <a:t>0</a:t>
            </a:r>
            <a:r>
              <a:rPr sz="7000" b="1" spc="-550" dirty="0">
                <a:solidFill>
                  <a:srgbClr val="23676B"/>
                </a:solidFill>
                <a:latin typeface="Tahoma"/>
                <a:cs typeface="Tahoma"/>
              </a:rPr>
              <a:t>3</a:t>
            </a:r>
            <a:endParaRPr sz="7000" dirty="0">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46759" y="2308931"/>
            <a:ext cx="5838825" cy="85725"/>
          </a:xfrm>
          <a:custGeom>
            <a:avLst/>
            <a:gdLst/>
            <a:ahLst/>
            <a:cxnLst/>
            <a:rect l="l" t="t" r="r" b="b"/>
            <a:pathLst>
              <a:path w="5838825" h="85725">
                <a:moveTo>
                  <a:pt x="5838824" y="85724"/>
                </a:moveTo>
                <a:lnTo>
                  <a:pt x="0" y="85724"/>
                </a:lnTo>
                <a:lnTo>
                  <a:pt x="0" y="0"/>
                </a:lnTo>
                <a:lnTo>
                  <a:pt x="5838824" y="0"/>
                </a:lnTo>
                <a:lnTo>
                  <a:pt x="5838824" y="85724"/>
                </a:lnTo>
                <a:close/>
              </a:path>
            </a:pathLst>
          </a:custGeom>
          <a:solidFill>
            <a:srgbClr val="23676B"/>
          </a:solidFill>
        </p:spPr>
        <p:txBody>
          <a:bodyPr wrap="square" lIns="0" tIns="0" rIns="0" bIns="0" rtlCol="0"/>
          <a:lstStyle/>
          <a:p>
            <a:endParaRPr/>
          </a:p>
        </p:txBody>
      </p:sp>
      <p:sp>
        <p:nvSpPr>
          <p:cNvPr id="3" name="object 3"/>
          <p:cNvSpPr txBox="1">
            <a:spLocks noGrp="1"/>
          </p:cNvSpPr>
          <p:nvPr>
            <p:ph type="title"/>
          </p:nvPr>
        </p:nvSpPr>
        <p:spPr>
          <a:xfrm>
            <a:off x="2526413" y="717718"/>
            <a:ext cx="10889615" cy="897682"/>
          </a:xfrm>
          <a:prstGeom prst="rect">
            <a:avLst/>
          </a:prstGeom>
        </p:spPr>
        <p:txBody>
          <a:bodyPr vert="horz" wrap="square" lIns="0" tIns="0" rIns="0" bIns="0" rtlCol="0">
            <a:spAutoFit/>
          </a:bodyPr>
          <a:lstStyle/>
          <a:p>
            <a:pPr marL="12700" marR="5080">
              <a:lnSpc>
                <a:spcPts val="6980"/>
              </a:lnSpc>
            </a:pPr>
            <a:r>
              <a:rPr lang="en-IN" sz="7000" spc="-25" dirty="0"/>
              <a:t>MODULES</a:t>
            </a:r>
            <a:endParaRPr sz="7000" dirty="0"/>
          </a:p>
        </p:txBody>
      </p:sp>
      <p:sp>
        <p:nvSpPr>
          <p:cNvPr id="6" name="object 6"/>
          <p:cNvSpPr txBox="1"/>
          <p:nvPr/>
        </p:nvSpPr>
        <p:spPr>
          <a:xfrm>
            <a:off x="685800" y="2552700"/>
            <a:ext cx="15350258" cy="5974649"/>
          </a:xfrm>
          <a:prstGeom prst="rect">
            <a:avLst/>
          </a:prstGeom>
        </p:spPr>
        <p:txBody>
          <a:bodyPr vert="horz" wrap="square" lIns="0" tIns="17145" rIns="0" bIns="0" rtlCol="0">
            <a:spAutoFit/>
          </a:bodyPr>
          <a:lstStyle/>
          <a:p>
            <a:pPr marL="12700" algn="just">
              <a:lnSpc>
                <a:spcPts val="3835"/>
              </a:lnSpc>
              <a:spcBef>
                <a:spcPts val="135"/>
              </a:spcBef>
            </a:pPr>
            <a:r>
              <a:rPr lang="en-US" sz="2800" b="1" dirty="0"/>
              <a:t>There are four modules: </a:t>
            </a:r>
          </a:p>
          <a:p>
            <a:pPr marL="12700" algn="just">
              <a:lnSpc>
                <a:spcPts val="3835"/>
              </a:lnSpc>
              <a:spcBef>
                <a:spcPts val="135"/>
              </a:spcBef>
            </a:pPr>
            <a:endParaRPr lang="en-US" sz="2800" dirty="0"/>
          </a:p>
          <a:p>
            <a:pPr marL="12700" algn="just">
              <a:lnSpc>
                <a:spcPts val="3835"/>
              </a:lnSpc>
              <a:spcBef>
                <a:spcPts val="135"/>
              </a:spcBef>
            </a:pPr>
            <a:r>
              <a:rPr lang="en-US" sz="2800" b="1" dirty="0"/>
              <a:t>1) Mine Block</a:t>
            </a:r>
            <a:r>
              <a:rPr lang="en-US" sz="2800" dirty="0"/>
              <a:t>: </a:t>
            </a:r>
          </a:p>
          <a:p>
            <a:pPr marL="12700" algn="just">
              <a:lnSpc>
                <a:spcPts val="3835"/>
              </a:lnSpc>
              <a:spcBef>
                <a:spcPts val="135"/>
              </a:spcBef>
            </a:pPr>
            <a:r>
              <a:rPr lang="en-US" sz="2800" dirty="0"/>
              <a:t>  Here you can enter your transaction and mine the block. The block will then be added to the blockchain    </a:t>
            </a:r>
          </a:p>
          <a:p>
            <a:pPr marL="12700" algn="just">
              <a:lnSpc>
                <a:spcPts val="3835"/>
              </a:lnSpc>
              <a:spcBef>
                <a:spcPts val="135"/>
              </a:spcBef>
            </a:pPr>
            <a:r>
              <a:rPr lang="en-US" sz="2800" dirty="0"/>
              <a:t>  consisting of the index, timestamp, data, proof, and previous hash. </a:t>
            </a:r>
          </a:p>
          <a:p>
            <a:pPr marL="12700" algn="just">
              <a:lnSpc>
                <a:spcPts val="3835"/>
              </a:lnSpc>
              <a:spcBef>
                <a:spcPts val="135"/>
              </a:spcBef>
            </a:pPr>
            <a:r>
              <a:rPr lang="en-US" sz="2800" b="1" dirty="0"/>
              <a:t>2) Get Blockchain</a:t>
            </a:r>
            <a:r>
              <a:rPr lang="en-US" sz="2800" dirty="0"/>
              <a:t>: </a:t>
            </a:r>
          </a:p>
          <a:p>
            <a:pPr marL="12700" algn="just">
              <a:lnSpc>
                <a:spcPts val="3835"/>
              </a:lnSpc>
              <a:spcBef>
                <a:spcPts val="135"/>
              </a:spcBef>
            </a:pPr>
            <a:r>
              <a:rPr lang="en-US" sz="2800" dirty="0"/>
              <a:t>  Here you can see the entire blockchain as a JSON file. </a:t>
            </a:r>
          </a:p>
          <a:p>
            <a:pPr marL="12700" algn="just">
              <a:lnSpc>
                <a:spcPts val="3835"/>
              </a:lnSpc>
              <a:spcBef>
                <a:spcPts val="135"/>
              </a:spcBef>
            </a:pPr>
            <a:r>
              <a:rPr lang="en-US" sz="2800" b="1" dirty="0"/>
              <a:t>3) Validate</a:t>
            </a:r>
            <a:r>
              <a:rPr lang="en-US" sz="2800" dirty="0"/>
              <a:t>: </a:t>
            </a:r>
          </a:p>
          <a:p>
            <a:pPr marL="12700" algn="just">
              <a:lnSpc>
                <a:spcPts val="3835"/>
              </a:lnSpc>
              <a:spcBef>
                <a:spcPts val="135"/>
              </a:spcBef>
            </a:pPr>
            <a:r>
              <a:rPr lang="en-US" sz="2800" dirty="0"/>
              <a:t>  Here you can check whether the block is valid or not. It checks if the previous hash of the current block is    </a:t>
            </a:r>
          </a:p>
          <a:p>
            <a:pPr marL="12700" algn="just">
              <a:lnSpc>
                <a:spcPts val="3835"/>
              </a:lnSpc>
              <a:spcBef>
                <a:spcPts val="135"/>
              </a:spcBef>
            </a:pPr>
            <a:r>
              <a:rPr lang="en-US" sz="2800" dirty="0"/>
              <a:t>  the same as the hash of the previous block. </a:t>
            </a:r>
          </a:p>
          <a:p>
            <a:pPr marL="12700" algn="just">
              <a:lnSpc>
                <a:spcPts val="3835"/>
              </a:lnSpc>
              <a:spcBef>
                <a:spcPts val="135"/>
              </a:spcBef>
            </a:pPr>
            <a:r>
              <a:rPr lang="en-US" sz="2800" b="1" dirty="0"/>
              <a:t>4) Previous Block</a:t>
            </a:r>
            <a:r>
              <a:rPr lang="en-US" sz="2800" dirty="0"/>
              <a:t>:</a:t>
            </a:r>
          </a:p>
          <a:p>
            <a:pPr marL="12700" algn="just">
              <a:lnSpc>
                <a:spcPts val="3835"/>
              </a:lnSpc>
              <a:spcBef>
                <a:spcPts val="135"/>
              </a:spcBef>
            </a:pPr>
            <a:r>
              <a:rPr lang="en-US" sz="2800" dirty="0"/>
              <a:t>  Here you can get the latest block created in your blockchain.</a:t>
            </a:r>
            <a:endParaRPr sz="2400" dirty="0">
              <a:latin typeface="Tahoma"/>
              <a:cs typeface="Tahoma"/>
            </a:endParaRPr>
          </a:p>
        </p:txBody>
      </p:sp>
      <p:sp>
        <p:nvSpPr>
          <p:cNvPr id="7" name="object 7"/>
          <p:cNvSpPr txBox="1"/>
          <p:nvPr/>
        </p:nvSpPr>
        <p:spPr>
          <a:xfrm>
            <a:off x="838200" y="496530"/>
            <a:ext cx="1201420" cy="1118870"/>
          </a:xfrm>
          <a:prstGeom prst="rect">
            <a:avLst/>
          </a:prstGeom>
        </p:spPr>
        <p:txBody>
          <a:bodyPr vert="horz" wrap="square" lIns="0" tIns="15875" rIns="0" bIns="0" rtlCol="0">
            <a:spAutoFit/>
          </a:bodyPr>
          <a:lstStyle/>
          <a:p>
            <a:pPr marL="12700">
              <a:lnSpc>
                <a:spcPct val="100000"/>
              </a:lnSpc>
              <a:spcBef>
                <a:spcPts val="125"/>
              </a:spcBef>
            </a:pPr>
            <a:r>
              <a:rPr sz="7000" b="1" spc="695" dirty="0">
                <a:solidFill>
                  <a:srgbClr val="23676B"/>
                </a:solidFill>
                <a:latin typeface="Tahoma"/>
                <a:cs typeface="Tahoma"/>
              </a:rPr>
              <a:t>0</a:t>
            </a:r>
            <a:r>
              <a:rPr lang="en-IN" sz="7000" b="1" spc="-550" dirty="0">
                <a:solidFill>
                  <a:srgbClr val="23676B"/>
                </a:solidFill>
                <a:latin typeface="Tahoma"/>
                <a:cs typeface="Tahoma"/>
              </a:rPr>
              <a:t>4</a:t>
            </a:r>
            <a:endParaRPr sz="7000" dirty="0">
              <a:latin typeface="Tahoma"/>
              <a:cs typeface="Tahoma"/>
            </a:endParaRPr>
          </a:p>
        </p:txBody>
      </p:sp>
    </p:spTree>
    <p:extLst>
      <p:ext uri="{BB962C8B-B14F-4D97-AF65-F5344CB8AC3E}">
        <p14:creationId xmlns:p14="http://schemas.microsoft.com/office/powerpoint/2010/main" val="288050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46759" y="2308931"/>
            <a:ext cx="5838825" cy="85725"/>
          </a:xfrm>
          <a:custGeom>
            <a:avLst/>
            <a:gdLst/>
            <a:ahLst/>
            <a:cxnLst/>
            <a:rect l="l" t="t" r="r" b="b"/>
            <a:pathLst>
              <a:path w="5838825" h="85725">
                <a:moveTo>
                  <a:pt x="5838824" y="85724"/>
                </a:moveTo>
                <a:lnTo>
                  <a:pt x="0" y="85724"/>
                </a:lnTo>
                <a:lnTo>
                  <a:pt x="0" y="0"/>
                </a:lnTo>
                <a:lnTo>
                  <a:pt x="5838824" y="0"/>
                </a:lnTo>
                <a:lnTo>
                  <a:pt x="5838824" y="85724"/>
                </a:lnTo>
                <a:close/>
              </a:path>
            </a:pathLst>
          </a:custGeom>
          <a:solidFill>
            <a:srgbClr val="23676B"/>
          </a:solidFill>
        </p:spPr>
        <p:txBody>
          <a:bodyPr wrap="square" lIns="0" tIns="0" rIns="0" bIns="0" rtlCol="0"/>
          <a:lstStyle/>
          <a:p>
            <a:endParaRPr/>
          </a:p>
        </p:txBody>
      </p:sp>
      <p:sp>
        <p:nvSpPr>
          <p:cNvPr id="3" name="object 3"/>
          <p:cNvSpPr txBox="1">
            <a:spLocks noGrp="1"/>
          </p:cNvSpPr>
          <p:nvPr>
            <p:ph type="title"/>
          </p:nvPr>
        </p:nvSpPr>
        <p:spPr>
          <a:xfrm>
            <a:off x="2526413" y="717718"/>
            <a:ext cx="10889615" cy="897682"/>
          </a:xfrm>
          <a:prstGeom prst="rect">
            <a:avLst/>
          </a:prstGeom>
        </p:spPr>
        <p:txBody>
          <a:bodyPr vert="horz" wrap="square" lIns="0" tIns="0" rIns="0" bIns="0" rtlCol="0">
            <a:spAutoFit/>
          </a:bodyPr>
          <a:lstStyle/>
          <a:p>
            <a:pPr marL="12700" marR="5080">
              <a:lnSpc>
                <a:spcPts val="6980"/>
              </a:lnSpc>
            </a:pPr>
            <a:r>
              <a:rPr lang="en-IN" sz="7000" spc="-25" dirty="0"/>
              <a:t>IMPLEMENTATION</a:t>
            </a:r>
            <a:endParaRPr sz="7000" dirty="0"/>
          </a:p>
        </p:txBody>
      </p:sp>
      <p:sp>
        <p:nvSpPr>
          <p:cNvPr id="6" name="object 6"/>
          <p:cNvSpPr txBox="1"/>
          <p:nvPr/>
        </p:nvSpPr>
        <p:spPr>
          <a:xfrm>
            <a:off x="609600" y="1982625"/>
            <a:ext cx="15350258" cy="946093"/>
          </a:xfrm>
          <a:prstGeom prst="rect">
            <a:avLst/>
          </a:prstGeom>
        </p:spPr>
        <p:txBody>
          <a:bodyPr vert="horz" wrap="square" lIns="0" tIns="17145" rIns="0" bIns="0" rtlCol="0">
            <a:spAutoFit/>
          </a:bodyPr>
          <a:lstStyle/>
          <a:p>
            <a:pPr marL="12700" algn="just">
              <a:lnSpc>
                <a:spcPts val="3835"/>
              </a:lnSpc>
              <a:spcBef>
                <a:spcPts val="135"/>
              </a:spcBef>
            </a:pPr>
            <a:r>
              <a:rPr lang="en-US" sz="2800" b="1" dirty="0"/>
              <a:t>CODE: </a:t>
            </a:r>
          </a:p>
          <a:p>
            <a:pPr marL="12700" algn="just">
              <a:lnSpc>
                <a:spcPts val="3835"/>
              </a:lnSpc>
              <a:spcBef>
                <a:spcPts val="135"/>
              </a:spcBef>
            </a:pPr>
            <a:endParaRPr sz="2400" dirty="0">
              <a:latin typeface="Tahoma"/>
              <a:cs typeface="Tahoma"/>
            </a:endParaRPr>
          </a:p>
        </p:txBody>
      </p:sp>
      <p:sp>
        <p:nvSpPr>
          <p:cNvPr id="7" name="object 7"/>
          <p:cNvSpPr txBox="1"/>
          <p:nvPr/>
        </p:nvSpPr>
        <p:spPr>
          <a:xfrm>
            <a:off x="838200" y="496530"/>
            <a:ext cx="1201420" cy="1118870"/>
          </a:xfrm>
          <a:prstGeom prst="rect">
            <a:avLst/>
          </a:prstGeom>
        </p:spPr>
        <p:txBody>
          <a:bodyPr vert="horz" wrap="square" lIns="0" tIns="15875" rIns="0" bIns="0" rtlCol="0">
            <a:spAutoFit/>
          </a:bodyPr>
          <a:lstStyle/>
          <a:p>
            <a:pPr marL="12700">
              <a:lnSpc>
                <a:spcPct val="100000"/>
              </a:lnSpc>
              <a:spcBef>
                <a:spcPts val="125"/>
              </a:spcBef>
            </a:pPr>
            <a:r>
              <a:rPr sz="7000" b="1" spc="695" dirty="0">
                <a:solidFill>
                  <a:srgbClr val="23676B"/>
                </a:solidFill>
                <a:latin typeface="Tahoma"/>
                <a:cs typeface="Tahoma"/>
              </a:rPr>
              <a:t>0</a:t>
            </a:r>
            <a:r>
              <a:rPr lang="en-IN" sz="7000" b="1" spc="-550" dirty="0">
                <a:solidFill>
                  <a:srgbClr val="23676B"/>
                </a:solidFill>
                <a:latin typeface="Tahoma"/>
                <a:cs typeface="Tahoma"/>
              </a:rPr>
              <a:t>5</a:t>
            </a:r>
            <a:endParaRPr sz="7000" dirty="0">
              <a:latin typeface="Tahoma"/>
              <a:cs typeface="Tahoma"/>
            </a:endParaRPr>
          </a:p>
        </p:txBody>
      </p:sp>
      <p:pic>
        <p:nvPicPr>
          <p:cNvPr id="8" name="Picture 7">
            <a:extLst>
              <a:ext uri="{FF2B5EF4-FFF2-40B4-BE49-F238E27FC236}">
                <a16:creationId xmlns:a16="http://schemas.microsoft.com/office/drawing/2014/main" id="{BB85B18D-AB65-4F0C-AE64-26AB8594B109}"/>
              </a:ext>
            </a:extLst>
          </p:cNvPr>
          <p:cNvPicPr>
            <a:picLocks noChangeAspect="1"/>
          </p:cNvPicPr>
          <p:nvPr/>
        </p:nvPicPr>
        <p:blipFill>
          <a:blip r:embed="rId2"/>
          <a:stretch>
            <a:fillRect/>
          </a:stretch>
        </p:blipFill>
        <p:spPr>
          <a:xfrm>
            <a:off x="0" y="2552700"/>
            <a:ext cx="9700614" cy="7016582"/>
          </a:xfrm>
          <a:prstGeom prst="rect">
            <a:avLst/>
          </a:prstGeom>
        </p:spPr>
      </p:pic>
      <p:pic>
        <p:nvPicPr>
          <p:cNvPr id="9" name="Picture 8">
            <a:extLst>
              <a:ext uri="{FF2B5EF4-FFF2-40B4-BE49-F238E27FC236}">
                <a16:creationId xmlns:a16="http://schemas.microsoft.com/office/drawing/2014/main" id="{B1C496B2-E900-4096-8B0F-FFED42847735}"/>
              </a:ext>
            </a:extLst>
          </p:cNvPr>
          <p:cNvPicPr>
            <a:picLocks noChangeAspect="1"/>
          </p:cNvPicPr>
          <p:nvPr/>
        </p:nvPicPr>
        <p:blipFill>
          <a:blip r:embed="rId3"/>
          <a:stretch>
            <a:fillRect/>
          </a:stretch>
        </p:blipFill>
        <p:spPr>
          <a:xfrm>
            <a:off x="9829800" y="2552700"/>
            <a:ext cx="8427360" cy="4648200"/>
          </a:xfrm>
          <a:prstGeom prst="rect">
            <a:avLst/>
          </a:prstGeom>
        </p:spPr>
      </p:pic>
    </p:spTree>
    <p:extLst>
      <p:ext uri="{BB962C8B-B14F-4D97-AF65-F5344CB8AC3E}">
        <p14:creationId xmlns:p14="http://schemas.microsoft.com/office/powerpoint/2010/main" val="1795584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B9957223-7353-4845-A553-D483DED70DEE}"/>
              </a:ext>
            </a:extLst>
          </p:cNvPr>
          <p:cNvSpPr txBox="1"/>
          <p:nvPr/>
        </p:nvSpPr>
        <p:spPr>
          <a:xfrm>
            <a:off x="609600" y="571500"/>
            <a:ext cx="15350258" cy="1946367"/>
          </a:xfrm>
          <a:prstGeom prst="rect">
            <a:avLst/>
          </a:prstGeom>
        </p:spPr>
        <p:txBody>
          <a:bodyPr vert="horz" wrap="square" lIns="0" tIns="17145" rIns="0" bIns="0" rtlCol="0">
            <a:spAutoFit/>
          </a:bodyPr>
          <a:lstStyle/>
          <a:p>
            <a:pPr marL="12700" algn="just">
              <a:lnSpc>
                <a:spcPts val="3835"/>
              </a:lnSpc>
              <a:spcBef>
                <a:spcPts val="135"/>
              </a:spcBef>
            </a:pPr>
            <a:r>
              <a:rPr lang="en-US" sz="2800" b="1" dirty="0"/>
              <a:t>OUTPUT :</a:t>
            </a:r>
          </a:p>
          <a:p>
            <a:pPr marL="12700" algn="just">
              <a:lnSpc>
                <a:spcPts val="3835"/>
              </a:lnSpc>
              <a:spcBef>
                <a:spcPts val="135"/>
              </a:spcBef>
            </a:pPr>
            <a:endParaRPr lang="en-US" sz="2800" b="1" dirty="0"/>
          </a:p>
          <a:p>
            <a:pPr marL="12700" algn="just">
              <a:lnSpc>
                <a:spcPts val="3835"/>
              </a:lnSpc>
              <a:spcBef>
                <a:spcPts val="135"/>
              </a:spcBef>
            </a:pPr>
            <a:r>
              <a:rPr lang="en-US" sz="2800" b="1" dirty="0"/>
              <a:t>1) MINE BLOCK:  </a:t>
            </a:r>
          </a:p>
          <a:p>
            <a:pPr marL="12700" algn="just">
              <a:lnSpc>
                <a:spcPts val="3835"/>
              </a:lnSpc>
              <a:spcBef>
                <a:spcPts val="135"/>
              </a:spcBef>
            </a:pPr>
            <a:endParaRPr sz="2400" dirty="0">
              <a:latin typeface="Tahoma"/>
              <a:cs typeface="Tahoma"/>
            </a:endParaRPr>
          </a:p>
        </p:txBody>
      </p:sp>
      <p:pic>
        <p:nvPicPr>
          <p:cNvPr id="5" name="Picture 4">
            <a:extLst>
              <a:ext uri="{FF2B5EF4-FFF2-40B4-BE49-F238E27FC236}">
                <a16:creationId xmlns:a16="http://schemas.microsoft.com/office/drawing/2014/main" id="{5DCE50C8-0A04-4096-BFFC-876B47BC291E}"/>
              </a:ext>
            </a:extLst>
          </p:cNvPr>
          <p:cNvPicPr>
            <a:picLocks noChangeAspect="1"/>
          </p:cNvPicPr>
          <p:nvPr/>
        </p:nvPicPr>
        <p:blipFill>
          <a:blip r:embed="rId2"/>
          <a:stretch>
            <a:fillRect/>
          </a:stretch>
        </p:blipFill>
        <p:spPr>
          <a:xfrm>
            <a:off x="609600" y="2535184"/>
            <a:ext cx="12821794" cy="4741915"/>
          </a:xfrm>
          <a:prstGeom prst="rect">
            <a:avLst/>
          </a:prstGeom>
        </p:spPr>
      </p:pic>
      <p:pic>
        <p:nvPicPr>
          <p:cNvPr id="6" name="Picture 5">
            <a:extLst>
              <a:ext uri="{FF2B5EF4-FFF2-40B4-BE49-F238E27FC236}">
                <a16:creationId xmlns:a16="http://schemas.microsoft.com/office/drawing/2014/main" id="{7F122E10-934C-4832-BCE1-D18A67784A7F}"/>
              </a:ext>
            </a:extLst>
          </p:cNvPr>
          <p:cNvPicPr>
            <a:picLocks noChangeAspect="1"/>
          </p:cNvPicPr>
          <p:nvPr/>
        </p:nvPicPr>
        <p:blipFill>
          <a:blip r:embed="rId3"/>
          <a:stretch>
            <a:fillRect/>
          </a:stretch>
        </p:blipFill>
        <p:spPr>
          <a:xfrm>
            <a:off x="588818" y="7437005"/>
            <a:ext cx="9999461" cy="2278495"/>
          </a:xfrm>
          <a:prstGeom prst="rect">
            <a:avLst/>
          </a:prstGeom>
        </p:spPr>
      </p:pic>
    </p:spTree>
    <p:extLst>
      <p:ext uri="{BB962C8B-B14F-4D97-AF65-F5344CB8AC3E}">
        <p14:creationId xmlns:p14="http://schemas.microsoft.com/office/powerpoint/2010/main" val="118812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6">
            <a:extLst>
              <a:ext uri="{FF2B5EF4-FFF2-40B4-BE49-F238E27FC236}">
                <a16:creationId xmlns:a16="http://schemas.microsoft.com/office/drawing/2014/main" id="{A405CA9D-E129-4A58-88BC-19C85C2532B4}"/>
              </a:ext>
            </a:extLst>
          </p:cNvPr>
          <p:cNvSpPr txBox="1"/>
          <p:nvPr/>
        </p:nvSpPr>
        <p:spPr>
          <a:xfrm>
            <a:off x="457200" y="419100"/>
            <a:ext cx="15350258" cy="946093"/>
          </a:xfrm>
          <a:prstGeom prst="rect">
            <a:avLst/>
          </a:prstGeom>
        </p:spPr>
        <p:txBody>
          <a:bodyPr vert="horz" wrap="square" lIns="0" tIns="17145" rIns="0" bIns="0" rtlCol="0">
            <a:spAutoFit/>
          </a:bodyPr>
          <a:lstStyle/>
          <a:p>
            <a:pPr marL="12700" algn="just">
              <a:lnSpc>
                <a:spcPts val="3835"/>
              </a:lnSpc>
              <a:spcBef>
                <a:spcPts val="135"/>
              </a:spcBef>
            </a:pPr>
            <a:r>
              <a:rPr lang="en-US" sz="2800" b="1" dirty="0"/>
              <a:t>2) GET BLOCKCHAIN: </a:t>
            </a:r>
          </a:p>
          <a:p>
            <a:pPr marL="12700" algn="just">
              <a:lnSpc>
                <a:spcPts val="3835"/>
              </a:lnSpc>
              <a:spcBef>
                <a:spcPts val="135"/>
              </a:spcBef>
            </a:pPr>
            <a:endParaRPr sz="2400" dirty="0">
              <a:latin typeface="Tahoma"/>
              <a:cs typeface="Tahoma"/>
            </a:endParaRPr>
          </a:p>
        </p:txBody>
      </p:sp>
      <p:pic>
        <p:nvPicPr>
          <p:cNvPr id="9" name="Picture 8">
            <a:extLst>
              <a:ext uri="{FF2B5EF4-FFF2-40B4-BE49-F238E27FC236}">
                <a16:creationId xmlns:a16="http://schemas.microsoft.com/office/drawing/2014/main" id="{A62A3C4E-C21E-42D8-A8BD-35708AD904C9}"/>
              </a:ext>
            </a:extLst>
          </p:cNvPr>
          <p:cNvPicPr>
            <a:picLocks noChangeAspect="1"/>
          </p:cNvPicPr>
          <p:nvPr/>
        </p:nvPicPr>
        <p:blipFill>
          <a:blip r:embed="rId2"/>
          <a:stretch>
            <a:fillRect/>
          </a:stretch>
        </p:blipFill>
        <p:spPr>
          <a:xfrm>
            <a:off x="436418" y="1347874"/>
            <a:ext cx="9164782" cy="2705887"/>
          </a:xfrm>
          <a:prstGeom prst="rect">
            <a:avLst/>
          </a:prstGeom>
        </p:spPr>
      </p:pic>
      <p:pic>
        <p:nvPicPr>
          <p:cNvPr id="10" name="Picture 9">
            <a:extLst>
              <a:ext uri="{FF2B5EF4-FFF2-40B4-BE49-F238E27FC236}">
                <a16:creationId xmlns:a16="http://schemas.microsoft.com/office/drawing/2014/main" id="{E26CFEBA-A953-4BD0-B9AE-EF18DCE43E25}"/>
              </a:ext>
            </a:extLst>
          </p:cNvPr>
          <p:cNvPicPr>
            <a:picLocks noChangeAspect="1"/>
          </p:cNvPicPr>
          <p:nvPr/>
        </p:nvPicPr>
        <p:blipFill>
          <a:blip r:embed="rId3"/>
          <a:stretch>
            <a:fillRect/>
          </a:stretch>
        </p:blipFill>
        <p:spPr>
          <a:xfrm>
            <a:off x="436418" y="4381500"/>
            <a:ext cx="10231582" cy="54174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50E79F00-0776-4158-8E22-11DA2B9804F9}"/>
              </a:ext>
            </a:extLst>
          </p:cNvPr>
          <p:cNvSpPr txBox="1"/>
          <p:nvPr/>
        </p:nvSpPr>
        <p:spPr>
          <a:xfrm>
            <a:off x="457200" y="419100"/>
            <a:ext cx="15350258" cy="946093"/>
          </a:xfrm>
          <a:prstGeom prst="rect">
            <a:avLst/>
          </a:prstGeom>
        </p:spPr>
        <p:txBody>
          <a:bodyPr vert="horz" wrap="square" lIns="0" tIns="17145" rIns="0" bIns="0" rtlCol="0">
            <a:spAutoFit/>
          </a:bodyPr>
          <a:lstStyle/>
          <a:p>
            <a:pPr marL="12700" algn="just">
              <a:lnSpc>
                <a:spcPts val="3835"/>
              </a:lnSpc>
              <a:spcBef>
                <a:spcPts val="135"/>
              </a:spcBef>
            </a:pPr>
            <a:r>
              <a:rPr lang="en-US" sz="2800" b="1" dirty="0"/>
              <a:t>3) VALIDATE: </a:t>
            </a:r>
          </a:p>
          <a:p>
            <a:pPr marL="12700" algn="just">
              <a:lnSpc>
                <a:spcPts val="3835"/>
              </a:lnSpc>
              <a:spcBef>
                <a:spcPts val="135"/>
              </a:spcBef>
            </a:pPr>
            <a:endParaRPr sz="2400" dirty="0">
              <a:latin typeface="Tahoma"/>
              <a:cs typeface="Tahoma"/>
            </a:endParaRPr>
          </a:p>
        </p:txBody>
      </p:sp>
      <p:pic>
        <p:nvPicPr>
          <p:cNvPr id="3" name="Picture 2">
            <a:extLst>
              <a:ext uri="{FF2B5EF4-FFF2-40B4-BE49-F238E27FC236}">
                <a16:creationId xmlns:a16="http://schemas.microsoft.com/office/drawing/2014/main" id="{91319986-C622-4C00-9713-280374446027}"/>
              </a:ext>
            </a:extLst>
          </p:cNvPr>
          <p:cNvPicPr>
            <a:picLocks noChangeAspect="1"/>
          </p:cNvPicPr>
          <p:nvPr/>
        </p:nvPicPr>
        <p:blipFill>
          <a:blip r:embed="rId2"/>
          <a:stretch>
            <a:fillRect/>
          </a:stretch>
        </p:blipFill>
        <p:spPr>
          <a:xfrm>
            <a:off x="457199" y="1844646"/>
            <a:ext cx="9106259" cy="2819400"/>
          </a:xfrm>
          <a:prstGeom prst="rect">
            <a:avLst/>
          </a:prstGeom>
        </p:spPr>
      </p:pic>
      <p:pic>
        <p:nvPicPr>
          <p:cNvPr id="4" name="Picture 3">
            <a:extLst>
              <a:ext uri="{FF2B5EF4-FFF2-40B4-BE49-F238E27FC236}">
                <a16:creationId xmlns:a16="http://schemas.microsoft.com/office/drawing/2014/main" id="{5FF4F0B8-7F86-483E-B56E-FDD724660B07}"/>
              </a:ext>
            </a:extLst>
          </p:cNvPr>
          <p:cNvPicPr>
            <a:picLocks noChangeAspect="1"/>
          </p:cNvPicPr>
          <p:nvPr/>
        </p:nvPicPr>
        <p:blipFill>
          <a:blip r:embed="rId3"/>
          <a:stretch>
            <a:fillRect/>
          </a:stretch>
        </p:blipFill>
        <p:spPr>
          <a:xfrm>
            <a:off x="457199" y="5143500"/>
            <a:ext cx="10015784" cy="3048000"/>
          </a:xfrm>
          <a:prstGeom prst="rect">
            <a:avLst/>
          </a:prstGeom>
        </p:spPr>
      </p:pic>
    </p:spTree>
    <p:extLst>
      <p:ext uri="{BB962C8B-B14F-4D97-AF65-F5344CB8AC3E}">
        <p14:creationId xmlns:p14="http://schemas.microsoft.com/office/powerpoint/2010/main" val="1101556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TotalTime>
  <Words>893</Words>
  <Application>Microsoft Office PowerPoint</Application>
  <PresentationFormat>Custom</PresentationFormat>
  <Paragraphs>66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Tahoma</vt:lpstr>
      <vt:lpstr>Times New Roman</vt:lpstr>
      <vt:lpstr>Trebuchet MS</vt:lpstr>
      <vt:lpstr>Office Theme</vt:lpstr>
      <vt:lpstr>Python  Mini-Project</vt:lpstr>
      <vt:lpstr>01   </vt:lpstr>
      <vt:lpstr>PROBLEM DEFINITION</vt:lpstr>
      <vt:lpstr>INTRODUCTION</vt:lpstr>
      <vt:lpstr>MODULES</vt:lpstr>
      <vt:lpstr>IMPLEMENTATION</vt:lpstr>
      <vt:lpstr>PowerPoint Presentation</vt:lpstr>
      <vt:lpstr>PowerPoint Presentation</vt:lpstr>
      <vt:lpstr>PowerPoint Presentation</vt:lpstr>
      <vt:lpstr>PowerPoint Presentation</vt:lpstr>
      <vt:lpstr>CONCLUSION    FUTURE SCOPE</vt:lpstr>
      <vt:lpstr> REFERENCES</vt:lpstr>
      <vt:lpstr> ACKNOWLEDGEMENT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Presentation Tips</dc:title>
  <dc:creator>kadamnikita18</dc:creator>
  <cp:keywords>DAEwwl9Y7Qc,BAErjMi3-Wk</cp:keywords>
  <cp:lastModifiedBy>ARYAN KUMAR</cp:lastModifiedBy>
  <cp:revision>6</cp:revision>
  <dcterms:created xsi:type="dcterms:W3CDTF">2021-11-29T11:44:35Z</dcterms:created>
  <dcterms:modified xsi:type="dcterms:W3CDTF">2022-04-18T20:20:05Z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2021-11-29T00:00:00Z</vt:filetime>
  </property>
  <property fmtid="{D5CDD505-2E9C-101B-9397-08002B2CF9AE}" pid="3" name="Creator">
    <vt:lpwstr>Canva</vt:lpwstr>
  </property>
  <property fmtid="{D5CDD505-2E9C-101B-9397-08002B2CF9AE}" pid="4" name="LastSaved">
    <vt:filetime>2021-11-29T00:00:00Z</vt:filetime>
  </property>
</Properties>
</file>