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8"/>
  </p:notesMasterIdLst>
  <p:handoutMasterIdLst>
    <p:handoutMasterId r:id="rId69"/>
  </p:handoutMasterIdLst>
  <p:sldIdLst>
    <p:sldId id="256" r:id="rId2"/>
    <p:sldId id="291" r:id="rId3"/>
    <p:sldId id="290" r:id="rId4"/>
    <p:sldId id="292" r:id="rId5"/>
    <p:sldId id="260" r:id="rId6"/>
    <p:sldId id="261" r:id="rId7"/>
    <p:sldId id="262" r:id="rId8"/>
    <p:sldId id="287" r:id="rId9"/>
    <p:sldId id="353" r:id="rId10"/>
    <p:sldId id="339" r:id="rId11"/>
    <p:sldId id="352" r:id="rId12"/>
    <p:sldId id="293" r:id="rId13"/>
    <p:sldId id="298" r:id="rId14"/>
    <p:sldId id="295" r:id="rId15"/>
    <p:sldId id="265" r:id="rId16"/>
    <p:sldId id="267" r:id="rId17"/>
    <p:sldId id="334" r:id="rId18"/>
    <p:sldId id="335" r:id="rId19"/>
    <p:sldId id="271" r:id="rId20"/>
    <p:sldId id="268" r:id="rId21"/>
    <p:sldId id="283" r:id="rId22"/>
    <p:sldId id="362" r:id="rId23"/>
    <p:sldId id="278" r:id="rId24"/>
    <p:sldId id="272" r:id="rId25"/>
    <p:sldId id="279" r:id="rId26"/>
    <p:sldId id="297" r:id="rId27"/>
    <p:sldId id="288" r:id="rId28"/>
    <p:sldId id="289" r:id="rId29"/>
    <p:sldId id="336" r:id="rId30"/>
    <p:sldId id="270" r:id="rId31"/>
    <p:sldId id="274" r:id="rId32"/>
    <p:sldId id="299" r:id="rId33"/>
    <p:sldId id="337" r:id="rId34"/>
    <p:sldId id="300" r:id="rId35"/>
    <p:sldId id="301" r:id="rId36"/>
    <p:sldId id="313" r:id="rId37"/>
    <p:sldId id="302" r:id="rId38"/>
    <p:sldId id="346" r:id="rId39"/>
    <p:sldId id="317" r:id="rId40"/>
    <p:sldId id="349" r:id="rId41"/>
    <p:sldId id="345" r:id="rId42"/>
    <p:sldId id="351" r:id="rId43"/>
    <p:sldId id="357" r:id="rId44"/>
    <p:sldId id="341" r:id="rId45"/>
    <p:sldId id="354" r:id="rId46"/>
    <p:sldId id="347" r:id="rId47"/>
    <p:sldId id="361" r:id="rId48"/>
    <p:sldId id="358" r:id="rId49"/>
    <p:sldId id="364" r:id="rId50"/>
    <p:sldId id="365" r:id="rId51"/>
    <p:sldId id="307" r:id="rId52"/>
    <p:sldId id="355" r:id="rId53"/>
    <p:sldId id="309" r:id="rId54"/>
    <p:sldId id="350" r:id="rId55"/>
    <p:sldId id="356" r:id="rId56"/>
    <p:sldId id="363" r:id="rId57"/>
    <p:sldId id="320" r:id="rId58"/>
    <p:sldId id="344" r:id="rId59"/>
    <p:sldId id="325" r:id="rId60"/>
    <p:sldId id="342" r:id="rId61"/>
    <p:sldId id="327" r:id="rId62"/>
    <p:sldId id="329" r:id="rId63"/>
    <p:sldId id="348" r:id="rId64"/>
    <p:sldId id="331" r:id="rId65"/>
    <p:sldId id="333" r:id="rId66"/>
    <p:sldId id="33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287"/>
            <p14:sldId id="353"/>
            <p14:sldId id="339"/>
            <p14:sldId id="352"/>
            <p14:sldId id="293"/>
            <p14:sldId id="298"/>
            <p14:sldId id="295"/>
            <p14:sldId id="265"/>
            <p14:sldId id="267"/>
            <p14:sldId id="334"/>
            <p14:sldId id="335"/>
            <p14:sldId id="271"/>
            <p14:sldId id="268"/>
            <p14:sldId id="283"/>
            <p14:sldId id="362"/>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57"/>
            <p14:sldId id="341"/>
            <p14:sldId id="354"/>
            <p14:sldId id="347"/>
            <p14:sldId id="361"/>
            <p14:sldId id="358"/>
            <p14:sldId id="364"/>
            <p14:sldId id="365"/>
            <p14:sldId id="307"/>
            <p14:sldId id="355"/>
            <p14:sldId id="309"/>
            <p14:sldId id="350"/>
            <p14:sldId id="356"/>
            <p14:sldId id="363"/>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EF881-33FB-478A-8742-FC491FDDC784}" v="107" dt="2021-12-02T18:01:56.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s, Scott" userId="16ec548f-6893-4103-84e6-ef62460f92e2" providerId="ADAL" clId="{851EF881-33FB-478A-8742-FC491FDDC784}"/>
    <pc:docChg chg="undo custSel addSld delSld modSld sldOrd modMainMaster modSection">
      <pc:chgData name="Peters, Scott" userId="16ec548f-6893-4103-84e6-ef62460f92e2" providerId="ADAL" clId="{851EF881-33FB-478A-8742-FC491FDDC784}" dt="2021-12-02T20:36:13.569" v="5532" actId="20577"/>
      <pc:docMkLst>
        <pc:docMk/>
      </pc:docMkLst>
      <pc:sldChg chg="addSp delSp modSp mod delDesignElem">
        <pc:chgData name="Peters, Scott" userId="16ec548f-6893-4103-84e6-ef62460f92e2" providerId="ADAL" clId="{851EF881-33FB-478A-8742-FC491FDDC784}" dt="2021-12-02T16:06:20.432" v="3420" actId="20577"/>
        <pc:sldMkLst>
          <pc:docMk/>
          <pc:sldMk cId="1333711076" sldId="256"/>
        </pc:sldMkLst>
        <pc:spChg chg="mod">
          <ac:chgData name="Peters, Scott" userId="16ec548f-6893-4103-84e6-ef62460f92e2" providerId="ADAL" clId="{851EF881-33FB-478A-8742-FC491FDDC784}" dt="2021-12-02T16:06:20.432" v="3420" actId="20577"/>
          <ac:spMkLst>
            <pc:docMk/>
            <pc:sldMk cId="1333711076" sldId="256"/>
            <ac:spMk id="2" creationId="{95A11AA8-83C3-417B-941D-1E061FA220DD}"/>
          </ac:spMkLst>
        </pc:spChg>
        <pc:spChg chg="mod">
          <ac:chgData name="Peters, Scott" userId="16ec548f-6893-4103-84e6-ef62460f92e2" providerId="ADAL" clId="{851EF881-33FB-478A-8742-FC491FDDC784}" dt="2021-12-02T14:24:51.412" v="190"/>
          <ac:spMkLst>
            <pc:docMk/>
            <pc:sldMk cId="1333711076" sldId="256"/>
            <ac:spMk id="5" creationId="{E6414BFB-23D6-4B25-A3AF-BCB33F18C643}"/>
          </ac:spMkLst>
        </pc:spChg>
        <pc:spChg chg="add del">
          <ac:chgData name="Peters, Scott" userId="16ec548f-6893-4103-84e6-ef62460f92e2" providerId="ADAL" clId="{851EF881-33FB-478A-8742-FC491FDDC784}" dt="2021-12-02T14:24:51.412" v="190"/>
          <ac:spMkLst>
            <pc:docMk/>
            <pc:sldMk cId="1333711076" sldId="256"/>
            <ac:spMk id="34" creationId="{CC1CA635-2D9C-4E3E-820F-5FE35AC143B2}"/>
          </ac:spMkLst>
        </pc:spChg>
        <pc:cxnChg chg="add del">
          <ac:chgData name="Peters, Scott" userId="16ec548f-6893-4103-84e6-ef62460f92e2" providerId="ADAL" clId="{851EF881-33FB-478A-8742-FC491FDDC784}" dt="2021-12-02T14:24:51.412" v="190"/>
          <ac:cxnSpMkLst>
            <pc:docMk/>
            <pc:sldMk cId="1333711076" sldId="256"/>
            <ac:cxnSpMk id="36" creationId="{E0E62FBC-456F-48AE-91ED-3956405D76D2}"/>
          </ac:cxnSpMkLst>
        </pc:cxnChg>
      </pc:sldChg>
      <pc:sldChg chg="addSp delSp modSp modTransition delDesignElem">
        <pc:chgData name="Peters, Scott" userId="16ec548f-6893-4103-84e6-ef62460f92e2" providerId="ADAL" clId="{851EF881-33FB-478A-8742-FC491FDDC784}" dt="2021-12-02T14:24:51.412" v="190"/>
        <pc:sldMkLst>
          <pc:docMk/>
          <pc:sldMk cId="3767843380" sldId="260"/>
        </pc:sldMkLst>
        <pc:spChg chg="mod">
          <ac:chgData name="Peters, Scott" userId="16ec548f-6893-4103-84e6-ef62460f92e2" providerId="ADAL" clId="{851EF881-33FB-478A-8742-FC491FDDC784}" dt="2021-12-02T14:24:51.412" v="190"/>
          <ac:spMkLst>
            <pc:docMk/>
            <pc:sldMk cId="3767843380" sldId="260"/>
            <ac:spMk id="6" creationId="{D8504668-633C-4A08-9FA7-C619FD6C685B}"/>
          </ac:spMkLst>
        </pc:spChg>
        <pc:spChg chg="add del">
          <ac:chgData name="Peters, Scott" userId="16ec548f-6893-4103-84e6-ef62460f92e2" providerId="ADAL" clId="{851EF881-33FB-478A-8742-FC491FDDC784}" dt="2021-12-02T14:24:51.412" v="190"/>
          <ac:spMkLst>
            <pc:docMk/>
            <pc:sldMk cId="3767843380" sldId="260"/>
            <ac:spMk id="15" creationId="{B0890400-BB8B-4A44-AB63-65C7CA223EBA}"/>
          </ac:spMkLst>
        </pc:spChg>
        <pc:cxnChg chg="add del">
          <ac:chgData name="Peters, Scott" userId="16ec548f-6893-4103-84e6-ef62460f92e2" providerId="ADAL" clId="{851EF881-33FB-478A-8742-FC491FDDC784}" dt="2021-12-02T14:24:51.412" v="190"/>
          <ac:cxnSpMkLst>
            <pc:docMk/>
            <pc:sldMk cId="3767843380" sldId="260"/>
            <ac:cxnSpMk id="13" creationId="{B821C225-5C4D-4168-90AF-3D263D72CBA2}"/>
          </ac:cxnSpMkLst>
        </pc:cxnChg>
        <pc:cxnChg chg="add del">
          <ac:chgData name="Peters, Scott" userId="16ec548f-6893-4103-84e6-ef62460f92e2" providerId="ADAL" clId="{851EF881-33FB-478A-8742-FC491FDDC784}" dt="2021-12-02T14:24:51.412" v="190"/>
          <ac:cxnSpMkLst>
            <pc:docMk/>
            <pc:sldMk cId="3767843380" sldId="260"/>
            <ac:cxnSpMk id="17" creationId="{4D39B797-CDC6-4529-8A36-9CBFC9816337}"/>
          </ac:cxnSpMkLst>
        </pc:cxnChg>
      </pc:sldChg>
      <pc:sldChg chg="addSp delSp modSp mod modTransition delDesignElem">
        <pc:chgData name="Peters, Scott" userId="16ec548f-6893-4103-84e6-ef62460f92e2" providerId="ADAL" clId="{851EF881-33FB-478A-8742-FC491FDDC784}" dt="2021-12-02T14:24:51.412" v="190"/>
        <pc:sldMkLst>
          <pc:docMk/>
          <pc:sldMk cId="11258929" sldId="261"/>
        </pc:sldMkLst>
        <pc:spChg chg="mod">
          <ac:chgData name="Peters, Scott" userId="16ec548f-6893-4103-84e6-ef62460f92e2" providerId="ADAL" clId="{851EF881-33FB-478A-8742-FC491FDDC784}" dt="2021-12-02T14:24:51.412" v="190"/>
          <ac:spMkLst>
            <pc:docMk/>
            <pc:sldMk cId="11258929" sldId="261"/>
            <ac:spMk id="2" creationId="{9CEF44B1-B075-4163-B15A-7824526B6213}"/>
          </ac:spMkLst>
        </pc:spChg>
        <pc:spChg chg="mod">
          <ac:chgData name="Peters, Scott" userId="16ec548f-6893-4103-84e6-ef62460f92e2" providerId="ADAL" clId="{851EF881-33FB-478A-8742-FC491FDDC784}" dt="2021-12-02T14:24:51.412" v="190"/>
          <ac:spMkLst>
            <pc:docMk/>
            <pc:sldMk cId="11258929" sldId="261"/>
            <ac:spMk id="33" creationId="{85604640-4EC6-4CE2-8F33-C8CFB5B5F35E}"/>
          </ac:spMkLst>
        </pc:spChg>
        <pc:spChg chg="mod">
          <ac:chgData name="Peters, Scott" userId="16ec548f-6893-4103-84e6-ef62460f92e2" providerId="ADAL" clId="{851EF881-33FB-478A-8742-FC491FDDC784}" dt="2021-11-29T15:05:59.233" v="4" actId="20577"/>
          <ac:spMkLst>
            <pc:docMk/>
            <pc:sldMk cId="11258929" sldId="261"/>
            <ac:spMk id="35" creationId="{29D9AD21-52DF-4E22-9E1C-D48707E35C38}"/>
          </ac:spMkLst>
        </pc:spChg>
        <pc:spChg chg="add del">
          <ac:chgData name="Peters, Scott" userId="16ec548f-6893-4103-84e6-ef62460f92e2" providerId="ADAL" clId="{851EF881-33FB-478A-8742-FC491FDDC784}" dt="2021-12-02T14:24:51.412" v="190"/>
          <ac:spMkLst>
            <pc:docMk/>
            <pc:sldMk cId="11258929" sldId="261"/>
            <ac:spMk id="41" creationId="{77D7B666-D5E6-48CE-B26A-FB5E5C34AF90}"/>
          </ac:spMkLst>
        </pc:spChg>
        <pc:spChg chg="add del">
          <ac:chgData name="Peters, Scott" userId="16ec548f-6893-4103-84e6-ef62460f92e2" providerId="ADAL" clId="{851EF881-33FB-478A-8742-FC491FDDC784}" dt="2021-12-02T14:24:51.412" v="190"/>
          <ac:spMkLst>
            <pc:docMk/>
            <pc:sldMk cId="11258929" sldId="261"/>
            <ac:spMk id="43" creationId="{F6EE670A-A41A-44AD-BC1C-2090365EB5B3}"/>
          </ac:spMkLst>
        </pc:spChg>
        <pc:cxnChg chg="add del">
          <ac:chgData name="Peters, Scott" userId="16ec548f-6893-4103-84e6-ef62460f92e2" providerId="ADAL" clId="{851EF881-33FB-478A-8742-FC491FDDC784}" dt="2021-12-02T14:24:51.412" v="190"/>
          <ac:cxnSpMkLst>
            <pc:docMk/>
            <pc:sldMk cId="11258929" sldId="261"/>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20:29:52.111" v="5268" actId="20577"/>
        <pc:sldMkLst>
          <pc:docMk/>
          <pc:sldMk cId="3664488090" sldId="262"/>
        </pc:sldMkLst>
        <pc:spChg chg="mod">
          <ac:chgData name="Peters, Scott" userId="16ec548f-6893-4103-84e6-ef62460f92e2" providerId="ADAL" clId="{851EF881-33FB-478A-8742-FC491FDDC784}" dt="2021-12-02T20:29:52.111" v="5268" actId="20577"/>
          <ac:spMkLst>
            <pc:docMk/>
            <pc:sldMk cId="3664488090" sldId="262"/>
            <ac:spMk id="3" creationId="{A135260C-A044-421D-97ED-D87C220684BD}"/>
          </ac:spMkLst>
        </pc:spChg>
        <pc:spChg chg="mod">
          <ac:chgData name="Peters, Scott" userId="16ec548f-6893-4103-84e6-ef62460f92e2" providerId="ADAL" clId="{851EF881-33FB-478A-8742-FC491FDDC784}" dt="2021-12-02T14:27:38.742" v="216" actId="207"/>
          <ac:spMkLst>
            <pc:docMk/>
            <pc:sldMk cId="3664488090" sldId="262"/>
            <ac:spMk id="9" creationId="{1CE6B3E9-15EA-455C-BC1E-BB6A4E4AFCBA}"/>
          </ac:spMkLst>
        </pc:spChg>
        <pc:spChg chg="mod">
          <ac:chgData name="Peters, Scott" userId="16ec548f-6893-4103-84e6-ef62460f92e2" providerId="ADAL" clId="{851EF881-33FB-478A-8742-FC491FDDC784}" dt="2021-12-02T14:24:51.412" v="190"/>
          <ac:spMkLst>
            <pc:docMk/>
            <pc:sldMk cId="3664488090" sldId="262"/>
            <ac:spMk id="10" creationId="{BAD74553-262C-4647-9354-D68F18787B97}"/>
          </ac:spMkLst>
        </pc:spChg>
        <pc:spChg chg="add mod">
          <ac:chgData name="Peters, Scott" userId="16ec548f-6893-4103-84e6-ef62460f92e2" providerId="ADAL" clId="{851EF881-33FB-478A-8742-FC491FDDC784}" dt="2021-12-02T15:10:22.175" v="1758" actId="14100"/>
          <ac:spMkLst>
            <pc:docMk/>
            <pc:sldMk cId="3664488090" sldId="262"/>
            <ac:spMk id="11" creationId="{98427B85-63E6-4326-A634-79C09D76F0AB}"/>
          </ac:spMkLst>
        </pc:spChg>
        <pc:spChg chg="add del">
          <ac:chgData name="Peters, Scott" userId="16ec548f-6893-4103-84e6-ef62460f92e2" providerId="ADAL" clId="{851EF881-33FB-478A-8742-FC491FDDC784}" dt="2021-12-02T14:24:51.412" v="190"/>
          <ac:spMkLst>
            <pc:docMk/>
            <pc:sldMk cId="3664488090" sldId="262"/>
            <ac:spMk id="18" creationId="{81AEB8A9-B768-4E30-BA55-D919E6687343}"/>
          </ac:spMkLst>
        </pc:spChg>
        <pc:picChg chg="mod">
          <ac:chgData name="Peters, Scott" userId="16ec548f-6893-4103-84e6-ef62460f92e2" providerId="ADAL" clId="{851EF881-33FB-478A-8742-FC491FDDC784}" dt="2021-12-02T14:17:30.839" v="37" actId="108"/>
          <ac:picMkLst>
            <pc:docMk/>
            <pc:sldMk cId="3664488090" sldId="262"/>
            <ac:picMk id="4" creationId="{7D678695-F07C-4E4E-AA72-E3440471FD10}"/>
          </ac:picMkLst>
        </pc:picChg>
        <pc:cxnChg chg="add del">
          <ac:chgData name="Peters, Scott" userId="16ec548f-6893-4103-84e6-ef62460f92e2" providerId="ADAL" clId="{851EF881-33FB-478A-8742-FC491FDDC784}" dt="2021-12-02T14:24:51.412" v="190"/>
          <ac:cxnSpMkLst>
            <pc:docMk/>
            <pc:sldMk cId="3664488090" sldId="262"/>
            <ac:cxnSpMk id="16" creationId="{9200C8B5-FB5A-4F8B-A9BD-693C051418A3}"/>
          </ac:cxnSpMkLst>
        </pc:cxnChg>
      </pc:sldChg>
      <pc:sldChg chg="addSp delSp modSp mod modTransition delDesignElem">
        <pc:chgData name="Peters, Scott" userId="16ec548f-6893-4103-84e6-ef62460f92e2" providerId="ADAL" clId="{851EF881-33FB-478A-8742-FC491FDDC784}" dt="2021-12-02T14:24:51.412" v="190"/>
        <pc:sldMkLst>
          <pc:docMk/>
          <pc:sldMk cId="853993984" sldId="265"/>
        </pc:sldMkLst>
        <pc:spChg chg="mod">
          <ac:chgData name="Peters, Scott" userId="16ec548f-6893-4103-84e6-ef62460f92e2" providerId="ADAL" clId="{851EF881-33FB-478A-8742-FC491FDDC784}" dt="2021-12-02T14:24:51.412" v="190"/>
          <ac:spMkLst>
            <pc:docMk/>
            <pc:sldMk cId="853993984" sldId="265"/>
            <ac:spMk id="10" creationId="{C5360D71-503F-4871-91C4-F925EC61B637}"/>
          </ac:spMkLst>
        </pc:spChg>
        <pc:spChg chg="mod">
          <ac:chgData name="Peters, Scott" userId="16ec548f-6893-4103-84e6-ef62460f92e2" providerId="ADAL" clId="{851EF881-33FB-478A-8742-FC491FDDC784}" dt="2021-12-02T14:24:51.412" v="190"/>
          <ac:spMkLst>
            <pc:docMk/>
            <pc:sldMk cId="853993984" sldId="265"/>
            <ac:spMk id="21" creationId="{5C51EEBF-2B7A-4C5F-9FF3-24C4DD7C1094}"/>
          </ac:spMkLst>
        </pc:spChg>
        <pc:spChg chg="add del">
          <ac:chgData name="Peters, Scott" userId="16ec548f-6893-4103-84e6-ef62460f92e2" providerId="ADAL" clId="{851EF881-33FB-478A-8742-FC491FDDC784}" dt="2021-12-02T14:24:51.412" v="190"/>
          <ac:spMkLst>
            <pc:docMk/>
            <pc:sldMk cId="853993984" sldId="265"/>
            <ac:spMk id="28" creationId="{4FAE1107-CEC3-4041-8BAA-CDB6F6759B35}"/>
          </ac:spMkLst>
        </pc:spChg>
        <pc:picChg chg="mod">
          <ac:chgData name="Peters, Scott" userId="16ec548f-6893-4103-84e6-ef62460f92e2" providerId="ADAL" clId="{851EF881-33FB-478A-8742-FC491FDDC784}" dt="2021-12-02T14:18:02.060" v="50" actId="108"/>
          <ac:picMkLst>
            <pc:docMk/>
            <pc:sldMk cId="853993984" sldId="265"/>
            <ac:picMk id="5" creationId="{70CA7343-3DCE-40D4-AE32-060454FB2B69}"/>
          </ac:picMkLst>
        </pc:picChg>
        <pc:cxnChg chg="add del">
          <ac:chgData name="Peters, Scott" userId="16ec548f-6893-4103-84e6-ef62460f92e2" providerId="ADAL" clId="{851EF881-33FB-478A-8742-FC491FDDC784}" dt="2021-12-02T14:24:51.412" v="190"/>
          <ac:cxnSpMkLst>
            <pc:docMk/>
            <pc:sldMk cId="853993984" sldId="265"/>
            <ac:cxnSpMk id="26" creationId="{9200C8B5-FB5A-4F8B-A9BD-693C051418A3}"/>
          </ac:cxnSpMkLst>
        </pc:cxnChg>
        <pc:cxnChg chg="add del">
          <ac:chgData name="Peters, Scott" userId="16ec548f-6893-4103-84e6-ef62460f92e2" providerId="ADAL" clId="{851EF881-33FB-478A-8742-FC491FDDC784}" dt="2021-12-02T14:24:51.412" v="190"/>
          <ac:cxnSpMkLst>
            <pc:docMk/>
            <pc:sldMk cId="853993984" sldId="265"/>
            <ac:cxnSpMk id="30" creationId="{1AEA88FB-F5DD-45CE-AAE1-7B33D0ABDD25}"/>
          </ac:cxnSpMkLst>
        </pc:cxnChg>
      </pc:sldChg>
      <pc:sldChg chg="modSp mod modTransition">
        <pc:chgData name="Peters, Scott" userId="16ec548f-6893-4103-84e6-ef62460f92e2" providerId="ADAL" clId="{851EF881-33FB-478A-8742-FC491FDDC784}" dt="2021-12-02T15:11:13.430" v="1762" actId="1076"/>
        <pc:sldMkLst>
          <pc:docMk/>
          <pc:sldMk cId="1862158982" sldId="267"/>
        </pc:sldMkLst>
        <pc:spChg chg="mod">
          <ac:chgData name="Peters, Scott" userId="16ec548f-6893-4103-84e6-ef62460f92e2" providerId="ADAL" clId="{851EF881-33FB-478A-8742-FC491FDDC784}" dt="2021-12-02T15:11:13.430" v="1762" actId="1076"/>
          <ac:spMkLst>
            <pc:docMk/>
            <pc:sldMk cId="1862158982" sldId="267"/>
            <ac:spMk id="8" creationId="{A4EE34E0-F05B-40C5-BD02-AFEEDD3788F2}"/>
          </ac:spMkLst>
        </pc:spChg>
        <pc:spChg chg="mod">
          <ac:chgData name="Peters, Scott" userId="16ec548f-6893-4103-84e6-ef62460f92e2" providerId="ADAL" clId="{851EF881-33FB-478A-8742-FC491FDDC784}" dt="2021-12-02T14:24:51.412" v="190"/>
          <ac:spMkLst>
            <pc:docMk/>
            <pc:sldMk cId="1862158982" sldId="267"/>
            <ac:spMk id="10" creationId="{7D953392-608F-441E-B84A-B8841E10FB35}"/>
          </ac:spMkLst>
        </pc:spChg>
        <pc:picChg chg="mod">
          <ac:chgData name="Peters, Scott" userId="16ec548f-6893-4103-84e6-ef62460f92e2" providerId="ADAL" clId="{851EF881-33FB-478A-8742-FC491FDDC784}" dt="2021-12-02T14:17:59.710" v="49" actId="108"/>
          <ac:picMkLst>
            <pc:docMk/>
            <pc:sldMk cId="1862158982" sldId="267"/>
            <ac:picMk id="6" creationId="{48520086-8E59-41E5-BE79-0EA158404D30}"/>
          </ac:picMkLst>
        </pc:picChg>
      </pc:sldChg>
      <pc:sldChg chg="addSp delSp modSp mod modTransition delDesignElem">
        <pc:chgData name="Peters, Scott" userId="16ec548f-6893-4103-84e6-ef62460f92e2" providerId="ADAL" clId="{851EF881-33FB-478A-8742-FC491FDDC784}" dt="2021-12-02T16:31:47.038" v="3879" actId="2710"/>
        <pc:sldMkLst>
          <pc:docMk/>
          <pc:sldMk cId="1668345886" sldId="268"/>
        </pc:sldMkLst>
        <pc:spChg chg="mod">
          <ac:chgData name="Peters, Scott" userId="16ec548f-6893-4103-84e6-ef62460f92e2" providerId="ADAL" clId="{851EF881-33FB-478A-8742-FC491FDDC784}" dt="2021-12-02T16:31:47.038" v="3879" actId="2710"/>
          <ac:spMkLst>
            <pc:docMk/>
            <pc:sldMk cId="1668345886" sldId="268"/>
            <ac:spMk id="2" creationId="{99892960-458F-4426-B086-D928055FDD7B}"/>
          </ac:spMkLst>
        </pc:spChg>
        <pc:spChg chg="mod">
          <ac:chgData name="Peters, Scott" userId="16ec548f-6893-4103-84e6-ef62460f92e2" providerId="ADAL" clId="{851EF881-33FB-478A-8742-FC491FDDC784}" dt="2021-12-02T14:24:51.412" v="190"/>
          <ac:spMkLst>
            <pc:docMk/>
            <pc:sldMk cId="1668345886" sldId="268"/>
            <ac:spMk id="8" creationId="{896E312C-5F96-48DB-9363-E5C39A0A2F1D}"/>
          </ac:spMkLst>
        </pc:spChg>
        <pc:spChg chg="add del">
          <ac:chgData name="Peters, Scott" userId="16ec548f-6893-4103-84e6-ef62460f92e2" providerId="ADAL" clId="{851EF881-33FB-478A-8742-FC491FDDC784}" dt="2021-12-02T14:24:51.412" v="190"/>
          <ac:spMkLst>
            <pc:docMk/>
            <pc:sldMk cId="1668345886" sldId="268"/>
            <ac:spMk id="22" creationId="{77D7B666-D5E6-48CE-B26A-FB5E5C34AF90}"/>
          </ac:spMkLst>
        </pc:spChg>
        <pc:spChg chg="add del">
          <ac:chgData name="Peters, Scott" userId="16ec548f-6893-4103-84e6-ef62460f92e2" providerId="ADAL" clId="{851EF881-33FB-478A-8742-FC491FDDC784}" dt="2021-12-02T14:24:51.412" v="190"/>
          <ac:spMkLst>
            <pc:docMk/>
            <pc:sldMk cId="1668345886" sldId="268"/>
            <ac:spMk id="23" creationId="{F6EE670A-A41A-44AD-BC1C-2090365EB5B3}"/>
          </ac:spMkLst>
        </pc:spChg>
        <pc:cxnChg chg="add del">
          <ac:chgData name="Peters, Scott" userId="16ec548f-6893-4103-84e6-ef62460f92e2" providerId="ADAL" clId="{851EF881-33FB-478A-8742-FC491FDDC784}" dt="2021-12-02T14:24:51.412" v="190"/>
          <ac:cxnSpMkLst>
            <pc:docMk/>
            <pc:sldMk cId="1668345886" sldId="268"/>
            <ac:cxnSpMk id="21" creationId="{B821C225-5C4D-4168-90AF-3D263D72CBA2}"/>
          </ac:cxnSpMkLst>
        </pc:cxnChg>
      </pc:sldChg>
      <pc:sldChg chg="addSp delSp modSp mod modTransition delDesignElem">
        <pc:chgData name="Peters, Scott" userId="16ec548f-6893-4103-84e6-ef62460f92e2" providerId="ADAL" clId="{851EF881-33FB-478A-8742-FC491FDDC784}" dt="2021-12-02T14:24:51.412" v="190"/>
        <pc:sldMkLst>
          <pc:docMk/>
          <pc:sldMk cId="2756977862" sldId="270"/>
        </pc:sldMkLst>
        <pc:spChg chg="mod">
          <ac:chgData name="Peters, Scott" userId="16ec548f-6893-4103-84e6-ef62460f92e2" providerId="ADAL" clId="{851EF881-33FB-478A-8742-FC491FDDC784}" dt="2021-12-02T14:24:51.412" v="190"/>
          <ac:spMkLst>
            <pc:docMk/>
            <pc:sldMk cId="2756977862" sldId="270"/>
            <ac:spMk id="6" creationId="{9FFBC90E-FEBD-408F-8B73-C5DBA64B7B93}"/>
          </ac:spMkLst>
        </pc:spChg>
        <pc:spChg chg="add del">
          <ac:chgData name="Peters, Scott" userId="16ec548f-6893-4103-84e6-ef62460f92e2" providerId="ADAL" clId="{851EF881-33FB-478A-8742-FC491FDDC784}" dt="2021-12-02T14:24:51.412" v="190"/>
          <ac:spMkLst>
            <pc:docMk/>
            <pc:sldMk cId="2756977862" sldId="270"/>
            <ac:spMk id="18" creationId="{81AEB8A9-B768-4E30-BA55-D919E6687343}"/>
          </ac:spMkLst>
        </pc:spChg>
        <pc:picChg chg="mod">
          <ac:chgData name="Peters, Scott" userId="16ec548f-6893-4103-84e6-ef62460f92e2" providerId="ADAL" clId="{851EF881-33FB-478A-8742-FC491FDDC784}" dt="2021-12-02T14:18:43.342" v="57" actId="108"/>
          <ac:picMkLst>
            <pc:docMk/>
            <pc:sldMk cId="2756977862" sldId="270"/>
            <ac:picMk id="11" creationId="{D9245708-84F4-4E77-BCFE-D3768872382B}"/>
          </ac:picMkLst>
        </pc:picChg>
        <pc:cxnChg chg="add del">
          <ac:chgData name="Peters, Scott" userId="16ec548f-6893-4103-84e6-ef62460f92e2" providerId="ADAL" clId="{851EF881-33FB-478A-8742-FC491FDDC784}" dt="2021-12-02T14:24:51.412" v="190"/>
          <ac:cxnSpMkLst>
            <pc:docMk/>
            <pc:sldMk cId="2756977862" sldId="270"/>
            <ac:cxnSpMk id="17" creationId="{9200C8B5-FB5A-4F8B-A9BD-693C051418A3}"/>
          </ac:cxnSpMkLst>
        </pc:cxnChg>
      </pc:sldChg>
      <pc:sldChg chg="addSp delSp modSp add del mod modTransition">
        <pc:chgData name="Peters, Scott" userId="16ec548f-6893-4103-84e6-ef62460f92e2" providerId="ADAL" clId="{851EF881-33FB-478A-8742-FC491FDDC784}" dt="2021-12-02T14:30:04.351" v="239" actId="108"/>
        <pc:sldMkLst>
          <pc:docMk/>
          <pc:sldMk cId="2792821683" sldId="271"/>
        </pc:sldMkLst>
        <pc:spChg chg="mod">
          <ac:chgData name="Peters, Scott" userId="16ec548f-6893-4103-84e6-ef62460f92e2" providerId="ADAL" clId="{851EF881-33FB-478A-8742-FC491FDDC784}" dt="2021-12-02T14:24:51.412" v="190"/>
          <ac:spMkLst>
            <pc:docMk/>
            <pc:sldMk cId="2792821683" sldId="271"/>
            <ac:spMk id="14" creationId="{DCEB05CB-8737-4753-B3CB-19A056D1A5FA}"/>
          </ac:spMkLst>
        </pc:spChg>
        <pc:picChg chg="add mod">
          <ac:chgData name="Peters, Scott" userId="16ec548f-6893-4103-84e6-ef62460f92e2" providerId="ADAL" clId="{851EF881-33FB-478A-8742-FC491FDDC784}" dt="2021-12-02T14:30:04.351" v="239" actId="108"/>
          <ac:picMkLst>
            <pc:docMk/>
            <pc:sldMk cId="2792821683" sldId="271"/>
            <ac:picMk id="3" creationId="{775C88B8-3BF5-4F2A-9313-94F8479BF928}"/>
          </ac:picMkLst>
        </pc:picChg>
        <pc:picChg chg="mod">
          <ac:chgData name="Peters, Scott" userId="16ec548f-6893-4103-84e6-ef62460f92e2" providerId="ADAL" clId="{851EF881-33FB-478A-8742-FC491FDDC784}" dt="2021-12-02T14:17:52.394" v="45" actId="108"/>
          <ac:picMkLst>
            <pc:docMk/>
            <pc:sldMk cId="2792821683" sldId="271"/>
            <ac:picMk id="19" creationId="{86845C7F-ACE5-4EEA-8087-6A4F1C132FA9}"/>
          </ac:picMkLst>
        </pc:picChg>
        <pc:picChg chg="del mod">
          <ac:chgData name="Peters, Scott" userId="16ec548f-6893-4103-84e6-ef62460f92e2" providerId="ADAL" clId="{851EF881-33FB-478A-8742-FC491FDDC784}" dt="2021-12-02T14:29:52.310" v="236" actId="478"/>
          <ac:picMkLst>
            <pc:docMk/>
            <pc:sldMk cId="2792821683" sldId="271"/>
            <ac:picMk id="21" creationId="{35E05B33-52A3-4D37-9E2F-3016B2EF9BB9}"/>
          </ac:picMkLst>
        </pc:picChg>
      </pc:sldChg>
      <pc:sldChg chg="modSp mod modTransition">
        <pc:chgData name="Peters, Scott" userId="16ec548f-6893-4103-84e6-ef62460f92e2" providerId="ADAL" clId="{851EF881-33FB-478A-8742-FC491FDDC784}" dt="2021-12-02T14:24:51.412" v="190"/>
        <pc:sldMkLst>
          <pc:docMk/>
          <pc:sldMk cId="109880005" sldId="272"/>
        </pc:sldMkLst>
        <pc:spChg chg="mod">
          <ac:chgData name="Peters, Scott" userId="16ec548f-6893-4103-84e6-ef62460f92e2" providerId="ADAL" clId="{851EF881-33FB-478A-8742-FC491FDDC784}" dt="2021-12-02T14:24:51.412" v="190"/>
          <ac:spMkLst>
            <pc:docMk/>
            <pc:sldMk cId="109880005" sldId="272"/>
            <ac:spMk id="7" creationId="{121234C9-6331-4535-AC8E-53DFB6CCA0EC}"/>
          </ac:spMkLst>
        </pc:spChg>
        <pc:picChg chg="mod">
          <ac:chgData name="Peters, Scott" userId="16ec548f-6893-4103-84e6-ef62460f92e2" providerId="ADAL" clId="{851EF881-33FB-478A-8742-FC491FDDC784}" dt="2021-12-02T14:18:17.959" v="55" actId="108"/>
          <ac:picMkLst>
            <pc:docMk/>
            <pc:sldMk cId="109880005" sldId="272"/>
            <ac:picMk id="6" creationId="{4DDEB64C-F607-460A-8622-77A7DCDA0B9A}"/>
          </ac:picMkLst>
        </pc:picChg>
      </pc:sldChg>
      <pc:sldChg chg="addSp delSp modSp mod modTransition delDesignElem">
        <pc:chgData name="Peters, Scott" userId="16ec548f-6893-4103-84e6-ef62460f92e2" providerId="ADAL" clId="{851EF881-33FB-478A-8742-FC491FDDC784}" dt="2021-12-02T16:35:12.959" v="3904" actId="1076"/>
        <pc:sldMkLst>
          <pc:docMk/>
          <pc:sldMk cId="2957170205" sldId="274"/>
        </pc:sldMkLst>
        <pc:spChg chg="mod">
          <ac:chgData name="Peters, Scott" userId="16ec548f-6893-4103-84e6-ef62460f92e2" providerId="ADAL" clId="{851EF881-33FB-478A-8742-FC491FDDC784}" dt="2021-12-02T14:24:51.412" v="190"/>
          <ac:spMkLst>
            <pc:docMk/>
            <pc:sldMk cId="2957170205" sldId="274"/>
            <ac:spMk id="6" creationId="{027A5154-6644-4494-A5D8-87FD6E1BAA1F}"/>
          </ac:spMkLst>
        </pc:spChg>
        <pc:spChg chg="mod">
          <ac:chgData name="Peters, Scott" userId="16ec548f-6893-4103-84e6-ef62460f92e2" providerId="ADAL" clId="{851EF881-33FB-478A-8742-FC491FDDC784}" dt="2021-12-02T16:35:12.959" v="3904" actId="1076"/>
          <ac:spMkLst>
            <pc:docMk/>
            <pc:sldMk cId="2957170205" sldId="274"/>
            <ac:spMk id="8" creationId="{DCEB5508-04C5-4670-97A9-805B9F502698}"/>
          </ac:spMkLst>
        </pc:spChg>
        <pc:spChg chg="add del">
          <ac:chgData name="Peters, Scott" userId="16ec548f-6893-4103-84e6-ef62460f92e2" providerId="ADAL" clId="{851EF881-33FB-478A-8742-FC491FDDC784}" dt="2021-12-02T14:24:51.412" v="190"/>
          <ac:spMkLst>
            <pc:docMk/>
            <pc:sldMk cId="2957170205" sldId="274"/>
            <ac:spMk id="21" creationId="{39E4C68A-A4A9-48A4-9FF2-D2896B1EA01F}"/>
          </ac:spMkLst>
        </pc:spChg>
        <pc:spChg chg="add del">
          <ac:chgData name="Peters, Scott" userId="16ec548f-6893-4103-84e6-ef62460f92e2" providerId="ADAL" clId="{851EF881-33FB-478A-8742-FC491FDDC784}" dt="2021-12-02T14:24:51.412" v="190"/>
          <ac:spMkLst>
            <pc:docMk/>
            <pc:sldMk cId="2957170205" sldId="274"/>
            <ac:spMk id="22" creationId="{E2B9AEA5-52CB-49A6-AF8A-33502F291B91}"/>
          </ac:spMkLst>
        </pc:spChg>
        <pc:cxnChg chg="add del">
          <ac:chgData name="Peters, Scott" userId="16ec548f-6893-4103-84e6-ef62460f92e2" providerId="ADAL" clId="{851EF881-33FB-478A-8742-FC491FDDC784}" dt="2021-12-02T14:24:51.412" v="190"/>
          <ac:cxnSpMkLst>
            <pc:docMk/>
            <pc:sldMk cId="2957170205" sldId="274"/>
            <ac:cxnSpMk id="20" creationId="{B821C225-5C4D-4168-90AF-3D263D72CBA2}"/>
          </ac:cxnSpMkLst>
        </pc:cxnChg>
      </pc:sldChg>
      <pc:sldChg chg="modSp mod modTransition">
        <pc:chgData name="Peters, Scott" userId="16ec548f-6893-4103-84e6-ef62460f92e2" providerId="ADAL" clId="{851EF881-33FB-478A-8742-FC491FDDC784}" dt="2021-12-02T14:41:10.503" v="490" actId="1076"/>
        <pc:sldMkLst>
          <pc:docMk/>
          <pc:sldMk cId="2613282991" sldId="278"/>
        </pc:sldMkLst>
        <pc:spChg chg="mod">
          <ac:chgData name="Peters, Scott" userId="16ec548f-6893-4103-84e6-ef62460f92e2" providerId="ADAL" clId="{851EF881-33FB-478A-8742-FC491FDDC784}" dt="2021-12-02T14:24:51.412" v="190"/>
          <ac:spMkLst>
            <pc:docMk/>
            <pc:sldMk cId="2613282991" sldId="278"/>
            <ac:spMk id="9" creationId="{EB01364B-9F05-4E1A-9622-63E29EFEE226}"/>
          </ac:spMkLst>
        </pc:spChg>
        <pc:spChg chg="mod">
          <ac:chgData name="Peters, Scott" userId="16ec548f-6893-4103-84e6-ef62460f92e2" providerId="ADAL" clId="{851EF881-33FB-478A-8742-FC491FDDC784}" dt="2021-12-02T14:28:09.902" v="226" actId="207"/>
          <ac:spMkLst>
            <pc:docMk/>
            <pc:sldMk cId="2613282991" sldId="278"/>
            <ac:spMk id="10" creationId="{A621403D-8899-4718-AD81-B02346D50267}"/>
          </ac:spMkLst>
        </pc:spChg>
        <pc:picChg chg="mod">
          <ac:chgData name="Peters, Scott" userId="16ec548f-6893-4103-84e6-ef62460f92e2" providerId="ADAL" clId="{851EF881-33FB-478A-8742-FC491FDDC784}" dt="2021-12-02T14:41:10.503" v="490" actId="1076"/>
          <ac:picMkLst>
            <pc:docMk/>
            <pc:sldMk cId="2613282991" sldId="278"/>
            <ac:picMk id="4" creationId="{DFC8F3B4-0380-45F4-834B-B25F3B933F80}"/>
          </ac:picMkLst>
        </pc:picChg>
      </pc:sldChg>
      <pc:sldChg chg="modSp mod modTransition">
        <pc:chgData name="Peters, Scott" userId="16ec548f-6893-4103-84e6-ef62460f92e2" providerId="ADAL" clId="{851EF881-33FB-478A-8742-FC491FDDC784}" dt="2021-12-02T14:42:57.929" v="563"/>
        <pc:sldMkLst>
          <pc:docMk/>
          <pc:sldMk cId="1768100067" sldId="279"/>
        </pc:sldMkLst>
        <pc:spChg chg="mod">
          <ac:chgData name="Peters, Scott" userId="16ec548f-6893-4103-84e6-ef62460f92e2" providerId="ADAL" clId="{851EF881-33FB-478A-8742-FC491FDDC784}" dt="2021-12-02T14:24:51.412" v="190"/>
          <ac:spMkLst>
            <pc:docMk/>
            <pc:sldMk cId="1768100067" sldId="279"/>
            <ac:spMk id="6" creationId="{91662D7A-640C-4574-AD91-42A46939E5C1}"/>
          </ac:spMkLst>
        </pc:spChg>
        <pc:graphicFrameChg chg="mod modGraphic">
          <ac:chgData name="Peters, Scott" userId="16ec548f-6893-4103-84e6-ef62460f92e2" providerId="ADAL" clId="{851EF881-33FB-478A-8742-FC491FDDC784}" dt="2021-12-02T14:42:57.929" v="563"/>
          <ac:graphicFrameMkLst>
            <pc:docMk/>
            <pc:sldMk cId="1768100067" sldId="279"/>
            <ac:graphicFrameMk id="3" creationId="{99C7C6F9-D98B-47F4-BFE6-1AE994ABD318}"/>
          </ac:graphicFrameMkLst>
        </pc:graphicFrameChg>
      </pc:sldChg>
      <pc:sldChg chg="modSp mod modTransition">
        <pc:chgData name="Peters, Scott" userId="16ec548f-6893-4103-84e6-ef62460f92e2" providerId="ADAL" clId="{851EF881-33FB-478A-8742-FC491FDDC784}" dt="2021-12-02T14:28:06.719" v="225" actId="207"/>
        <pc:sldMkLst>
          <pc:docMk/>
          <pc:sldMk cId="3415357192" sldId="283"/>
        </pc:sldMkLst>
        <pc:spChg chg="mod">
          <ac:chgData name="Peters, Scott" userId="16ec548f-6893-4103-84e6-ef62460f92e2" providerId="ADAL" clId="{851EF881-33FB-478A-8742-FC491FDDC784}" dt="2021-12-02T14:24:51.412" v="190"/>
          <ac:spMkLst>
            <pc:docMk/>
            <pc:sldMk cId="3415357192" sldId="283"/>
            <ac:spMk id="8" creationId="{DB504500-E1BD-473E-B2D8-50A5CA426AFD}"/>
          </ac:spMkLst>
        </pc:spChg>
        <pc:spChg chg="mod">
          <ac:chgData name="Peters, Scott" userId="16ec548f-6893-4103-84e6-ef62460f92e2" providerId="ADAL" clId="{851EF881-33FB-478A-8742-FC491FDDC784}" dt="2021-12-02T14:28:06.719" v="225" actId="207"/>
          <ac:spMkLst>
            <pc:docMk/>
            <pc:sldMk cId="3415357192" sldId="283"/>
            <ac:spMk id="17" creationId="{7F657006-5D3A-4B9F-83CE-2503DDF4EDCD}"/>
          </ac:spMkLst>
        </pc:spChg>
        <pc:picChg chg="mod">
          <ac:chgData name="Peters, Scott" userId="16ec548f-6893-4103-84e6-ef62460f92e2" providerId="ADAL" clId="{851EF881-33FB-478A-8742-FC491FDDC784}" dt="2021-12-02T14:18:14.776" v="53" actId="108"/>
          <ac:picMkLst>
            <pc:docMk/>
            <pc:sldMk cId="3415357192" sldId="283"/>
            <ac:picMk id="16" creationId="{8268916A-94E8-4869-9321-CA473E9AEC6E}"/>
          </ac:picMkLst>
        </pc:picChg>
      </pc:sldChg>
      <pc:sldChg chg="addSp delSp modSp mod ord modTransition delDesignElem">
        <pc:chgData name="Peters, Scott" userId="16ec548f-6893-4103-84e6-ef62460f92e2" providerId="ADAL" clId="{851EF881-33FB-478A-8742-FC491FDDC784}" dt="2021-12-02T16:30:05.327" v="3870" actId="20577"/>
        <pc:sldMkLst>
          <pc:docMk/>
          <pc:sldMk cId="3058959362" sldId="287"/>
        </pc:sldMkLst>
        <pc:spChg chg="del mod">
          <ac:chgData name="Peters, Scott" userId="16ec548f-6893-4103-84e6-ef62460f92e2" providerId="ADAL" clId="{851EF881-33FB-478A-8742-FC491FDDC784}" dt="2021-12-02T14:35:51.224" v="242" actId="478"/>
          <ac:spMkLst>
            <pc:docMk/>
            <pc:sldMk cId="3058959362" sldId="287"/>
            <ac:spMk id="3" creationId="{A135260C-A044-421D-97ED-D87C220684BD}"/>
          </ac:spMkLst>
        </pc:spChg>
        <pc:spChg chg="mod">
          <ac:chgData name="Peters, Scott" userId="16ec548f-6893-4103-84e6-ef62460f92e2" providerId="ADAL" clId="{851EF881-33FB-478A-8742-FC491FDDC784}" dt="2021-12-02T14:24:51.412" v="190"/>
          <ac:spMkLst>
            <pc:docMk/>
            <pc:sldMk cId="3058959362" sldId="287"/>
            <ac:spMk id="10" creationId="{BAD74553-262C-4647-9354-D68F18787B97}"/>
          </ac:spMkLst>
        </pc:spChg>
        <pc:spChg chg="add mod">
          <ac:chgData name="Peters, Scott" userId="16ec548f-6893-4103-84e6-ef62460f92e2" providerId="ADAL" clId="{851EF881-33FB-478A-8742-FC491FDDC784}" dt="2021-12-02T14:40:58.151" v="488" actId="20577"/>
          <ac:spMkLst>
            <pc:docMk/>
            <pc:sldMk cId="3058959362" sldId="287"/>
            <ac:spMk id="11" creationId="{F9698F2C-32C0-4DAE-80F1-C37B75B024BB}"/>
          </ac:spMkLst>
        </pc:spChg>
        <pc:spChg chg="mod">
          <ac:chgData name="Peters, Scott" userId="16ec548f-6893-4103-84e6-ef62460f92e2" providerId="ADAL" clId="{851EF881-33FB-478A-8742-FC491FDDC784}" dt="2021-12-02T14:40:34.965" v="393" actId="20577"/>
          <ac:spMkLst>
            <pc:docMk/>
            <pc:sldMk cId="3058959362" sldId="287"/>
            <ac:spMk id="19" creationId="{3614E151-ACFC-4AE2-BD67-9A077BA3D24D}"/>
          </ac:spMkLst>
        </pc:spChg>
        <pc:spChg chg="add del">
          <ac:chgData name="Peters, Scott" userId="16ec548f-6893-4103-84e6-ef62460f92e2" providerId="ADAL" clId="{851EF881-33FB-478A-8742-FC491FDDC784}" dt="2021-12-02T14:24:51.412" v="190"/>
          <ac:spMkLst>
            <pc:docMk/>
            <pc:sldMk cId="3058959362" sldId="287"/>
            <ac:spMk id="23" creationId="{81AEB8A9-B768-4E30-BA55-D919E6687343}"/>
          </ac:spMkLst>
        </pc:spChg>
        <pc:graphicFrameChg chg="add del mod modGraphic">
          <ac:chgData name="Peters, Scott" userId="16ec548f-6893-4103-84e6-ef62460f92e2" providerId="ADAL" clId="{851EF881-33FB-478A-8742-FC491FDDC784}" dt="2021-12-02T14:39:38.403" v="380" actId="478"/>
          <ac:graphicFrameMkLst>
            <pc:docMk/>
            <pc:sldMk cId="3058959362" sldId="287"/>
            <ac:graphicFrameMk id="2" creationId="{81FA57D0-FD1F-42DA-9DF6-FFC7B2B27688}"/>
          </ac:graphicFrameMkLst>
        </pc:graphicFrameChg>
        <pc:graphicFrameChg chg="add mod modGraphic">
          <ac:chgData name="Peters, Scott" userId="16ec548f-6893-4103-84e6-ef62460f92e2" providerId="ADAL" clId="{851EF881-33FB-478A-8742-FC491FDDC784}" dt="2021-12-02T16:30:05.327" v="3870" actId="20577"/>
          <ac:graphicFrameMkLst>
            <pc:docMk/>
            <pc:sldMk cId="3058959362" sldId="287"/>
            <ac:graphicFrameMk id="9" creationId="{464CF004-CB15-4F5C-84BF-5F1C45A271E5}"/>
          </ac:graphicFrameMkLst>
        </pc:graphicFrameChg>
        <pc:cxnChg chg="add del">
          <ac:chgData name="Peters, Scott" userId="16ec548f-6893-4103-84e6-ef62460f92e2" providerId="ADAL" clId="{851EF881-33FB-478A-8742-FC491FDDC784}" dt="2021-12-02T14:24:51.412" v="190"/>
          <ac:cxnSpMkLst>
            <pc:docMk/>
            <pc:sldMk cId="3058959362" sldId="287"/>
            <ac:cxnSpMk id="22" creationId="{9200C8B5-FB5A-4F8B-A9BD-693C051418A3}"/>
          </ac:cxnSpMkLst>
        </pc:cxnChg>
      </pc:sldChg>
      <pc:sldChg chg="addSp delSp modSp modTransition delDesignElem">
        <pc:chgData name="Peters, Scott" userId="16ec548f-6893-4103-84e6-ef62460f92e2" providerId="ADAL" clId="{851EF881-33FB-478A-8742-FC491FDDC784}" dt="2021-12-02T14:24:51.412" v="190"/>
        <pc:sldMkLst>
          <pc:docMk/>
          <pc:sldMk cId="2446493968" sldId="288"/>
        </pc:sldMkLst>
        <pc:spChg chg="mod">
          <ac:chgData name="Peters, Scott" userId="16ec548f-6893-4103-84e6-ef62460f92e2" providerId="ADAL" clId="{851EF881-33FB-478A-8742-FC491FDDC784}" dt="2021-12-02T14:24:51.412" v="190"/>
          <ac:spMkLst>
            <pc:docMk/>
            <pc:sldMk cId="2446493968" sldId="288"/>
            <ac:spMk id="4" creationId="{52F5BC90-2FD4-4D9D-B145-F4F30C978323}"/>
          </ac:spMkLst>
        </pc:spChg>
        <pc:spChg chg="add del">
          <ac:chgData name="Peters, Scott" userId="16ec548f-6893-4103-84e6-ef62460f92e2" providerId="ADAL" clId="{851EF881-33FB-478A-8742-FC491FDDC784}" dt="2021-12-02T14:24:51.412" v="190"/>
          <ac:spMkLst>
            <pc:docMk/>
            <pc:sldMk cId="2446493968" sldId="288"/>
            <ac:spMk id="13" creationId="{77D7B666-D5E6-48CE-B26A-FB5E5C34AF90}"/>
          </ac:spMkLst>
        </pc:spChg>
        <pc:spChg chg="add del">
          <ac:chgData name="Peters, Scott" userId="16ec548f-6893-4103-84e6-ef62460f92e2" providerId="ADAL" clId="{851EF881-33FB-478A-8742-FC491FDDC784}" dt="2021-12-02T14:24:51.412" v="190"/>
          <ac:spMkLst>
            <pc:docMk/>
            <pc:sldMk cId="2446493968" sldId="288"/>
            <ac:spMk id="15" creationId="{F6EE670A-A41A-44AD-BC1C-2090365EB5B3}"/>
          </ac:spMkLst>
        </pc:spChg>
        <pc:cxnChg chg="add del">
          <ac:chgData name="Peters, Scott" userId="16ec548f-6893-4103-84e6-ef62460f92e2" providerId="ADAL" clId="{851EF881-33FB-478A-8742-FC491FDDC784}" dt="2021-12-02T14:24:51.412" v="190"/>
          <ac:cxnSpMkLst>
            <pc:docMk/>
            <pc:sldMk cId="2446493968" sldId="288"/>
            <ac:cxnSpMk id="11" creationId="{B821C225-5C4D-4168-90AF-3D263D72CBA2}"/>
          </ac:cxnSpMkLst>
        </pc:cxnChg>
      </pc:sldChg>
      <pc:sldChg chg="addSp delSp modSp modTransition delDesignElem">
        <pc:chgData name="Peters, Scott" userId="16ec548f-6893-4103-84e6-ef62460f92e2" providerId="ADAL" clId="{851EF881-33FB-478A-8742-FC491FDDC784}" dt="2021-12-02T14:24:51.412" v="190"/>
        <pc:sldMkLst>
          <pc:docMk/>
          <pc:sldMk cId="2775718846" sldId="289"/>
        </pc:sldMkLst>
        <pc:spChg chg="mod">
          <ac:chgData name="Peters, Scott" userId="16ec548f-6893-4103-84e6-ef62460f92e2" providerId="ADAL" clId="{851EF881-33FB-478A-8742-FC491FDDC784}" dt="2021-12-02T14:24:51.412" v="190"/>
          <ac:spMkLst>
            <pc:docMk/>
            <pc:sldMk cId="2775718846" sldId="289"/>
            <ac:spMk id="4" creationId="{52F5BC90-2FD4-4D9D-B145-F4F30C978323}"/>
          </ac:spMkLst>
        </pc:spChg>
        <pc:spChg chg="add del">
          <ac:chgData name="Peters, Scott" userId="16ec548f-6893-4103-84e6-ef62460f92e2" providerId="ADAL" clId="{851EF881-33FB-478A-8742-FC491FDDC784}" dt="2021-12-02T14:24:51.412" v="190"/>
          <ac:spMkLst>
            <pc:docMk/>
            <pc:sldMk cId="2775718846" sldId="289"/>
            <ac:spMk id="13" creationId="{77D7B666-D5E6-48CE-B26A-FB5E5C34AF90}"/>
          </ac:spMkLst>
        </pc:spChg>
        <pc:spChg chg="add del">
          <ac:chgData name="Peters, Scott" userId="16ec548f-6893-4103-84e6-ef62460f92e2" providerId="ADAL" clId="{851EF881-33FB-478A-8742-FC491FDDC784}" dt="2021-12-02T14:24:51.412" v="190"/>
          <ac:spMkLst>
            <pc:docMk/>
            <pc:sldMk cId="2775718846" sldId="289"/>
            <ac:spMk id="15" creationId="{F6EE670A-A41A-44AD-BC1C-2090365EB5B3}"/>
          </ac:spMkLst>
        </pc:spChg>
        <pc:cxnChg chg="add del">
          <ac:chgData name="Peters, Scott" userId="16ec548f-6893-4103-84e6-ef62460f92e2" providerId="ADAL" clId="{851EF881-33FB-478A-8742-FC491FDDC784}" dt="2021-12-02T14:24:51.412" v="190"/>
          <ac:cxnSpMkLst>
            <pc:docMk/>
            <pc:sldMk cId="2775718846" sldId="289"/>
            <ac:cxnSpMk id="11" creationId="{B821C225-5C4D-4168-90AF-3D263D72CBA2}"/>
          </ac:cxnSpMkLst>
        </pc:cxnChg>
      </pc:sldChg>
      <pc:sldChg chg="delSp modSp mod modTransition">
        <pc:chgData name="Peters, Scott" userId="16ec548f-6893-4103-84e6-ef62460f92e2" providerId="ADAL" clId="{851EF881-33FB-478A-8742-FC491FDDC784}" dt="2021-12-02T16:06:34.106" v="3421" actId="478"/>
        <pc:sldMkLst>
          <pc:docMk/>
          <pc:sldMk cId="669320141" sldId="290"/>
        </pc:sldMkLst>
        <pc:spChg chg="mod">
          <ac:chgData name="Peters, Scott" userId="16ec548f-6893-4103-84e6-ef62460f92e2" providerId="ADAL" clId="{851EF881-33FB-478A-8742-FC491FDDC784}" dt="2021-12-02T14:24:51.412" v="190"/>
          <ac:spMkLst>
            <pc:docMk/>
            <pc:sldMk cId="669320141" sldId="290"/>
            <ac:spMk id="4" creationId="{308CBD7B-7FEB-47C9-A0AA-23C407DE58BD}"/>
          </ac:spMkLst>
        </pc:spChg>
        <pc:spChg chg="mod">
          <ac:chgData name="Peters, Scott" userId="16ec548f-6893-4103-84e6-ef62460f92e2" providerId="ADAL" clId="{851EF881-33FB-478A-8742-FC491FDDC784}" dt="2021-12-02T14:27:25.815" v="214" actId="207"/>
          <ac:spMkLst>
            <pc:docMk/>
            <pc:sldMk cId="669320141" sldId="290"/>
            <ac:spMk id="7" creationId="{30E3D490-168B-49E9-A2A8-5B0895386D74}"/>
          </ac:spMkLst>
        </pc:spChg>
        <pc:cxnChg chg="del">
          <ac:chgData name="Peters, Scott" userId="16ec548f-6893-4103-84e6-ef62460f92e2" providerId="ADAL" clId="{851EF881-33FB-478A-8742-FC491FDDC784}" dt="2021-12-02T16:06:34.106" v="3421" actId="478"/>
          <ac:cxnSpMkLst>
            <pc:docMk/>
            <pc:sldMk cId="669320141" sldId="290"/>
            <ac:cxnSpMk id="11" creationId="{28D78F21-3712-4C07-8B38-D65BFABF6118}"/>
          </ac:cxnSpMkLst>
        </pc:cxnChg>
      </pc:sldChg>
      <pc:sldChg chg="modSp modTransition">
        <pc:chgData name="Peters, Scott" userId="16ec548f-6893-4103-84e6-ef62460f92e2" providerId="ADAL" clId="{851EF881-33FB-478A-8742-FC491FDDC784}" dt="2021-12-02T14:24:51.412" v="190"/>
        <pc:sldMkLst>
          <pc:docMk/>
          <pc:sldMk cId="3911186194" sldId="291"/>
        </pc:sldMkLst>
        <pc:spChg chg="mod">
          <ac:chgData name="Peters, Scott" userId="16ec548f-6893-4103-84e6-ef62460f92e2" providerId="ADAL" clId="{851EF881-33FB-478A-8742-FC491FDDC784}" dt="2021-12-02T14:24:51.412" v="190"/>
          <ac:spMkLst>
            <pc:docMk/>
            <pc:sldMk cId="3911186194" sldId="291"/>
            <ac:spMk id="25" creationId="{40C5773C-B5CF-429C-A292-5481907F0DA3}"/>
          </ac:spMkLst>
        </pc:spChg>
        <pc:graphicFrameChg chg="mod">
          <ac:chgData name="Peters, Scott" userId="16ec548f-6893-4103-84e6-ef62460f92e2" providerId="ADAL" clId="{851EF881-33FB-478A-8742-FC491FDDC784}" dt="2021-12-02T14:24:35.922" v="142"/>
          <ac:graphicFrameMkLst>
            <pc:docMk/>
            <pc:sldMk cId="3911186194" sldId="291"/>
            <ac:graphicFrameMk id="41" creationId="{900A52D8-5E6D-4862-BF90-0EB7EC33E7BB}"/>
          </ac:graphicFrameMkLst>
        </pc:graphicFrameChg>
      </pc:sldChg>
      <pc:sldChg chg="modSp mod modTransition">
        <pc:chgData name="Peters, Scott" userId="16ec548f-6893-4103-84e6-ef62460f92e2" providerId="ADAL" clId="{851EF881-33FB-478A-8742-FC491FDDC784}" dt="2021-12-02T14:27:33.320" v="215" actId="207"/>
        <pc:sldMkLst>
          <pc:docMk/>
          <pc:sldMk cId="1276999570" sldId="292"/>
        </pc:sldMkLst>
        <pc:spChg chg="mod">
          <ac:chgData name="Peters, Scott" userId="16ec548f-6893-4103-84e6-ef62460f92e2" providerId="ADAL" clId="{851EF881-33FB-478A-8742-FC491FDDC784}" dt="2021-12-02T14:24:51.412" v="190"/>
          <ac:spMkLst>
            <pc:docMk/>
            <pc:sldMk cId="1276999570" sldId="292"/>
            <ac:spMk id="4" creationId="{308CBD7B-7FEB-47C9-A0AA-23C407DE58BD}"/>
          </ac:spMkLst>
        </pc:spChg>
        <pc:spChg chg="mod">
          <ac:chgData name="Peters, Scott" userId="16ec548f-6893-4103-84e6-ef62460f92e2" providerId="ADAL" clId="{851EF881-33FB-478A-8742-FC491FDDC784}" dt="2021-12-02T14:27:33.320" v="215" actId="207"/>
          <ac:spMkLst>
            <pc:docMk/>
            <pc:sldMk cId="1276999570" sldId="292"/>
            <ac:spMk id="9" creationId="{73E33005-3B0B-412B-B4B7-E75477DBD6D2}"/>
          </ac:spMkLst>
        </pc:spChg>
      </pc:sldChg>
      <pc:sldChg chg="addSp delSp modSp mod modTransition delDesignElem">
        <pc:chgData name="Peters, Scott" userId="16ec548f-6893-4103-84e6-ef62460f92e2" providerId="ADAL" clId="{851EF881-33FB-478A-8742-FC491FDDC784}" dt="2021-12-02T16:31:11.511" v="3876" actId="14100"/>
        <pc:sldMkLst>
          <pc:docMk/>
          <pc:sldMk cId="1817911633" sldId="293"/>
        </pc:sldMkLst>
        <pc:spChg chg="mod">
          <ac:chgData name="Peters, Scott" userId="16ec548f-6893-4103-84e6-ef62460f92e2" providerId="ADAL" clId="{851EF881-33FB-478A-8742-FC491FDDC784}" dt="2021-12-02T16:31:11.511" v="3876" actId="14100"/>
          <ac:spMkLst>
            <pc:docMk/>
            <pc:sldMk cId="1817911633" sldId="293"/>
            <ac:spMk id="2" creationId="{9CEF44B1-B075-4163-B15A-7824526B6213}"/>
          </ac:spMkLst>
        </pc:spChg>
        <pc:spChg chg="mod">
          <ac:chgData name="Peters, Scott" userId="16ec548f-6893-4103-84e6-ef62460f92e2" providerId="ADAL" clId="{851EF881-33FB-478A-8742-FC491FDDC784}" dt="2021-12-02T14:27:51.018" v="221" actId="207"/>
          <ac:spMkLst>
            <pc:docMk/>
            <pc:sldMk cId="1817911633" sldId="293"/>
            <ac:spMk id="9" creationId="{AD6FE7AD-37E6-40D9-A0B2-16F8594A3992}"/>
          </ac:spMkLst>
        </pc:spChg>
        <pc:spChg chg="mod">
          <ac:chgData name="Peters, Scott" userId="16ec548f-6893-4103-84e6-ef62460f92e2" providerId="ADAL" clId="{851EF881-33FB-478A-8742-FC491FDDC784}" dt="2021-12-02T14:24:51.412" v="190"/>
          <ac:spMkLst>
            <pc:docMk/>
            <pc:sldMk cId="1817911633" sldId="293"/>
            <ac:spMk id="33" creationId="{85604640-4EC6-4CE2-8F33-C8CFB5B5F35E}"/>
          </ac:spMkLst>
        </pc:spChg>
        <pc:spChg chg="add del">
          <ac:chgData name="Peters, Scott" userId="16ec548f-6893-4103-84e6-ef62460f92e2" providerId="ADAL" clId="{851EF881-33FB-478A-8742-FC491FDDC784}" dt="2021-12-02T14:24:51.412" v="190"/>
          <ac:spMkLst>
            <pc:docMk/>
            <pc:sldMk cId="1817911633" sldId="293"/>
            <ac:spMk id="41" creationId="{77D7B666-D5E6-48CE-B26A-FB5E5C34AF90}"/>
          </ac:spMkLst>
        </pc:spChg>
        <pc:spChg chg="add del">
          <ac:chgData name="Peters, Scott" userId="16ec548f-6893-4103-84e6-ef62460f92e2" providerId="ADAL" clId="{851EF881-33FB-478A-8742-FC491FDDC784}" dt="2021-12-02T14:24:51.412" v="190"/>
          <ac:spMkLst>
            <pc:docMk/>
            <pc:sldMk cId="1817911633" sldId="293"/>
            <ac:spMk id="43" creationId="{F6EE670A-A41A-44AD-BC1C-2090365EB5B3}"/>
          </ac:spMkLst>
        </pc:spChg>
        <pc:cxnChg chg="add del">
          <ac:chgData name="Peters, Scott" userId="16ec548f-6893-4103-84e6-ef62460f92e2" providerId="ADAL" clId="{851EF881-33FB-478A-8742-FC491FDDC784}" dt="2021-12-02T14:24:51.412" v="190"/>
          <ac:cxnSpMkLst>
            <pc:docMk/>
            <pc:sldMk cId="1817911633" sldId="293"/>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4:27:55.235" v="222" actId="207"/>
        <pc:sldMkLst>
          <pc:docMk/>
          <pc:sldMk cId="3799885209" sldId="295"/>
        </pc:sldMkLst>
        <pc:spChg chg="mod">
          <ac:chgData name="Peters, Scott" userId="16ec548f-6893-4103-84e6-ef62460f92e2" providerId="ADAL" clId="{851EF881-33FB-478A-8742-FC491FDDC784}" dt="2021-11-29T15:06:57.284" v="18" actId="20577"/>
          <ac:spMkLst>
            <pc:docMk/>
            <pc:sldMk cId="3799885209" sldId="295"/>
            <ac:spMk id="2" creationId="{9CEF44B1-B075-4163-B15A-7824526B6213}"/>
          </ac:spMkLst>
        </pc:spChg>
        <pc:spChg chg="mod">
          <ac:chgData name="Peters, Scott" userId="16ec548f-6893-4103-84e6-ef62460f92e2" providerId="ADAL" clId="{851EF881-33FB-478A-8742-FC491FDDC784}" dt="2021-11-29T15:07:07.818" v="19" actId="20577"/>
          <ac:spMkLst>
            <pc:docMk/>
            <pc:sldMk cId="3799885209" sldId="295"/>
            <ac:spMk id="6" creationId="{96EEFFC6-40BF-4017-A292-811848DDFEF6}"/>
          </ac:spMkLst>
        </pc:spChg>
        <pc:spChg chg="mod">
          <ac:chgData name="Peters, Scott" userId="16ec548f-6893-4103-84e6-ef62460f92e2" providerId="ADAL" clId="{851EF881-33FB-478A-8742-FC491FDDC784}" dt="2021-12-02T14:27:55.235" v="222" actId="207"/>
          <ac:spMkLst>
            <pc:docMk/>
            <pc:sldMk cId="3799885209" sldId="295"/>
            <ac:spMk id="9" creationId="{BF80BE4B-B3F4-49FA-9297-32B65FE864C0}"/>
          </ac:spMkLst>
        </pc:spChg>
        <pc:spChg chg="mod">
          <ac:chgData name="Peters, Scott" userId="16ec548f-6893-4103-84e6-ef62460f92e2" providerId="ADAL" clId="{851EF881-33FB-478A-8742-FC491FDDC784}" dt="2021-12-02T14:24:51.412" v="190"/>
          <ac:spMkLst>
            <pc:docMk/>
            <pc:sldMk cId="3799885209" sldId="295"/>
            <ac:spMk id="33" creationId="{85604640-4EC6-4CE2-8F33-C8CFB5B5F35E}"/>
          </ac:spMkLst>
        </pc:spChg>
        <pc:spChg chg="add del">
          <ac:chgData name="Peters, Scott" userId="16ec548f-6893-4103-84e6-ef62460f92e2" providerId="ADAL" clId="{851EF881-33FB-478A-8742-FC491FDDC784}" dt="2021-12-02T14:24:51.412" v="190"/>
          <ac:spMkLst>
            <pc:docMk/>
            <pc:sldMk cId="3799885209" sldId="295"/>
            <ac:spMk id="50" creationId="{77D7B666-D5E6-48CE-B26A-FB5E5C34AF90}"/>
          </ac:spMkLst>
        </pc:spChg>
        <pc:spChg chg="add del">
          <ac:chgData name="Peters, Scott" userId="16ec548f-6893-4103-84e6-ef62460f92e2" providerId="ADAL" clId="{851EF881-33FB-478A-8742-FC491FDDC784}" dt="2021-12-02T14:24:51.412" v="190"/>
          <ac:spMkLst>
            <pc:docMk/>
            <pc:sldMk cId="3799885209" sldId="295"/>
            <ac:spMk id="52" creationId="{F6EE670A-A41A-44AD-BC1C-2090365EB5B3}"/>
          </ac:spMkLst>
        </pc:spChg>
        <pc:cxnChg chg="add del">
          <ac:chgData name="Peters, Scott" userId="16ec548f-6893-4103-84e6-ef62460f92e2" providerId="ADAL" clId="{851EF881-33FB-478A-8742-FC491FDDC784}" dt="2021-12-02T14:24:51.412" v="190"/>
          <ac:cxnSpMkLst>
            <pc:docMk/>
            <pc:sldMk cId="3799885209" sldId="295"/>
            <ac:cxnSpMk id="48" creationId="{B821C225-5C4D-4168-90AF-3D263D72CBA2}"/>
          </ac:cxnSpMkLst>
        </pc:cxnChg>
      </pc:sldChg>
      <pc:sldChg chg="addSp delSp modSp mod modTransition">
        <pc:chgData name="Peters, Scott" userId="16ec548f-6893-4103-84e6-ef62460f92e2" providerId="ADAL" clId="{851EF881-33FB-478A-8742-FC491FDDC784}" dt="2021-12-02T18:31:15.063" v="5260" actId="14100"/>
        <pc:sldMkLst>
          <pc:docMk/>
          <pc:sldMk cId="3930536799" sldId="297"/>
        </pc:sldMkLst>
        <pc:spChg chg="add mod">
          <ac:chgData name="Peters, Scott" userId="16ec548f-6893-4103-84e6-ef62460f92e2" providerId="ADAL" clId="{851EF881-33FB-478A-8742-FC491FDDC784}" dt="2021-12-02T18:31:15.063" v="5260" actId="14100"/>
          <ac:spMkLst>
            <pc:docMk/>
            <pc:sldMk cId="3930536799" sldId="297"/>
            <ac:spMk id="2" creationId="{F354632A-1157-49DC-A656-CBAD2692D45A}"/>
          </ac:spMkLst>
        </pc:spChg>
        <pc:spChg chg="mod">
          <ac:chgData name="Peters, Scott" userId="16ec548f-6893-4103-84e6-ef62460f92e2" providerId="ADAL" clId="{851EF881-33FB-478A-8742-FC491FDDC784}" dt="2021-12-02T14:24:51.412" v="190"/>
          <ac:spMkLst>
            <pc:docMk/>
            <pc:sldMk cId="3930536799" sldId="297"/>
            <ac:spMk id="6" creationId="{91662D7A-640C-4574-AD91-42A46939E5C1}"/>
          </ac:spMkLst>
        </pc:spChg>
        <pc:spChg chg="mod">
          <ac:chgData name="Peters, Scott" userId="16ec548f-6893-4103-84e6-ef62460f92e2" providerId="ADAL" clId="{851EF881-33FB-478A-8742-FC491FDDC784}" dt="2021-12-02T16:32:57.289" v="3890" actId="21"/>
          <ac:spMkLst>
            <pc:docMk/>
            <pc:sldMk cId="3930536799" sldId="297"/>
            <ac:spMk id="9" creationId="{FFC4C503-33B7-44B5-AAD6-76466FDC870C}"/>
          </ac:spMkLst>
        </pc:spChg>
        <pc:spChg chg="mod">
          <ac:chgData name="Peters, Scott" userId="16ec548f-6893-4103-84e6-ef62460f92e2" providerId="ADAL" clId="{851EF881-33FB-478A-8742-FC491FDDC784}" dt="2021-12-02T14:28:14.046" v="227" actId="207"/>
          <ac:spMkLst>
            <pc:docMk/>
            <pc:sldMk cId="3930536799" sldId="297"/>
            <ac:spMk id="10" creationId="{9D0C45E5-54A4-42DB-9E3D-70DC3262DF4E}"/>
          </ac:spMkLst>
        </pc:spChg>
        <pc:spChg chg="del mod">
          <ac:chgData name="Peters, Scott" userId="16ec548f-6893-4103-84e6-ef62460f92e2" providerId="ADAL" clId="{851EF881-33FB-478A-8742-FC491FDDC784}" dt="2021-12-02T16:33:06.238" v="3895" actId="478"/>
          <ac:spMkLst>
            <pc:docMk/>
            <pc:sldMk cId="3930536799" sldId="297"/>
            <ac:spMk id="13" creationId="{DBE09493-39C4-433C-803B-8F7BB759A8D6}"/>
          </ac:spMkLst>
        </pc:spChg>
        <pc:picChg chg="mod">
          <ac:chgData name="Peters, Scott" userId="16ec548f-6893-4103-84e6-ef62460f92e2" providerId="ADAL" clId="{851EF881-33FB-478A-8742-FC491FDDC784}" dt="2021-12-02T16:32:35.778" v="3887" actId="1076"/>
          <ac:picMkLst>
            <pc:docMk/>
            <pc:sldMk cId="3930536799" sldId="297"/>
            <ac:picMk id="3" creationId="{8EBBCA54-2DF1-48CD-950C-022419D8BC46}"/>
          </ac:picMkLst>
        </pc:picChg>
      </pc:sldChg>
      <pc:sldChg chg="addSp delSp modSp mod modTransition delDesignElem">
        <pc:chgData name="Peters, Scott" userId="16ec548f-6893-4103-84e6-ef62460f92e2" providerId="ADAL" clId="{851EF881-33FB-478A-8742-FC491FDDC784}" dt="2021-12-02T16:31:23.671" v="3878" actId="20577"/>
        <pc:sldMkLst>
          <pc:docMk/>
          <pc:sldMk cId="908648617" sldId="298"/>
        </pc:sldMkLst>
        <pc:spChg chg="mod">
          <ac:chgData name="Peters, Scott" userId="16ec548f-6893-4103-84e6-ef62460f92e2" providerId="ADAL" clId="{851EF881-33FB-478A-8742-FC491FDDC784}" dt="2021-12-02T16:31:23.671" v="3878" actId="20577"/>
          <ac:spMkLst>
            <pc:docMk/>
            <pc:sldMk cId="908648617" sldId="298"/>
            <ac:spMk id="6" creationId="{BFCB23A0-6D79-493E-B34F-3CF003CDF417}"/>
          </ac:spMkLst>
        </pc:spChg>
        <pc:spChg chg="mod">
          <ac:chgData name="Peters, Scott" userId="16ec548f-6893-4103-84e6-ef62460f92e2" providerId="ADAL" clId="{851EF881-33FB-478A-8742-FC491FDDC784}" dt="2021-12-02T14:24:51.412" v="190"/>
          <ac:spMkLst>
            <pc:docMk/>
            <pc:sldMk cId="908648617" sldId="298"/>
            <ac:spMk id="33" creationId="{85604640-4EC6-4CE2-8F33-C8CFB5B5F35E}"/>
          </ac:spMkLst>
        </pc:spChg>
        <pc:spChg chg="add del">
          <ac:chgData name="Peters, Scott" userId="16ec548f-6893-4103-84e6-ef62460f92e2" providerId="ADAL" clId="{851EF881-33FB-478A-8742-FC491FDDC784}" dt="2021-12-02T14:24:51.412" v="190"/>
          <ac:spMkLst>
            <pc:docMk/>
            <pc:sldMk cId="908648617" sldId="298"/>
            <ac:spMk id="41" creationId="{77D7B666-D5E6-48CE-B26A-FB5E5C34AF90}"/>
          </ac:spMkLst>
        </pc:spChg>
        <pc:spChg chg="add del">
          <ac:chgData name="Peters, Scott" userId="16ec548f-6893-4103-84e6-ef62460f92e2" providerId="ADAL" clId="{851EF881-33FB-478A-8742-FC491FDDC784}" dt="2021-12-02T14:24:51.412" v="190"/>
          <ac:spMkLst>
            <pc:docMk/>
            <pc:sldMk cId="908648617" sldId="298"/>
            <ac:spMk id="43" creationId="{F6EE670A-A41A-44AD-BC1C-2090365EB5B3}"/>
          </ac:spMkLst>
        </pc:spChg>
        <pc:picChg chg="mod">
          <ac:chgData name="Peters, Scott" userId="16ec548f-6893-4103-84e6-ef62460f92e2" providerId="ADAL" clId="{851EF881-33FB-478A-8742-FC491FDDC784}" dt="2021-12-02T14:17:43.552" v="41" actId="108"/>
          <ac:picMkLst>
            <pc:docMk/>
            <pc:sldMk cId="908648617" sldId="298"/>
            <ac:picMk id="5" creationId="{7ACDC52F-5EF3-41BF-B7FA-CFF5069B978F}"/>
          </ac:picMkLst>
        </pc:picChg>
        <pc:cxnChg chg="add del">
          <ac:chgData name="Peters, Scott" userId="16ec548f-6893-4103-84e6-ef62460f92e2" providerId="ADAL" clId="{851EF881-33FB-478A-8742-FC491FDDC784}" dt="2021-12-02T14:24:51.412" v="190"/>
          <ac:cxnSpMkLst>
            <pc:docMk/>
            <pc:sldMk cId="908648617" sldId="298"/>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6:35:28.472" v="3907" actId="14734"/>
        <pc:sldMkLst>
          <pc:docMk/>
          <pc:sldMk cId="3602341261" sldId="299"/>
        </pc:sldMkLst>
        <pc:spChg chg="mod">
          <ac:chgData name="Peters, Scott" userId="16ec548f-6893-4103-84e6-ef62460f92e2" providerId="ADAL" clId="{851EF881-33FB-478A-8742-FC491FDDC784}" dt="2021-12-02T14:24:51.412" v="190"/>
          <ac:spMkLst>
            <pc:docMk/>
            <pc:sldMk cId="3602341261" sldId="299"/>
            <ac:spMk id="6" creationId="{027A5154-6644-4494-A5D8-87FD6E1BAA1F}"/>
          </ac:spMkLst>
        </pc:spChg>
        <pc:spChg chg="mod">
          <ac:chgData name="Peters, Scott" userId="16ec548f-6893-4103-84e6-ef62460f92e2" providerId="ADAL" clId="{851EF881-33FB-478A-8742-FC491FDDC784}" dt="2021-12-02T16:08:11.254" v="3422" actId="1076"/>
          <ac:spMkLst>
            <pc:docMk/>
            <pc:sldMk cId="3602341261" sldId="299"/>
            <ac:spMk id="10" creationId="{F7D86A48-105A-481F-A822-BC9254A4F327}"/>
          </ac:spMkLst>
        </pc:spChg>
        <pc:spChg chg="add del">
          <ac:chgData name="Peters, Scott" userId="16ec548f-6893-4103-84e6-ef62460f92e2" providerId="ADAL" clId="{851EF881-33FB-478A-8742-FC491FDDC784}" dt="2021-12-02T14:24:51.412" v="190"/>
          <ac:spMkLst>
            <pc:docMk/>
            <pc:sldMk cId="3602341261" sldId="299"/>
            <ac:spMk id="21" creationId="{39E4C68A-A4A9-48A4-9FF2-D2896B1EA01F}"/>
          </ac:spMkLst>
        </pc:spChg>
        <pc:spChg chg="add del">
          <ac:chgData name="Peters, Scott" userId="16ec548f-6893-4103-84e6-ef62460f92e2" providerId="ADAL" clId="{851EF881-33FB-478A-8742-FC491FDDC784}" dt="2021-12-02T14:24:51.412" v="190"/>
          <ac:spMkLst>
            <pc:docMk/>
            <pc:sldMk cId="3602341261" sldId="299"/>
            <ac:spMk id="22" creationId="{E2B9AEA5-52CB-49A6-AF8A-33502F291B91}"/>
          </ac:spMkLst>
        </pc:spChg>
        <pc:graphicFrameChg chg="mod modGraphic">
          <ac:chgData name="Peters, Scott" userId="16ec548f-6893-4103-84e6-ef62460f92e2" providerId="ADAL" clId="{851EF881-33FB-478A-8742-FC491FDDC784}" dt="2021-12-02T16:35:28.472" v="3907" actId="14734"/>
          <ac:graphicFrameMkLst>
            <pc:docMk/>
            <pc:sldMk cId="3602341261" sldId="299"/>
            <ac:graphicFrameMk id="3" creationId="{559703F7-C314-49E4-BEA0-534A5AE79C84}"/>
          </ac:graphicFrameMkLst>
        </pc:graphicFrameChg>
        <pc:cxnChg chg="add del">
          <ac:chgData name="Peters, Scott" userId="16ec548f-6893-4103-84e6-ef62460f92e2" providerId="ADAL" clId="{851EF881-33FB-478A-8742-FC491FDDC784}" dt="2021-12-02T14:24:51.412" v="190"/>
          <ac:cxnSpMkLst>
            <pc:docMk/>
            <pc:sldMk cId="3602341261" sldId="299"/>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4.648" v="4619" actId="113"/>
        <pc:sldMkLst>
          <pc:docMk/>
          <pc:sldMk cId="4115306864" sldId="300"/>
        </pc:sldMkLst>
        <pc:spChg chg="mod">
          <ac:chgData name="Peters, Scott" userId="16ec548f-6893-4103-84e6-ef62460f92e2" providerId="ADAL" clId="{851EF881-33FB-478A-8742-FC491FDDC784}" dt="2021-12-02T16:52:14.648" v="4619" actId="113"/>
          <ac:spMkLst>
            <pc:docMk/>
            <pc:sldMk cId="4115306864" sldId="300"/>
            <ac:spMk id="3" creationId="{D981EB23-BCB9-4951-A2E0-AB6196F44379}"/>
          </ac:spMkLst>
        </pc:spChg>
        <pc:spChg chg="mod">
          <ac:chgData name="Peters, Scott" userId="16ec548f-6893-4103-84e6-ef62460f92e2" providerId="ADAL" clId="{851EF881-33FB-478A-8742-FC491FDDC784}" dt="2021-12-02T14:24:51.412" v="190"/>
          <ac:spMkLst>
            <pc:docMk/>
            <pc:sldMk cId="4115306864" sldId="300"/>
            <ac:spMk id="6" creationId="{027A5154-6644-4494-A5D8-87FD6E1BAA1F}"/>
          </ac:spMkLst>
        </pc:spChg>
        <pc:spChg chg="mod">
          <ac:chgData name="Peters, Scott" userId="16ec548f-6893-4103-84e6-ef62460f92e2" providerId="ADAL" clId="{851EF881-33FB-478A-8742-FC491FDDC784}" dt="2021-12-02T16:08:23.978" v="3423" actId="20577"/>
          <ac:spMkLst>
            <pc:docMk/>
            <pc:sldMk cId="4115306864" sldId="300"/>
            <ac:spMk id="10" creationId="{F7D86A48-105A-481F-A822-BC9254A4F327}"/>
          </ac:spMkLst>
        </pc:spChg>
        <pc:spChg chg="add del">
          <ac:chgData name="Peters, Scott" userId="16ec548f-6893-4103-84e6-ef62460f92e2" providerId="ADAL" clId="{851EF881-33FB-478A-8742-FC491FDDC784}" dt="2021-12-02T14:24:51.412" v="190"/>
          <ac:spMkLst>
            <pc:docMk/>
            <pc:sldMk cId="4115306864" sldId="300"/>
            <ac:spMk id="21" creationId="{39E4C68A-A4A9-48A4-9FF2-D2896B1EA01F}"/>
          </ac:spMkLst>
        </pc:spChg>
        <pc:spChg chg="add del">
          <ac:chgData name="Peters, Scott" userId="16ec548f-6893-4103-84e6-ef62460f92e2" providerId="ADAL" clId="{851EF881-33FB-478A-8742-FC491FDDC784}" dt="2021-12-02T14:24:51.412" v="190"/>
          <ac:spMkLst>
            <pc:docMk/>
            <pc:sldMk cId="4115306864" sldId="300"/>
            <ac:spMk id="22" creationId="{E2B9AEA5-52CB-49A6-AF8A-33502F291B91}"/>
          </ac:spMkLst>
        </pc:spChg>
        <pc:picChg chg="mod">
          <ac:chgData name="Peters, Scott" userId="16ec548f-6893-4103-84e6-ef62460f92e2" providerId="ADAL" clId="{851EF881-33FB-478A-8742-FC491FDDC784}" dt="2021-12-02T14:18:47.509" v="59" actId="108"/>
          <ac:picMkLst>
            <pc:docMk/>
            <pc:sldMk cId="4115306864" sldId="300"/>
            <ac:picMk id="4" creationId="{5034B373-BF99-4E0B-9777-E6A0BD4D1F33}"/>
          </ac:picMkLst>
        </pc:picChg>
        <pc:cxnChg chg="add del">
          <ac:chgData name="Peters, Scott" userId="16ec548f-6893-4103-84e6-ef62460f92e2" providerId="ADAL" clId="{851EF881-33FB-478A-8742-FC491FDDC784}" dt="2021-12-02T14:24:51.412" v="190"/>
          <ac:cxnSpMkLst>
            <pc:docMk/>
            <pc:sldMk cId="4115306864" sldId="300"/>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2.081" v="4618" actId="113"/>
        <pc:sldMkLst>
          <pc:docMk/>
          <pc:sldMk cId="2534643805" sldId="301"/>
        </pc:sldMkLst>
        <pc:spChg chg="mod">
          <ac:chgData name="Peters, Scott" userId="16ec548f-6893-4103-84e6-ef62460f92e2" providerId="ADAL" clId="{851EF881-33FB-478A-8742-FC491FDDC784}" dt="2021-12-02T16:52:12.081" v="4618" actId="113"/>
          <ac:spMkLst>
            <pc:docMk/>
            <pc:sldMk cId="2534643805" sldId="301"/>
            <ac:spMk id="3" creationId="{D981EB23-BCB9-4951-A2E0-AB6196F44379}"/>
          </ac:spMkLst>
        </pc:spChg>
        <pc:spChg chg="mod">
          <ac:chgData name="Peters, Scott" userId="16ec548f-6893-4103-84e6-ef62460f92e2" providerId="ADAL" clId="{851EF881-33FB-478A-8742-FC491FDDC784}" dt="2021-12-02T14:24:51.412" v="190"/>
          <ac:spMkLst>
            <pc:docMk/>
            <pc:sldMk cId="2534643805" sldId="301"/>
            <ac:spMk id="6" creationId="{027A5154-6644-4494-A5D8-87FD6E1BAA1F}"/>
          </ac:spMkLst>
        </pc:spChg>
        <pc:spChg chg="add del">
          <ac:chgData name="Peters, Scott" userId="16ec548f-6893-4103-84e6-ef62460f92e2" providerId="ADAL" clId="{851EF881-33FB-478A-8742-FC491FDDC784}" dt="2021-12-02T14:24:51.412" v="190"/>
          <ac:spMkLst>
            <pc:docMk/>
            <pc:sldMk cId="2534643805" sldId="301"/>
            <ac:spMk id="21" creationId="{39E4C68A-A4A9-48A4-9FF2-D2896B1EA01F}"/>
          </ac:spMkLst>
        </pc:spChg>
        <pc:spChg chg="add del">
          <ac:chgData name="Peters, Scott" userId="16ec548f-6893-4103-84e6-ef62460f92e2" providerId="ADAL" clId="{851EF881-33FB-478A-8742-FC491FDDC784}" dt="2021-12-02T14:24:51.412" v="190"/>
          <ac:spMkLst>
            <pc:docMk/>
            <pc:sldMk cId="2534643805" sldId="301"/>
            <ac:spMk id="22" creationId="{E2B9AEA5-52CB-49A6-AF8A-33502F291B91}"/>
          </ac:spMkLst>
        </pc:spChg>
        <pc:picChg chg="mod">
          <ac:chgData name="Peters, Scott" userId="16ec548f-6893-4103-84e6-ef62460f92e2" providerId="ADAL" clId="{851EF881-33FB-478A-8742-FC491FDDC784}" dt="2021-12-02T14:18:48.625" v="60" actId="108"/>
          <ac:picMkLst>
            <pc:docMk/>
            <pc:sldMk cId="2534643805" sldId="301"/>
            <ac:picMk id="7" creationId="{2729EFDF-3244-4DF3-B52A-01046FF3F720}"/>
          </ac:picMkLst>
        </pc:picChg>
        <pc:cxnChg chg="del">
          <ac:chgData name="Peters, Scott" userId="16ec548f-6893-4103-84e6-ef62460f92e2" providerId="ADAL" clId="{851EF881-33FB-478A-8742-FC491FDDC784}" dt="2021-12-02T15:11:52.821" v="1763" actId="478"/>
          <ac:cxnSpMkLst>
            <pc:docMk/>
            <pc:sldMk cId="2534643805" sldId="301"/>
            <ac:cxnSpMk id="12" creationId="{F4001122-93AA-46D2-A8B7-2A1AD2D851D6}"/>
          </ac:cxnSpMkLst>
        </pc:cxnChg>
        <pc:cxnChg chg="add del">
          <ac:chgData name="Peters, Scott" userId="16ec548f-6893-4103-84e6-ef62460f92e2" providerId="ADAL" clId="{851EF881-33FB-478A-8742-FC491FDDC784}" dt="2021-12-02T14:24:51.412" v="190"/>
          <ac:cxnSpMkLst>
            <pc:docMk/>
            <pc:sldMk cId="2534643805" sldId="301"/>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07.699" v="4617" actId="113"/>
        <pc:sldMkLst>
          <pc:docMk/>
          <pc:sldMk cId="3896404209" sldId="302"/>
        </pc:sldMkLst>
        <pc:spChg chg="mod">
          <ac:chgData name="Peters, Scott" userId="16ec548f-6893-4103-84e6-ef62460f92e2" providerId="ADAL" clId="{851EF881-33FB-478A-8742-FC491FDDC784}" dt="2021-12-02T16:52:07.699" v="4617" actId="113"/>
          <ac:spMkLst>
            <pc:docMk/>
            <pc:sldMk cId="3896404209" sldId="302"/>
            <ac:spMk id="3" creationId="{D981EB23-BCB9-4951-A2E0-AB6196F44379}"/>
          </ac:spMkLst>
        </pc:spChg>
        <pc:spChg chg="mod">
          <ac:chgData name="Peters, Scott" userId="16ec548f-6893-4103-84e6-ef62460f92e2" providerId="ADAL" clId="{851EF881-33FB-478A-8742-FC491FDDC784}" dt="2021-12-02T14:24:51.412" v="190"/>
          <ac:spMkLst>
            <pc:docMk/>
            <pc:sldMk cId="3896404209" sldId="302"/>
            <ac:spMk id="6" creationId="{027A5154-6644-4494-A5D8-87FD6E1BAA1F}"/>
          </ac:spMkLst>
        </pc:spChg>
        <pc:spChg chg="add del">
          <ac:chgData name="Peters, Scott" userId="16ec548f-6893-4103-84e6-ef62460f92e2" providerId="ADAL" clId="{851EF881-33FB-478A-8742-FC491FDDC784}" dt="2021-12-02T14:24:51.412" v="190"/>
          <ac:spMkLst>
            <pc:docMk/>
            <pc:sldMk cId="3896404209" sldId="302"/>
            <ac:spMk id="21" creationId="{39E4C68A-A4A9-48A4-9FF2-D2896B1EA01F}"/>
          </ac:spMkLst>
        </pc:spChg>
        <pc:spChg chg="add del">
          <ac:chgData name="Peters, Scott" userId="16ec548f-6893-4103-84e6-ef62460f92e2" providerId="ADAL" clId="{851EF881-33FB-478A-8742-FC491FDDC784}" dt="2021-12-02T14:24:51.412" v="190"/>
          <ac:spMkLst>
            <pc:docMk/>
            <pc:sldMk cId="3896404209" sldId="302"/>
            <ac:spMk id="22" creationId="{E2B9AEA5-52CB-49A6-AF8A-33502F291B91}"/>
          </ac:spMkLst>
        </pc:spChg>
        <pc:picChg chg="mod">
          <ac:chgData name="Peters, Scott" userId="16ec548f-6893-4103-84e6-ef62460f92e2" providerId="ADAL" clId="{851EF881-33FB-478A-8742-FC491FDDC784}" dt="2021-12-02T16:50:40.770" v="4584" actId="1076"/>
          <ac:picMkLst>
            <pc:docMk/>
            <pc:sldMk cId="3896404209" sldId="302"/>
            <ac:picMk id="7" creationId="{B474D2DB-79B0-40E8-9F59-1F9B087D643A}"/>
          </ac:picMkLst>
        </pc:picChg>
        <pc:cxnChg chg="del">
          <ac:chgData name="Peters, Scott" userId="16ec548f-6893-4103-84e6-ef62460f92e2" providerId="ADAL" clId="{851EF881-33FB-478A-8742-FC491FDDC784}" dt="2021-12-02T16:50:18.206" v="4581" actId="478"/>
          <ac:cxnSpMkLst>
            <pc:docMk/>
            <pc:sldMk cId="3896404209" sldId="302"/>
            <ac:cxnSpMk id="12" creationId="{F4001122-93AA-46D2-A8B7-2A1AD2D851D6}"/>
          </ac:cxnSpMkLst>
        </pc:cxnChg>
        <pc:cxnChg chg="add del">
          <ac:chgData name="Peters, Scott" userId="16ec548f-6893-4103-84e6-ef62460f92e2" providerId="ADAL" clId="{851EF881-33FB-478A-8742-FC491FDDC784}" dt="2021-12-02T14:24:51.412" v="190"/>
          <ac:cxnSpMkLst>
            <pc:docMk/>
            <pc:sldMk cId="3896404209" sldId="302"/>
            <ac:cxnSpMk id="20" creationId="{B821C225-5C4D-4168-90AF-3D263D72CBA2}"/>
          </ac:cxnSpMkLst>
        </pc:cxnChg>
      </pc:sldChg>
      <pc:sldChg chg="addSp delSp modSp mod modTransition">
        <pc:chgData name="Peters, Scott" userId="16ec548f-6893-4103-84e6-ef62460f92e2" providerId="ADAL" clId="{851EF881-33FB-478A-8742-FC491FDDC784}" dt="2021-12-02T16:53:09.307" v="4632" actId="113"/>
        <pc:sldMkLst>
          <pc:docMk/>
          <pc:sldMk cId="2004525651" sldId="307"/>
        </pc:sldMkLst>
        <pc:spChg chg="mod">
          <ac:chgData name="Peters, Scott" userId="16ec548f-6893-4103-84e6-ef62460f92e2" providerId="ADAL" clId="{851EF881-33FB-478A-8742-FC491FDDC784}" dt="2021-12-02T14:24:51.412" v="190"/>
          <ac:spMkLst>
            <pc:docMk/>
            <pc:sldMk cId="2004525651" sldId="307"/>
            <ac:spMk id="4" creationId="{308CBD7B-7FEB-47C9-A0AA-23C407DE58BD}"/>
          </ac:spMkLst>
        </pc:spChg>
        <pc:spChg chg="add del mod">
          <ac:chgData name="Peters, Scott" userId="16ec548f-6893-4103-84e6-ef62460f92e2" providerId="ADAL" clId="{851EF881-33FB-478A-8742-FC491FDDC784}" dt="2021-12-02T14:55:33.551" v="1226" actId="478"/>
          <ac:spMkLst>
            <pc:docMk/>
            <pc:sldMk cId="2004525651" sldId="307"/>
            <ac:spMk id="8" creationId="{C9C28A96-3E6D-4ECB-B77D-934C1B201CCD}"/>
          </ac:spMkLst>
        </pc:spChg>
        <pc:spChg chg="mod">
          <ac:chgData name="Peters, Scott" userId="16ec548f-6893-4103-84e6-ef62460f92e2" providerId="ADAL" clId="{851EF881-33FB-478A-8742-FC491FDDC784}" dt="2021-12-02T16:53:09.307" v="4632" actId="113"/>
          <ac:spMkLst>
            <pc:docMk/>
            <pc:sldMk cId="2004525651" sldId="307"/>
            <ac:spMk id="12" creationId="{51D95F9C-7362-4509-9E9A-741DA0D24408}"/>
          </ac:spMkLst>
        </pc:spChg>
        <pc:spChg chg="mod">
          <ac:chgData name="Peters, Scott" userId="16ec548f-6893-4103-84e6-ef62460f92e2" providerId="ADAL" clId="{851EF881-33FB-478A-8742-FC491FDDC784}" dt="2021-12-02T14:24:51.412" v="190"/>
          <ac:spMkLst>
            <pc:docMk/>
            <pc:sldMk cId="2004525651" sldId="307"/>
            <ac:spMk id="15" creationId="{81CA0BE3-00E5-47CF-9612-040FFC4E8C4F}"/>
          </ac:spMkLst>
        </pc:spChg>
        <pc:picChg chg="mod">
          <ac:chgData name="Peters, Scott" userId="16ec548f-6893-4103-84e6-ef62460f92e2" providerId="ADAL" clId="{851EF881-33FB-478A-8742-FC491FDDC784}" dt="2021-12-02T14:19:01.809" v="69" actId="108"/>
          <ac:picMkLst>
            <pc:docMk/>
            <pc:sldMk cId="2004525651" sldId="307"/>
            <ac:picMk id="5" creationId="{C33372AF-7998-4157-972F-B52C90BFF5B5}"/>
          </ac:picMkLst>
        </pc:picChg>
      </pc:sldChg>
      <pc:sldChg chg="addSp delSp modSp del mod modTransition delDesignElem">
        <pc:chgData name="Peters, Scott" userId="16ec548f-6893-4103-84e6-ef62460f92e2" providerId="ADAL" clId="{851EF881-33FB-478A-8742-FC491FDDC784}" dt="2021-12-02T15:41:43.570" v="2335" actId="2696"/>
        <pc:sldMkLst>
          <pc:docMk/>
          <pc:sldMk cId="3057854495" sldId="308"/>
        </pc:sldMkLst>
        <pc:spChg chg="mod">
          <ac:chgData name="Peters, Scott" userId="16ec548f-6893-4103-84e6-ef62460f92e2" providerId="ADAL" clId="{851EF881-33FB-478A-8742-FC491FDDC784}" dt="2021-12-02T14:24:51.412" v="190"/>
          <ac:spMkLst>
            <pc:docMk/>
            <pc:sldMk cId="3057854495" sldId="308"/>
            <ac:spMk id="6" creationId="{027A5154-6644-4494-A5D8-87FD6E1BAA1F}"/>
          </ac:spMkLst>
        </pc:spChg>
        <pc:spChg chg="add del">
          <ac:chgData name="Peters, Scott" userId="16ec548f-6893-4103-84e6-ef62460f92e2" providerId="ADAL" clId="{851EF881-33FB-478A-8742-FC491FDDC784}" dt="2021-12-02T14:24:51.412" v="190"/>
          <ac:spMkLst>
            <pc:docMk/>
            <pc:sldMk cId="3057854495" sldId="308"/>
            <ac:spMk id="21" creationId="{39E4C68A-A4A9-48A4-9FF2-D2896B1EA01F}"/>
          </ac:spMkLst>
        </pc:spChg>
        <pc:spChg chg="add del">
          <ac:chgData name="Peters, Scott" userId="16ec548f-6893-4103-84e6-ef62460f92e2" providerId="ADAL" clId="{851EF881-33FB-478A-8742-FC491FDDC784}" dt="2021-12-02T14:24:51.412" v="190"/>
          <ac:spMkLst>
            <pc:docMk/>
            <pc:sldMk cId="3057854495" sldId="308"/>
            <ac:spMk id="22" creationId="{E2B9AEA5-52CB-49A6-AF8A-33502F291B91}"/>
          </ac:spMkLst>
        </pc:spChg>
        <pc:picChg chg="add del mod">
          <ac:chgData name="Peters, Scott" userId="16ec548f-6893-4103-84e6-ef62460f92e2" providerId="ADAL" clId="{851EF881-33FB-478A-8742-FC491FDDC784}" dt="2021-12-02T14:56:11.496" v="1231" actId="478"/>
          <ac:picMkLst>
            <pc:docMk/>
            <pc:sldMk cId="3057854495" sldId="308"/>
            <ac:picMk id="8" creationId="{14CD12AB-BFE9-4D78-83C6-238580B2B8CF}"/>
          </ac:picMkLst>
        </pc:picChg>
        <pc:picChg chg="add mod">
          <ac:chgData name="Peters, Scott" userId="16ec548f-6893-4103-84e6-ef62460f92e2" providerId="ADAL" clId="{851EF881-33FB-478A-8742-FC491FDDC784}" dt="2021-12-02T14:56:18.302" v="1234" actId="1076"/>
          <ac:picMkLst>
            <pc:docMk/>
            <pc:sldMk cId="3057854495" sldId="308"/>
            <ac:picMk id="11" creationId="{B0084669-6FA6-43FE-BBCA-968DD610DF91}"/>
          </ac:picMkLst>
        </pc:picChg>
        <pc:cxnChg chg="add del">
          <ac:chgData name="Peters, Scott" userId="16ec548f-6893-4103-84e6-ef62460f92e2" providerId="ADAL" clId="{851EF881-33FB-478A-8742-FC491FDDC784}" dt="2021-12-02T14:24:51.412" v="190"/>
          <ac:cxnSpMkLst>
            <pc:docMk/>
            <pc:sldMk cId="3057854495" sldId="308"/>
            <ac:cxnSpMk id="20" creationId="{B821C225-5C4D-4168-90AF-3D263D72CBA2}"/>
          </ac:cxnSpMkLst>
        </pc:cxnChg>
      </pc:sldChg>
      <pc:sldChg chg="modSp mod modTransition">
        <pc:chgData name="Peters, Scott" userId="16ec548f-6893-4103-84e6-ef62460f92e2" providerId="ADAL" clId="{851EF881-33FB-478A-8742-FC491FDDC784}" dt="2021-12-02T16:54:11.526" v="4641" actId="115"/>
        <pc:sldMkLst>
          <pc:docMk/>
          <pc:sldMk cId="1922591143" sldId="309"/>
        </pc:sldMkLst>
        <pc:spChg chg="mod">
          <ac:chgData name="Peters, Scott" userId="16ec548f-6893-4103-84e6-ef62460f92e2" providerId="ADAL" clId="{851EF881-33FB-478A-8742-FC491FDDC784}" dt="2021-12-02T14:24:51.412" v="190"/>
          <ac:spMkLst>
            <pc:docMk/>
            <pc:sldMk cId="1922591143" sldId="309"/>
            <ac:spMk id="4" creationId="{308CBD7B-7FEB-47C9-A0AA-23C407DE58BD}"/>
          </ac:spMkLst>
        </pc:spChg>
        <pc:spChg chg="mod">
          <ac:chgData name="Peters, Scott" userId="16ec548f-6893-4103-84e6-ef62460f92e2" providerId="ADAL" clId="{851EF881-33FB-478A-8742-FC491FDDC784}" dt="2021-12-02T16:54:11.526" v="4641" actId="115"/>
          <ac:spMkLst>
            <pc:docMk/>
            <pc:sldMk cId="1922591143" sldId="309"/>
            <ac:spMk id="12" creationId="{51D95F9C-7362-4509-9E9A-741DA0D24408}"/>
          </ac:spMkLst>
        </pc:spChg>
        <pc:spChg chg="mod">
          <ac:chgData name="Peters, Scott" userId="16ec548f-6893-4103-84e6-ef62460f92e2" providerId="ADAL" clId="{851EF881-33FB-478A-8742-FC491FDDC784}" dt="2021-12-02T14:24:51.412" v="190"/>
          <ac:spMkLst>
            <pc:docMk/>
            <pc:sldMk cId="1922591143" sldId="309"/>
            <ac:spMk id="15" creationId="{81CA0BE3-00E5-47CF-9612-040FFC4E8C4F}"/>
          </ac:spMkLst>
        </pc:spChg>
        <pc:picChg chg="mod">
          <ac:chgData name="Peters, Scott" userId="16ec548f-6893-4103-84e6-ef62460f92e2" providerId="ADAL" clId="{851EF881-33FB-478A-8742-FC491FDDC784}" dt="2021-12-02T14:19:04.809" v="71" actId="108"/>
          <ac:picMkLst>
            <pc:docMk/>
            <pc:sldMk cId="1922591143" sldId="309"/>
            <ac:picMk id="5" creationId="{AAE74783-1B4C-41A0-8602-CFD59A3FDB62}"/>
          </ac:picMkLst>
        </pc:picChg>
      </pc:sldChg>
      <pc:sldChg chg="addSp delSp modSp del modTransition delDesignElem">
        <pc:chgData name="Peters, Scott" userId="16ec548f-6893-4103-84e6-ef62460f92e2" providerId="ADAL" clId="{851EF881-33FB-478A-8742-FC491FDDC784}" dt="2021-12-02T15:42:14.502" v="2345" actId="2696"/>
        <pc:sldMkLst>
          <pc:docMk/>
          <pc:sldMk cId="3012290153" sldId="312"/>
        </pc:sldMkLst>
        <pc:spChg chg="mod">
          <ac:chgData name="Peters, Scott" userId="16ec548f-6893-4103-84e6-ef62460f92e2" providerId="ADAL" clId="{851EF881-33FB-478A-8742-FC491FDDC784}" dt="2021-12-02T14:24:51.412" v="190"/>
          <ac:spMkLst>
            <pc:docMk/>
            <pc:sldMk cId="3012290153" sldId="312"/>
            <ac:spMk id="6" creationId="{027A5154-6644-4494-A5D8-87FD6E1BAA1F}"/>
          </ac:spMkLst>
        </pc:spChg>
        <pc:spChg chg="add del">
          <ac:chgData name="Peters, Scott" userId="16ec548f-6893-4103-84e6-ef62460f92e2" providerId="ADAL" clId="{851EF881-33FB-478A-8742-FC491FDDC784}" dt="2021-12-02T14:24:51.412" v="190"/>
          <ac:spMkLst>
            <pc:docMk/>
            <pc:sldMk cId="3012290153" sldId="312"/>
            <ac:spMk id="21" creationId="{39E4C68A-A4A9-48A4-9FF2-D2896B1EA01F}"/>
          </ac:spMkLst>
        </pc:spChg>
        <pc:spChg chg="add del">
          <ac:chgData name="Peters, Scott" userId="16ec548f-6893-4103-84e6-ef62460f92e2" providerId="ADAL" clId="{851EF881-33FB-478A-8742-FC491FDDC784}" dt="2021-12-02T14:24:51.412" v="190"/>
          <ac:spMkLst>
            <pc:docMk/>
            <pc:sldMk cId="3012290153" sldId="312"/>
            <ac:spMk id="22" creationId="{E2B9AEA5-52CB-49A6-AF8A-33502F291B91}"/>
          </ac:spMkLst>
        </pc:spChg>
        <pc:cxnChg chg="add del">
          <ac:chgData name="Peters, Scott" userId="16ec548f-6893-4103-84e6-ef62460f92e2" providerId="ADAL" clId="{851EF881-33FB-478A-8742-FC491FDDC784}" dt="2021-12-02T14:24:51.412" v="190"/>
          <ac:cxnSpMkLst>
            <pc:docMk/>
            <pc:sldMk cId="3012290153" sldId="312"/>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8:33:02.589" v="5267" actId="20577"/>
        <pc:sldMkLst>
          <pc:docMk/>
          <pc:sldMk cId="1092990727" sldId="313"/>
        </pc:sldMkLst>
        <pc:spChg chg="mod">
          <ac:chgData name="Peters, Scott" userId="16ec548f-6893-4103-84e6-ef62460f92e2" providerId="ADAL" clId="{851EF881-33FB-478A-8742-FC491FDDC784}" dt="2021-12-02T14:24:51.412" v="190"/>
          <ac:spMkLst>
            <pc:docMk/>
            <pc:sldMk cId="1092990727" sldId="313"/>
            <ac:spMk id="6" creationId="{027A5154-6644-4494-A5D8-87FD6E1BAA1F}"/>
          </ac:spMkLst>
        </pc:spChg>
        <pc:spChg chg="mod">
          <ac:chgData name="Peters, Scott" userId="16ec548f-6893-4103-84e6-ef62460f92e2" providerId="ADAL" clId="{851EF881-33FB-478A-8742-FC491FDDC784}" dt="2021-12-02T18:33:02.589" v="5267" actId="20577"/>
          <ac:spMkLst>
            <pc:docMk/>
            <pc:sldMk cId="1092990727" sldId="313"/>
            <ac:spMk id="15" creationId="{A7EE1799-C64A-46E9-9B0A-22599022DE5D}"/>
          </ac:spMkLst>
        </pc:spChg>
        <pc:spChg chg="add del">
          <ac:chgData name="Peters, Scott" userId="16ec548f-6893-4103-84e6-ef62460f92e2" providerId="ADAL" clId="{851EF881-33FB-478A-8742-FC491FDDC784}" dt="2021-12-02T14:24:51.412" v="190"/>
          <ac:spMkLst>
            <pc:docMk/>
            <pc:sldMk cId="1092990727" sldId="313"/>
            <ac:spMk id="21" creationId="{39E4C68A-A4A9-48A4-9FF2-D2896B1EA01F}"/>
          </ac:spMkLst>
        </pc:spChg>
        <pc:spChg chg="add del">
          <ac:chgData name="Peters, Scott" userId="16ec548f-6893-4103-84e6-ef62460f92e2" providerId="ADAL" clId="{851EF881-33FB-478A-8742-FC491FDDC784}" dt="2021-12-02T14:24:51.412" v="190"/>
          <ac:spMkLst>
            <pc:docMk/>
            <pc:sldMk cId="1092990727" sldId="313"/>
            <ac:spMk id="22" creationId="{E2B9AEA5-52CB-49A6-AF8A-33502F291B91}"/>
          </ac:spMkLst>
        </pc:spChg>
        <pc:picChg chg="mod">
          <ac:chgData name="Peters, Scott" userId="16ec548f-6893-4103-84e6-ef62460f92e2" providerId="ADAL" clId="{851EF881-33FB-478A-8742-FC491FDDC784}" dt="2021-12-02T14:18:49.692" v="61" actId="108"/>
          <ac:picMkLst>
            <pc:docMk/>
            <pc:sldMk cId="1092990727" sldId="313"/>
            <ac:picMk id="4" creationId="{C4BE2A9A-A1BB-4299-BD93-DB60EF65091A}"/>
          </ac:picMkLst>
        </pc:picChg>
        <pc:picChg chg="mod">
          <ac:chgData name="Peters, Scott" userId="16ec548f-6893-4103-84e6-ef62460f92e2" providerId="ADAL" clId="{851EF881-33FB-478A-8742-FC491FDDC784}" dt="2021-12-02T14:18:52.109" v="62" actId="108"/>
          <ac:picMkLst>
            <pc:docMk/>
            <pc:sldMk cId="1092990727" sldId="313"/>
            <ac:picMk id="14" creationId="{843CEE91-AB8C-4C78-84BF-69A9735634CA}"/>
          </ac:picMkLst>
        </pc:picChg>
        <pc:cxnChg chg="add del">
          <ac:chgData name="Peters, Scott" userId="16ec548f-6893-4103-84e6-ef62460f92e2" providerId="ADAL" clId="{851EF881-33FB-478A-8742-FC491FDDC784}" dt="2021-12-02T14:24:51.412" v="190"/>
          <ac:cxnSpMkLst>
            <pc:docMk/>
            <pc:sldMk cId="1092990727" sldId="313"/>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26.479" v="4620" actId="113"/>
        <pc:sldMkLst>
          <pc:docMk/>
          <pc:sldMk cId="3960117226" sldId="317"/>
        </pc:sldMkLst>
        <pc:spChg chg="mod">
          <ac:chgData name="Peters, Scott" userId="16ec548f-6893-4103-84e6-ef62460f92e2" providerId="ADAL" clId="{851EF881-33FB-478A-8742-FC491FDDC784}" dt="2021-12-02T16:52:26.479" v="4620" actId="113"/>
          <ac:spMkLst>
            <pc:docMk/>
            <pc:sldMk cId="3960117226" sldId="317"/>
            <ac:spMk id="3" creationId="{D981EB23-BCB9-4951-A2E0-AB6196F44379}"/>
          </ac:spMkLst>
        </pc:spChg>
        <pc:spChg chg="mod">
          <ac:chgData name="Peters, Scott" userId="16ec548f-6893-4103-84e6-ef62460f92e2" providerId="ADAL" clId="{851EF881-33FB-478A-8742-FC491FDDC784}" dt="2021-12-02T14:24:51.412" v="190"/>
          <ac:spMkLst>
            <pc:docMk/>
            <pc:sldMk cId="3960117226" sldId="317"/>
            <ac:spMk id="6" creationId="{027A5154-6644-4494-A5D8-87FD6E1BAA1F}"/>
          </ac:spMkLst>
        </pc:spChg>
        <pc:spChg chg="mod">
          <ac:chgData name="Peters, Scott" userId="16ec548f-6893-4103-84e6-ef62460f92e2" providerId="ADAL" clId="{851EF881-33FB-478A-8742-FC491FDDC784}" dt="2021-12-02T15:43:15.091" v="2374" actId="20577"/>
          <ac:spMkLst>
            <pc:docMk/>
            <pc:sldMk cId="3960117226" sldId="317"/>
            <ac:spMk id="10" creationId="{F7D86A48-105A-481F-A822-BC9254A4F327}"/>
          </ac:spMkLst>
        </pc:spChg>
        <pc:spChg chg="add del">
          <ac:chgData name="Peters, Scott" userId="16ec548f-6893-4103-84e6-ef62460f92e2" providerId="ADAL" clId="{851EF881-33FB-478A-8742-FC491FDDC784}" dt="2021-12-02T14:24:51.412" v="190"/>
          <ac:spMkLst>
            <pc:docMk/>
            <pc:sldMk cId="3960117226" sldId="317"/>
            <ac:spMk id="21" creationId="{39E4C68A-A4A9-48A4-9FF2-D2896B1EA01F}"/>
          </ac:spMkLst>
        </pc:spChg>
        <pc:spChg chg="add del">
          <ac:chgData name="Peters, Scott" userId="16ec548f-6893-4103-84e6-ef62460f92e2" providerId="ADAL" clId="{851EF881-33FB-478A-8742-FC491FDDC784}" dt="2021-12-02T14:24:51.412" v="190"/>
          <ac:spMkLst>
            <pc:docMk/>
            <pc:sldMk cId="3960117226" sldId="317"/>
            <ac:spMk id="22" creationId="{E2B9AEA5-52CB-49A6-AF8A-33502F291B91}"/>
          </ac:spMkLst>
        </pc:spChg>
        <pc:cxnChg chg="add del">
          <ac:chgData name="Peters, Scott" userId="16ec548f-6893-4103-84e6-ef62460f92e2" providerId="ADAL" clId="{851EF881-33FB-478A-8742-FC491FDDC784}" dt="2021-12-02T14:24:51.412" v="190"/>
          <ac:cxnSpMkLst>
            <pc:docMk/>
            <pc:sldMk cId="3960117226" sldId="317"/>
            <ac:cxnSpMk id="20" creationId="{B821C225-5C4D-4168-90AF-3D263D72CBA2}"/>
          </ac:cxnSpMkLst>
        </pc:cxnChg>
      </pc:sldChg>
      <pc:sldChg chg="modSp mod modTransition">
        <pc:chgData name="Peters, Scott" userId="16ec548f-6893-4103-84e6-ef62460f92e2" providerId="ADAL" clId="{851EF881-33FB-478A-8742-FC491FDDC784}" dt="2021-12-02T14:24:51.412" v="190"/>
        <pc:sldMkLst>
          <pc:docMk/>
          <pc:sldMk cId="2665871199" sldId="320"/>
        </pc:sldMkLst>
        <pc:spChg chg="mod">
          <ac:chgData name="Peters, Scott" userId="16ec548f-6893-4103-84e6-ef62460f92e2" providerId="ADAL" clId="{851EF881-33FB-478A-8742-FC491FDDC784}" dt="2021-12-02T14:24:51.412" v="190"/>
          <ac:spMkLst>
            <pc:docMk/>
            <pc:sldMk cId="2665871199" sldId="320"/>
            <ac:spMk id="4" creationId="{308CBD7B-7FEB-47C9-A0AA-23C407DE58BD}"/>
          </ac:spMkLst>
        </pc:spChg>
        <pc:spChg chg="mod">
          <ac:chgData name="Peters, Scott" userId="16ec548f-6893-4103-84e6-ef62460f92e2" providerId="ADAL" clId="{851EF881-33FB-478A-8742-FC491FDDC784}" dt="2021-12-02T14:24:51.412" v="190"/>
          <ac:spMkLst>
            <pc:docMk/>
            <pc:sldMk cId="2665871199" sldId="320"/>
            <ac:spMk id="15" creationId="{81CA0BE3-00E5-47CF-9612-040FFC4E8C4F}"/>
          </ac:spMkLst>
        </pc:spChg>
        <pc:picChg chg="mod">
          <ac:chgData name="Peters, Scott" userId="16ec548f-6893-4103-84e6-ef62460f92e2" providerId="ADAL" clId="{851EF881-33FB-478A-8742-FC491FDDC784}" dt="2021-12-02T14:19:07.776" v="73" actId="108"/>
          <ac:picMkLst>
            <pc:docMk/>
            <pc:sldMk cId="2665871199" sldId="320"/>
            <ac:picMk id="5" creationId="{AFA8DE3F-4786-4ED0-B667-0C5A56C5404F}"/>
          </ac:picMkLst>
        </pc:picChg>
        <pc:picChg chg="mod">
          <ac:chgData name="Peters, Scott" userId="16ec548f-6893-4103-84e6-ef62460f92e2" providerId="ADAL" clId="{851EF881-33FB-478A-8742-FC491FDDC784}" dt="2021-12-02T14:19:08.577" v="74" actId="108"/>
          <ac:picMkLst>
            <pc:docMk/>
            <pc:sldMk cId="2665871199" sldId="320"/>
            <ac:picMk id="6" creationId="{E5083C8B-2EB2-452B-AB0A-2271BA04EB85}"/>
          </ac:picMkLst>
        </pc:picChg>
      </pc:sldChg>
      <pc:sldChg chg="delSp modSp del mod modTransition">
        <pc:chgData name="Peters, Scott" userId="16ec548f-6893-4103-84e6-ef62460f92e2" providerId="ADAL" clId="{851EF881-33FB-478A-8742-FC491FDDC784}" dt="2021-12-02T17:00:09.497" v="4817" actId="2696"/>
        <pc:sldMkLst>
          <pc:docMk/>
          <pc:sldMk cId="3446693983" sldId="322"/>
        </pc:sldMkLst>
        <pc:spChg chg="del">
          <ac:chgData name="Peters, Scott" userId="16ec548f-6893-4103-84e6-ef62460f92e2" providerId="ADAL" clId="{851EF881-33FB-478A-8742-FC491FDDC784}" dt="2021-12-02T16:59:17.593" v="4754" actId="21"/>
          <ac:spMkLst>
            <pc:docMk/>
            <pc:sldMk cId="3446693983" sldId="322"/>
            <ac:spMk id="2" creationId="{BBF5714D-AAC4-4B4A-8730-662CB15B0063}"/>
          </ac:spMkLst>
        </pc:spChg>
        <pc:spChg chg="mod">
          <ac:chgData name="Peters, Scott" userId="16ec548f-6893-4103-84e6-ef62460f92e2" providerId="ADAL" clId="{851EF881-33FB-478A-8742-FC491FDDC784}" dt="2021-12-02T14:24:51.412" v="190"/>
          <ac:spMkLst>
            <pc:docMk/>
            <pc:sldMk cId="3446693983" sldId="322"/>
            <ac:spMk id="4" creationId="{308CBD7B-7FEB-47C9-A0AA-23C407DE58BD}"/>
          </ac:spMkLst>
        </pc:spChg>
        <pc:spChg chg="mod">
          <ac:chgData name="Peters, Scott" userId="16ec548f-6893-4103-84e6-ef62460f92e2" providerId="ADAL" clId="{851EF881-33FB-478A-8742-FC491FDDC784}" dt="2021-12-02T14:24:51.412" v="190"/>
          <ac:spMkLst>
            <pc:docMk/>
            <pc:sldMk cId="3446693983" sldId="322"/>
            <ac:spMk id="15" creationId="{81CA0BE3-00E5-47CF-9612-040FFC4E8C4F}"/>
          </ac:spMkLst>
        </pc:spChg>
      </pc:sldChg>
      <pc:sldChg chg="modSp mod modTransition">
        <pc:chgData name="Peters, Scott" userId="16ec548f-6893-4103-84e6-ef62460f92e2" providerId="ADAL" clId="{851EF881-33FB-478A-8742-FC491FDDC784}" dt="2021-12-02T14:24:51.412" v="190"/>
        <pc:sldMkLst>
          <pc:docMk/>
          <pc:sldMk cId="610663481" sldId="325"/>
        </pc:sldMkLst>
        <pc:spChg chg="mod">
          <ac:chgData name="Peters, Scott" userId="16ec548f-6893-4103-84e6-ef62460f92e2" providerId="ADAL" clId="{851EF881-33FB-478A-8742-FC491FDDC784}" dt="2021-12-02T14:24:51.412" v="190"/>
          <ac:spMkLst>
            <pc:docMk/>
            <pc:sldMk cId="610663481" sldId="325"/>
            <ac:spMk id="4" creationId="{308CBD7B-7FEB-47C9-A0AA-23C407DE58BD}"/>
          </ac:spMkLst>
        </pc:spChg>
        <pc:spChg chg="mod">
          <ac:chgData name="Peters, Scott" userId="16ec548f-6893-4103-84e6-ef62460f92e2" providerId="ADAL" clId="{851EF881-33FB-478A-8742-FC491FDDC784}" dt="2021-12-02T14:24:51.412" v="190"/>
          <ac:spMkLst>
            <pc:docMk/>
            <pc:sldMk cId="610663481" sldId="325"/>
            <ac:spMk id="15" creationId="{81CA0BE3-00E5-47CF-9612-040FFC4E8C4F}"/>
          </ac:spMkLst>
        </pc:spChg>
        <pc:picChg chg="mod">
          <ac:chgData name="Peters, Scott" userId="16ec548f-6893-4103-84e6-ef62460f92e2" providerId="ADAL" clId="{851EF881-33FB-478A-8742-FC491FDDC784}" dt="2021-12-02T14:19:10.496" v="76" actId="108"/>
          <ac:picMkLst>
            <pc:docMk/>
            <pc:sldMk cId="610663481" sldId="325"/>
            <ac:picMk id="5" creationId="{27E5B7A2-AB44-475F-AE0E-77287C8FC673}"/>
          </ac:picMkLst>
        </pc:picChg>
      </pc:sldChg>
      <pc:sldChg chg="addSp delSp modSp mod modTransition">
        <pc:chgData name="Peters, Scott" userId="16ec548f-6893-4103-84e6-ef62460f92e2" providerId="ADAL" clId="{851EF881-33FB-478A-8742-FC491FDDC784}" dt="2021-12-02T14:24:51.412" v="190"/>
        <pc:sldMkLst>
          <pc:docMk/>
          <pc:sldMk cId="3299315955" sldId="327"/>
        </pc:sldMkLst>
        <pc:spChg chg="mod">
          <ac:chgData name="Peters, Scott" userId="16ec548f-6893-4103-84e6-ef62460f92e2" providerId="ADAL" clId="{851EF881-33FB-478A-8742-FC491FDDC784}" dt="2021-12-02T14:24:51.412" v="190"/>
          <ac:spMkLst>
            <pc:docMk/>
            <pc:sldMk cId="3299315955" sldId="327"/>
            <ac:spMk id="4" creationId="{308CBD7B-7FEB-47C9-A0AA-23C407DE58BD}"/>
          </ac:spMkLst>
        </pc:spChg>
        <pc:spChg chg="mod">
          <ac:chgData name="Peters, Scott" userId="16ec548f-6893-4103-84e6-ef62460f92e2" providerId="ADAL" clId="{851EF881-33FB-478A-8742-FC491FDDC784}" dt="2021-12-02T14:24:51.412" v="190"/>
          <ac:spMkLst>
            <pc:docMk/>
            <pc:sldMk cId="3299315955" sldId="327"/>
            <ac:spMk id="15" creationId="{81CA0BE3-00E5-47CF-9612-040FFC4E8C4F}"/>
          </ac:spMkLst>
        </pc:spChg>
        <pc:picChg chg="add mod">
          <ac:chgData name="Peters, Scott" userId="16ec548f-6893-4103-84e6-ef62460f92e2" providerId="ADAL" clId="{851EF881-33FB-478A-8742-FC491FDDC784}" dt="2021-12-02T14:22:07.594" v="97" actId="108"/>
          <ac:picMkLst>
            <pc:docMk/>
            <pc:sldMk cId="3299315955" sldId="327"/>
            <ac:picMk id="5" creationId="{FC482E59-B3B4-4282-BC56-C9920D6FF673}"/>
          </ac:picMkLst>
        </pc:picChg>
        <pc:picChg chg="del mod">
          <ac:chgData name="Peters, Scott" userId="16ec548f-6893-4103-84e6-ef62460f92e2" providerId="ADAL" clId="{851EF881-33FB-478A-8742-FC491FDDC784}" dt="2021-12-02T14:21:54.544" v="94" actId="478"/>
          <ac:picMkLst>
            <pc:docMk/>
            <pc:sldMk cId="3299315955" sldId="327"/>
            <ac:picMk id="7" creationId="{90F6CDE1-A8DA-48C4-84BF-C2FD986545AB}"/>
          </ac:picMkLst>
        </pc:picChg>
      </pc:sldChg>
      <pc:sldChg chg="modSp mod modTransition">
        <pc:chgData name="Peters, Scott" userId="16ec548f-6893-4103-84e6-ef62460f92e2" providerId="ADAL" clId="{851EF881-33FB-478A-8742-FC491FDDC784}" dt="2021-12-02T14:24:51.412" v="190"/>
        <pc:sldMkLst>
          <pc:docMk/>
          <pc:sldMk cId="3143777038" sldId="329"/>
        </pc:sldMkLst>
        <pc:spChg chg="mod">
          <ac:chgData name="Peters, Scott" userId="16ec548f-6893-4103-84e6-ef62460f92e2" providerId="ADAL" clId="{851EF881-33FB-478A-8742-FC491FDDC784}" dt="2021-12-02T14:24:51.412" v="190"/>
          <ac:spMkLst>
            <pc:docMk/>
            <pc:sldMk cId="3143777038" sldId="329"/>
            <ac:spMk id="4" creationId="{308CBD7B-7FEB-47C9-A0AA-23C407DE58BD}"/>
          </ac:spMkLst>
        </pc:spChg>
        <pc:spChg chg="mod">
          <ac:chgData name="Peters, Scott" userId="16ec548f-6893-4103-84e6-ef62460f92e2" providerId="ADAL" clId="{851EF881-33FB-478A-8742-FC491FDDC784}" dt="2021-12-02T14:24:51.412" v="190"/>
          <ac:spMkLst>
            <pc:docMk/>
            <pc:sldMk cId="3143777038" sldId="329"/>
            <ac:spMk id="15" creationId="{81CA0BE3-00E5-47CF-9612-040FFC4E8C4F}"/>
          </ac:spMkLst>
        </pc:spChg>
        <pc:picChg chg="mod">
          <ac:chgData name="Peters, Scott" userId="16ec548f-6893-4103-84e6-ef62460f92e2" providerId="ADAL" clId="{851EF881-33FB-478A-8742-FC491FDDC784}" dt="2021-12-02T14:19:13.069" v="79" actId="108"/>
          <ac:picMkLst>
            <pc:docMk/>
            <pc:sldMk cId="3143777038" sldId="329"/>
            <ac:picMk id="5" creationId="{EDE8EF94-91E6-400D-BB2F-C96FF6284186}"/>
          </ac:picMkLst>
        </pc:picChg>
      </pc:sldChg>
      <pc:sldChg chg="modSp mod modTransition">
        <pc:chgData name="Peters, Scott" userId="16ec548f-6893-4103-84e6-ef62460f92e2" providerId="ADAL" clId="{851EF881-33FB-478A-8742-FC491FDDC784}" dt="2021-12-02T14:24:51.412" v="190"/>
        <pc:sldMkLst>
          <pc:docMk/>
          <pc:sldMk cId="3833166721" sldId="331"/>
        </pc:sldMkLst>
        <pc:spChg chg="mod">
          <ac:chgData name="Peters, Scott" userId="16ec548f-6893-4103-84e6-ef62460f92e2" providerId="ADAL" clId="{851EF881-33FB-478A-8742-FC491FDDC784}" dt="2021-12-02T14:24:51.412" v="190"/>
          <ac:spMkLst>
            <pc:docMk/>
            <pc:sldMk cId="3833166721" sldId="331"/>
            <ac:spMk id="4" creationId="{308CBD7B-7FEB-47C9-A0AA-23C407DE58BD}"/>
          </ac:spMkLst>
        </pc:spChg>
        <pc:picChg chg="mod">
          <ac:chgData name="Peters, Scott" userId="16ec548f-6893-4103-84e6-ef62460f92e2" providerId="ADAL" clId="{851EF881-33FB-478A-8742-FC491FDDC784}" dt="2021-12-02T14:19:17.666" v="82" actId="108"/>
          <ac:picMkLst>
            <pc:docMk/>
            <pc:sldMk cId="3833166721" sldId="331"/>
            <ac:picMk id="3" creationId="{B7AB55F7-3C74-40CE-8BC6-6C2767C25B39}"/>
          </ac:picMkLst>
        </pc:picChg>
      </pc:sldChg>
      <pc:sldChg chg="modSp modTransition">
        <pc:chgData name="Peters, Scott" userId="16ec548f-6893-4103-84e6-ef62460f92e2" providerId="ADAL" clId="{851EF881-33FB-478A-8742-FC491FDDC784}" dt="2021-12-02T14:24:51.412" v="190"/>
        <pc:sldMkLst>
          <pc:docMk/>
          <pc:sldMk cId="2619411863" sldId="333"/>
        </pc:sldMkLst>
        <pc:spChg chg="mod">
          <ac:chgData name="Peters, Scott" userId="16ec548f-6893-4103-84e6-ef62460f92e2" providerId="ADAL" clId="{851EF881-33FB-478A-8742-FC491FDDC784}" dt="2021-12-02T14:24:51.412" v="190"/>
          <ac:spMkLst>
            <pc:docMk/>
            <pc:sldMk cId="2619411863" sldId="333"/>
            <ac:spMk id="4" creationId="{308CBD7B-7FEB-47C9-A0AA-23C407DE58BD}"/>
          </ac:spMkLst>
        </pc:spChg>
      </pc:sldChg>
      <pc:sldChg chg="modSp mod modTransition">
        <pc:chgData name="Peters, Scott" userId="16ec548f-6893-4103-84e6-ef62460f92e2" providerId="ADAL" clId="{851EF881-33FB-478A-8742-FC491FDDC784}" dt="2021-12-02T14:27:59.279" v="223" actId="207"/>
        <pc:sldMkLst>
          <pc:docMk/>
          <pc:sldMk cId="3410050295" sldId="334"/>
        </pc:sldMkLst>
        <pc:spChg chg="mod">
          <ac:chgData name="Peters, Scott" userId="16ec548f-6893-4103-84e6-ef62460f92e2" providerId="ADAL" clId="{851EF881-33FB-478A-8742-FC491FDDC784}" dt="2021-12-02T14:24:51.412" v="190"/>
          <ac:spMkLst>
            <pc:docMk/>
            <pc:sldMk cId="3410050295" sldId="334"/>
            <ac:spMk id="14" creationId="{DCEB05CB-8737-4753-B3CB-19A056D1A5FA}"/>
          </ac:spMkLst>
        </pc:spChg>
        <pc:spChg chg="mod">
          <ac:chgData name="Peters, Scott" userId="16ec548f-6893-4103-84e6-ef62460f92e2" providerId="ADAL" clId="{851EF881-33FB-478A-8742-FC491FDDC784}" dt="2021-12-02T14:27:59.279" v="223" actId="207"/>
          <ac:spMkLst>
            <pc:docMk/>
            <pc:sldMk cId="3410050295" sldId="334"/>
            <ac:spMk id="18" creationId="{2E783B0B-AD10-4391-A35B-5F2A44F739C6}"/>
          </ac:spMkLst>
        </pc:spChg>
        <pc:picChg chg="mod">
          <ac:chgData name="Peters, Scott" userId="16ec548f-6893-4103-84e6-ef62460f92e2" providerId="ADAL" clId="{851EF881-33FB-478A-8742-FC491FDDC784}" dt="2021-12-02T14:17:56.977" v="47" actId="108"/>
          <ac:picMkLst>
            <pc:docMk/>
            <pc:sldMk cId="3410050295" sldId="334"/>
            <ac:picMk id="5" creationId="{AAEF83AD-9E3B-4EDB-9180-551FD441A7C6}"/>
          </ac:picMkLst>
        </pc:picChg>
        <pc:picChg chg="mod">
          <ac:chgData name="Peters, Scott" userId="16ec548f-6893-4103-84e6-ef62460f92e2" providerId="ADAL" clId="{851EF881-33FB-478A-8742-FC491FDDC784}" dt="2021-12-02T14:17:57.711" v="48" actId="108"/>
          <ac:picMkLst>
            <pc:docMk/>
            <pc:sldMk cId="3410050295" sldId="334"/>
            <ac:picMk id="8" creationId="{F673B163-2767-400D-B217-A0E26D693476}"/>
          </ac:picMkLst>
        </pc:picChg>
      </pc:sldChg>
      <pc:sldChg chg="modSp mod modTransition">
        <pc:chgData name="Peters, Scott" userId="16ec548f-6893-4103-84e6-ef62460f92e2" providerId="ADAL" clId="{851EF881-33FB-478A-8742-FC491FDDC784}" dt="2021-12-02T14:28:02.369" v="224" actId="207"/>
        <pc:sldMkLst>
          <pc:docMk/>
          <pc:sldMk cId="3503976509" sldId="335"/>
        </pc:sldMkLst>
        <pc:spChg chg="mod">
          <ac:chgData name="Peters, Scott" userId="16ec548f-6893-4103-84e6-ef62460f92e2" providerId="ADAL" clId="{851EF881-33FB-478A-8742-FC491FDDC784}" dt="2021-12-02T14:28:02.369" v="224" actId="207"/>
          <ac:spMkLst>
            <pc:docMk/>
            <pc:sldMk cId="3503976509" sldId="335"/>
            <ac:spMk id="13" creationId="{CEE29927-44EE-4060-A23C-CBC1F1AB90A7}"/>
          </ac:spMkLst>
        </pc:spChg>
        <pc:spChg chg="mod">
          <ac:chgData name="Peters, Scott" userId="16ec548f-6893-4103-84e6-ef62460f92e2" providerId="ADAL" clId="{851EF881-33FB-478A-8742-FC491FDDC784}" dt="2021-12-02T14:24:51.412" v="190"/>
          <ac:spMkLst>
            <pc:docMk/>
            <pc:sldMk cId="3503976509" sldId="335"/>
            <ac:spMk id="14" creationId="{DCEB05CB-8737-4753-B3CB-19A056D1A5FA}"/>
          </ac:spMkLst>
        </pc:spChg>
      </pc:sldChg>
      <pc:sldChg chg="modSp mod modTransition">
        <pc:chgData name="Peters, Scott" userId="16ec548f-6893-4103-84e6-ef62460f92e2" providerId="ADAL" clId="{851EF881-33FB-478A-8742-FC491FDDC784}" dt="2021-12-02T14:28:17.890" v="228" actId="207"/>
        <pc:sldMkLst>
          <pc:docMk/>
          <pc:sldMk cId="3756187219" sldId="336"/>
        </pc:sldMkLst>
        <pc:spChg chg="mod">
          <ac:chgData name="Peters, Scott" userId="16ec548f-6893-4103-84e6-ef62460f92e2" providerId="ADAL" clId="{851EF881-33FB-478A-8742-FC491FDDC784}" dt="2021-12-02T14:24:51.412" v="190"/>
          <ac:spMkLst>
            <pc:docMk/>
            <pc:sldMk cId="3756187219" sldId="336"/>
            <ac:spMk id="6" creationId="{91662D7A-640C-4574-AD91-42A46939E5C1}"/>
          </ac:spMkLst>
        </pc:spChg>
        <pc:spChg chg="mod">
          <ac:chgData name="Peters, Scott" userId="16ec548f-6893-4103-84e6-ef62460f92e2" providerId="ADAL" clId="{851EF881-33FB-478A-8742-FC491FDDC784}" dt="2021-12-02T14:28:17.890" v="228" actId="207"/>
          <ac:spMkLst>
            <pc:docMk/>
            <pc:sldMk cId="3756187219" sldId="336"/>
            <ac:spMk id="14" creationId="{99D87B00-4EFF-456A-9A8C-FDB35F772978}"/>
          </ac:spMkLst>
        </pc:spChg>
      </pc:sldChg>
      <pc:sldChg chg="addSp modSp mod modTransition">
        <pc:chgData name="Peters, Scott" userId="16ec548f-6893-4103-84e6-ef62460f92e2" providerId="ADAL" clId="{851EF881-33FB-478A-8742-FC491FDDC784}" dt="2021-12-02T18:32:28.350" v="5261" actId="14100"/>
        <pc:sldMkLst>
          <pc:docMk/>
          <pc:sldMk cId="2628907298" sldId="337"/>
        </pc:sldMkLst>
        <pc:spChg chg="mod">
          <ac:chgData name="Peters, Scott" userId="16ec548f-6893-4103-84e6-ef62460f92e2" providerId="ADAL" clId="{851EF881-33FB-478A-8742-FC491FDDC784}" dt="2021-12-02T14:24:51.412" v="190"/>
          <ac:spMkLst>
            <pc:docMk/>
            <pc:sldMk cId="2628907298" sldId="337"/>
            <ac:spMk id="6" creationId="{91662D7A-640C-4574-AD91-42A46939E5C1}"/>
          </ac:spMkLst>
        </pc:spChg>
        <pc:spChg chg="mod">
          <ac:chgData name="Peters, Scott" userId="16ec548f-6893-4103-84e6-ef62460f92e2" providerId="ADAL" clId="{851EF881-33FB-478A-8742-FC491FDDC784}" dt="2021-12-02T14:28:23.830" v="229" actId="207"/>
          <ac:spMkLst>
            <pc:docMk/>
            <pc:sldMk cId="2628907298" sldId="337"/>
            <ac:spMk id="7" creationId="{1B70989D-6B2D-42E8-957C-D716A12558FE}"/>
          </ac:spMkLst>
        </pc:spChg>
        <pc:spChg chg="mod">
          <ac:chgData name="Peters, Scott" userId="16ec548f-6893-4103-84e6-ef62460f92e2" providerId="ADAL" clId="{851EF881-33FB-478A-8742-FC491FDDC784}" dt="2021-12-02T16:37:28.041" v="3937" actId="1076"/>
          <ac:spMkLst>
            <pc:docMk/>
            <pc:sldMk cId="2628907298" sldId="337"/>
            <ac:spMk id="10" creationId="{BA1FC301-2869-470D-9BED-8934B027727B}"/>
          </ac:spMkLst>
        </pc:spChg>
        <pc:spChg chg="add mod">
          <ac:chgData name="Peters, Scott" userId="16ec548f-6893-4103-84e6-ef62460f92e2" providerId="ADAL" clId="{851EF881-33FB-478A-8742-FC491FDDC784}" dt="2021-12-02T18:32:28.350" v="5261" actId="14100"/>
          <ac:spMkLst>
            <pc:docMk/>
            <pc:sldMk cId="2628907298" sldId="337"/>
            <ac:spMk id="11" creationId="{9E2C238F-FB87-45F4-94C0-0723EB2E9D40}"/>
          </ac:spMkLst>
        </pc:spChg>
        <pc:picChg chg="mod">
          <ac:chgData name="Peters, Scott" userId="16ec548f-6893-4103-84e6-ef62460f92e2" providerId="ADAL" clId="{851EF881-33FB-478A-8742-FC491FDDC784}" dt="2021-12-02T14:18:45.809" v="58" actId="108"/>
          <ac:picMkLst>
            <pc:docMk/>
            <pc:sldMk cId="2628907298" sldId="337"/>
            <ac:picMk id="8" creationId="{5955EEBC-2612-45F5-B9BF-F24C4C1B821A}"/>
          </ac:picMkLst>
        </pc:picChg>
      </pc:sldChg>
      <pc:sldChg chg="addSp delSp modSp mod modTransition">
        <pc:chgData name="Peters, Scott" userId="16ec548f-6893-4103-84e6-ef62460f92e2" providerId="ADAL" clId="{851EF881-33FB-478A-8742-FC491FDDC784}" dt="2021-12-02T17:01:37.793" v="4818" actId="478"/>
        <pc:sldMkLst>
          <pc:docMk/>
          <pc:sldMk cId="973630571" sldId="338"/>
        </pc:sldMkLst>
        <pc:spChg chg="add del mod">
          <ac:chgData name="Peters, Scott" userId="16ec548f-6893-4103-84e6-ef62460f92e2" providerId="ADAL" clId="{851EF881-33FB-478A-8742-FC491FDDC784}" dt="2021-12-02T17:01:37.793" v="4818" actId="478"/>
          <ac:spMkLst>
            <pc:docMk/>
            <pc:sldMk cId="973630571" sldId="338"/>
            <ac:spMk id="2" creationId="{976B1D39-1A0A-4306-B5ED-027C2C2A5224}"/>
          </ac:spMkLst>
        </pc:spChg>
        <pc:spChg chg="mod">
          <ac:chgData name="Peters, Scott" userId="16ec548f-6893-4103-84e6-ef62460f92e2" providerId="ADAL" clId="{851EF881-33FB-478A-8742-FC491FDDC784}" dt="2021-12-02T14:24:51.412" v="190"/>
          <ac:spMkLst>
            <pc:docMk/>
            <pc:sldMk cId="973630571" sldId="338"/>
            <ac:spMk id="4" creationId="{308CBD7B-7FEB-47C9-A0AA-23C407DE58BD}"/>
          </ac:spMkLst>
        </pc:spChg>
        <pc:spChg chg="mod">
          <ac:chgData name="Peters, Scott" userId="16ec548f-6893-4103-84e6-ef62460f92e2" providerId="ADAL" clId="{851EF881-33FB-478A-8742-FC491FDDC784}" dt="2021-12-02T14:28:52.181" v="233" actId="207"/>
          <ac:spMkLst>
            <pc:docMk/>
            <pc:sldMk cId="973630571" sldId="338"/>
            <ac:spMk id="6" creationId="{F2AC4649-82D1-4E96-AA69-4E29A9860F88}"/>
          </ac:spMkLst>
        </pc:spChg>
      </pc:sldChg>
      <pc:sldChg chg="addSp delSp modSp mod modTransition delDesignElem">
        <pc:chgData name="Peters, Scott" userId="16ec548f-6893-4103-84e6-ef62460f92e2" providerId="ADAL" clId="{851EF881-33FB-478A-8742-FC491FDDC784}" dt="2021-12-02T14:24:51.412" v="190"/>
        <pc:sldMkLst>
          <pc:docMk/>
          <pc:sldMk cId="766734330" sldId="339"/>
        </pc:sldMkLst>
        <pc:spChg chg="mod">
          <ac:chgData name="Peters, Scott" userId="16ec548f-6893-4103-84e6-ef62460f92e2" providerId="ADAL" clId="{851EF881-33FB-478A-8742-FC491FDDC784}" dt="2021-12-02T14:24:51.412" v="190"/>
          <ac:spMkLst>
            <pc:docMk/>
            <pc:sldMk cId="766734330" sldId="339"/>
            <ac:spMk id="10" creationId="{BAD74553-262C-4647-9354-D68F18787B97}"/>
          </ac:spMkLst>
        </pc:spChg>
        <pc:spChg chg="add del">
          <ac:chgData name="Peters, Scott" userId="16ec548f-6893-4103-84e6-ef62460f92e2" providerId="ADAL" clId="{851EF881-33FB-478A-8742-FC491FDDC784}" dt="2021-12-02T14:24:51.412" v="190"/>
          <ac:spMkLst>
            <pc:docMk/>
            <pc:sldMk cId="766734330" sldId="339"/>
            <ac:spMk id="18" creationId="{81AEB8A9-B768-4E30-BA55-D919E6687343}"/>
          </ac:spMkLst>
        </pc:spChg>
        <pc:picChg chg="mod">
          <ac:chgData name="Peters, Scott" userId="16ec548f-6893-4103-84e6-ef62460f92e2" providerId="ADAL" clId="{851EF881-33FB-478A-8742-FC491FDDC784}" dt="2021-12-02T14:17:36.024" v="38" actId="108"/>
          <ac:picMkLst>
            <pc:docMk/>
            <pc:sldMk cId="766734330" sldId="339"/>
            <ac:picMk id="5" creationId="{B8D48599-390E-4DCB-8C4E-C5AF2947C0DC}"/>
          </ac:picMkLst>
        </pc:picChg>
        <pc:cxnChg chg="add del">
          <ac:chgData name="Peters, Scott" userId="16ec548f-6893-4103-84e6-ef62460f92e2" providerId="ADAL" clId="{851EF881-33FB-478A-8742-FC491FDDC784}" dt="2021-12-02T14:24:51.412" v="190"/>
          <ac:cxnSpMkLst>
            <pc:docMk/>
            <pc:sldMk cId="766734330" sldId="339"/>
            <ac:cxnSpMk id="16" creationId="{9200C8B5-FB5A-4F8B-A9BD-693C051418A3}"/>
          </ac:cxnSpMkLst>
        </pc:cxnChg>
      </pc:sldChg>
      <pc:sldChg chg="delSp modSp del mod setBg delDesignElem">
        <pc:chgData name="Peters, Scott" userId="16ec548f-6893-4103-84e6-ef62460f92e2" providerId="ADAL" clId="{851EF881-33FB-478A-8742-FC491FDDC784}" dt="2021-12-02T14:21:16.061" v="93" actId="2696"/>
        <pc:sldMkLst>
          <pc:docMk/>
          <pc:sldMk cId="1239156608" sldId="340"/>
        </pc:sldMkLst>
        <pc:spChg chg="mod">
          <ac:chgData name="Peters, Scott" userId="16ec548f-6893-4103-84e6-ef62460f92e2" providerId="ADAL" clId="{851EF881-33FB-478A-8742-FC491FDDC784}" dt="2021-12-02T14:15:23.863" v="33"/>
          <ac:spMkLst>
            <pc:docMk/>
            <pc:sldMk cId="1239156608" sldId="340"/>
            <ac:spMk id="10" creationId="{BAD74553-262C-4647-9354-D68F18787B97}"/>
          </ac:spMkLst>
        </pc:spChg>
        <pc:spChg chg="del">
          <ac:chgData name="Peters, Scott" userId="16ec548f-6893-4103-84e6-ef62460f92e2" providerId="ADAL" clId="{851EF881-33FB-478A-8742-FC491FDDC784}" dt="2021-12-02T14:15:23.863" v="33"/>
          <ac:spMkLst>
            <pc:docMk/>
            <pc:sldMk cId="1239156608" sldId="340"/>
            <ac:spMk id="18" creationId="{81AEB8A9-B768-4E30-BA55-D919E6687343}"/>
          </ac:spMkLst>
        </pc:spChg>
        <pc:picChg chg="mod">
          <ac:chgData name="Peters, Scott" userId="16ec548f-6893-4103-84e6-ef62460f92e2" providerId="ADAL" clId="{851EF881-33FB-478A-8742-FC491FDDC784}" dt="2021-12-02T14:17:39.259" v="40" actId="108"/>
          <ac:picMkLst>
            <pc:docMk/>
            <pc:sldMk cId="1239156608" sldId="340"/>
            <ac:picMk id="9" creationId="{9771048E-FB77-49EA-A684-A696C0E46E4F}"/>
          </ac:picMkLst>
        </pc:picChg>
        <pc:picChg chg="mod">
          <ac:chgData name="Peters, Scott" userId="16ec548f-6893-4103-84e6-ef62460f92e2" providerId="ADAL" clId="{851EF881-33FB-478A-8742-FC491FDDC784}" dt="2021-12-02T14:17:38.359" v="39" actId="108"/>
          <ac:picMkLst>
            <pc:docMk/>
            <pc:sldMk cId="1239156608" sldId="340"/>
            <ac:picMk id="12" creationId="{20E880E5-47A9-482B-AF3A-3D783C7563E9}"/>
          </ac:picMkLst>
        </pc:picChg>
        <pc:cxnChg chg="del">
          <ac:chgData name="Peters, Scott" userId="16ec548f-6893-4103-84e6-ef62460f92e2" providerId="ADAL" clId="{851EF881-33FB-478A-8742-FC491FDDC784}" dt="2021-12-02T14:15:23.863" v="33"/>
          <ac:cxnSpMkLst>
            <pc:docMk/>
            <pc:sldMk cId="1239156608" sldId="340"/>
            <ac:cxnSpMk id="16" creationId="{9200C8B5-FB5A-4F8B-A9BD-693C051418A3}"/>
          </ac:cxnSpMkLst>
        </pc:cxnChg>
      </pc:sldChg>
      <pc:sldChg chg="addSp modSp mod modTransition">
        <pc:chgData name="Peters, Scott" userId="16ec548f-6893-4103-84e6-ef62460f92e2" providerId="ADAL" clId="{851EF881-33FB-478A-8742-FC491FDDC784}" dt="2021-12-02T16:52:35.579" v="4622" actId="113"/>
        <pc:sldMkLst>
          <pc:docMk/>
          <pc:sldMk cId="3037792325" sldId="341"/>
        </pc:sldMkLst>
        <pc:spChg chg="mod">
          <ac:chgData name="Peters, Scott" userId="16ec548f-6893-4103-84e6-ef62460f92e2" providerId="ADAL" clId="{851EF881-33FB-478A-8742-FC491FDDC784}" dt="2021-12-02T16:40:18.564" v="3969" actId="20577"/>
          <ac:spMkLst>
            <pc:docMk/>
            <pc:sldMk cId="3037792325" sldId="341"/>
            <ac:spMk id="2" creationId="{BBF5714D-AAC4-4B4A-8730-662CB15B0063}"/>
          </ac:spMkLst>
        </pc:spChg>
        <pc:spChg chg="add mod">
          <ac:chgData name="Peters, Scott" userId="16ec548f-6893-4103-84e6-ef62460f92e2" providerId="ADAL" clId="{851EF881-33FB-478A-8742-FC491FDDC784}" dt="2021-12-02T16:26:42.965" v="3666" actId="1076"/>
          <ac:spMkLst>
            <pc:docMk/>
            <pc:sldMk cId="3037792325" sldId="341"/>
            <ac:spMk id="3" creationId="{5CB45C4F-782B-4FAF-94FC-F3D273CA0B04}"/>
          </ac:spMkLst>
        </pc:spChg>
        <pc:spChg chg="mod">
          <ac:chgData name="Peters, Scott" userId="16ec548f-6893-4103-84e6-ef62460f92e2" providerId="ADAL" clId="{851EF881-33FB-478A-8742-FC491FDDC784}" dt="2021-12-02T14:24:51.412" v="190"/>
          <ac:spMkLst>
            <pc:docMk/>
            <pc:sldMk cId="3037792325" sldId="341"/>
            <ac:spMk id="4" creationId="{308CBD7B-7FEB-47C9-A0AA-23C407DE58BD}"/>
          </ac:spMkLst>
        </pc:spChg>
        <pc:spChg chg="mod">
          <ac:chgData name="Peters, Scott" userId="16ec548f-6893-4103-84e6-ef62460f92e2" providerId="ADAL" clId="{851EF881-33FB-478A-8742-FC491FDDC784}" dt="2021-12-02T16:52:35.579" v="4622" actId="113"/>
          <ac:spMkLst>
            <pc:docMk/>
            <pc:sldMk cId="3037792325" sldId="341"/>
            <ac:spMk id="12" creationId="{51D95F9C-7362-4509-9E9A-741DA0D24408}"/>
          </ac:spMkLst>
        </pc:spChg>
        <pc:spChg chg="mod">
          <ac:chgData name="Peters, Scott" userId="16ec548f-6893-4103-84e6-ef62460f92e2" providerId="ADAL" clId="{851EF881-33FB-478A-8742-FC491FDDC784}" dt="2021-12-02T14:24:51.412" v="190"/>
          <ac:spMkLst>
            <pc:docMk/>
            <pc:sldMk cId="3037792325" sldId="341"/>
            <ac:spMk id="15" creationId="{81CA0BE3-00E5-47CF-9612-040FFC4E8C4F}"/>
          </ac:spMkLst>
        </pc:spChg>
        <pc:graphicFrameChg chg="add mod modGraphic">
          <ac:chgData name="Peters, Scott" userId="16ec548f-6893-4103-84e6-ef62460f92e2" providerId="ADAL" clId="{851EF881-33FB-478A-8742-FC491FDDC784}" dt="2021-12-02T16:26:51.385" v="3667" actId="1076"/>
          <ac:graphicFrameMkLst>
            <pc:docMk/>
            <pc:sldMk cId="3037792325" sldId="341"/>
            <ac:graphicFrameMk id="7" creationId="{53DE3865-C918-4EA9-A7C9-0325F2B2A832}"/>
          </ac:graphicFrameMkLst>
        </pc:graphicFrameChg>
      </pc:sldChg>
      <pc:sldChg chg="addSp delSp modSp mod modTransition">
        <pc:chgData name="Peters, Scott" userId="16ec548f-6893-4103-84e6-ef62460f92e2" providerId="ADAL" clId="{851EF881-33FB-478A-8742-FC491FDDC784}" dt="2021-12-02T14:24:51.412" v="190"/>
        <pc:sldMkLst>
          <pc:docMk/>
          <pc:sldMk cId="3355558319" sldId="342"/>
        </pc:sldMkLst>
        <pc:spChg chg="mod">
          <ac:chgData name="Peters, Scott" userId="16ec548f-6893-4103-84e6-ef62460f92e2" providerId="ADAL" clId="{851EF881-33FB-478A-8742-FC491FDDC784}" dt="2021-12-02T14:24:51.412" v="190"/>
          <ac:spMkLst>
            <pc:docMk/>
            <pc:sldMk cId="3355558319" sldId="342"/>
            <ac:spMk id="4" creationId="{308CBD7B-7FEB-47C9-A0AA-23C407DE58BD}"/>
          </ac:spMkLst>
        </pc:spChg>
        <pc:spChg chg="mod">
          <ac:chgData name="Peters, Scott" userId="16ec548f-6893-4103-84e6-ef62460f92e2" providerId="ADAL" clId="{851EF881-33FB-478A-8742-FC491FDDC784}" dt="2021-12-02T14:24:51.412" v="190"/>
          <ac:spMkLst>
            <pc:docMk/>
            <pc:sldMk cId="3355558319" sldId="342"/>
            <ac:spMk id="15" creationId="{81CA0BE3-00E5-47CF-9612-040FFC4E8C4F}"/>
          </ac:spMkLst>
        </pc:spChg>
        <pc:picChg chg="add mod">
          <ac:chgData name="Peters, Scott" userId="16ec548f-6893-4103-84e6-ef62460f92e2" providerId="ADAL" clId="{851EF881-33FB-478A-8742-FC491FDDC784}" dt="2021-12-02T14:22:43.628" v="101" actId="108"/>
          <ac:picMkLst>
            <pc:docMk/>
            <pc:sldMk cId="3355558319" sldId="342"/>
            <ac:picMk id="5" creationId="{54EEDD66-07AF-45B2-B7AA-6C30721E2565}"/>
          </ac:picMkLst>
        </pc:picChg>
        <pc:picChg chg="del mod">
          <ac:chgData name="Peters, Scott" userId="16ec548f-6893-4103-84e6-ef62460f92e2" providerId="ADAL" clId="{851EF881-33FB-478A-8742-FC491FDDC784}" dt="2021-12-02T14:22:32.611" v="98" actId="478"/>
          <ac:picMkLst>
            <pc:docMk/>
            <pc:sldMk cId="3355558319" sldId="342"/>
            <ac:picMk id="8" creationId="{69766C9D-CA4F-4728-9181-253EA2116644}"/>
          </ac:picMkLst>
        </pc:picChg>
      </pc:sldChg>
      <pc:sldChg chg="modSp mod modTransition">
        <pc:chgData name="Peters, Scott" userId="16ec548f-6893-4103-84e6-ef62460f92e2" providerId="ADAL" clId="{851EF881-33FB-478A-8742-FC491FDDC784}" dt="2021-12-02T14:24:51.412" v="190"/>
        <pc:sldMkLst>
          <pc:docMk/>
          <pc:sldMk cId="2545621739" sldId="344"/>
        </pc:sldMkLst>
        <pc:spChg chg="mod">
          <ac:chgData name="Peters, Scott" userId="16ec548f-6893-4103-84e6-ef62460f92e2" providerId="ADAL" clId="{851EF881-33FB-478A-8742-FC491FDDC784}" dt="2021-12-02T14:24:51.412" v="190"/>
          <ac:spMkLst>
            <pc:docMk/>
            <pc:sldMk cId="2545621739" sldId="344"/>
            <ac:spMk id="4" creationId="{308CBD7B-7FEB-47C9-A0AA-23C407DE58BD}"/>
          </ac:spMkLst>
        </pc:spChg>
        <pc:spChg chg="mod">
          <ac:chgData name="Peters, Scott" userId="16ec548f-6893-4103-84e6-ef62460f92e2" providerId="ADAL" clId="{851EF881-33FB-478A-8742-FC491FDDC784}" dt="2021-12-02T14:24:51.412" v="190"/>
          <ac:spMkLst>
            <pc:docMk/>
            <pc:sldMk cId="2545621739" sldId="344"/>
            <ac:spMk id="15" creationId="{81CA0BE3-00E5-47CF-9612-040FFC4E8C4F}"/>
          </ac:spMkLst>
        </pc:spChg>
        <pc:picChg chg="mod">
          <ac:chgData name="Peters, Scott" userId="16ec548f-6893-4103-84e6-ef62460f92e2" providerId="ADAL" clId="{851EF881-33FB-478A-8742-FC491FDDC784}" dt="2021-12-02T14:19:09.545" v="75" actId="108"/>
          <ac:picMkLst>
            <pc:docMk/>
            <pc:sldMk cId="2545621739" sldId="344"/>
            <ac:picMk id="5" creationId="{D3B1ED8F-16E6-4799-8429-7EAC7E7F683D}"/>
          </ac:picMkLst>
        </pc:picChg>
      </pc:sldChg>
      <pc:sldChg chg="addSp delSp modSp mod modTransition delDesignElem">
        <pc:chgData name="Peters, Scott" userId="16ec548f-6893-4103-84e6-ef62460f92e2" providerId="ADAL" clId="{851EF881-33FB-478A-8742-FC491FDDC784}" dt="2021-12-02T14:24:51.412" v="190"/>
        <pc:sldMkLst>
          <pc:docMk/>
          <pc:sldMk cId="3638286733" sldId="345"/>
        </pc:sldMkLst>
        <pc:spChg chg="mod">
          <ac:chgData name="Peters, Scott" userId="16ec548f-6893-4103-84e6-ef62460f92e2" providerId="ADAL" clId="{851EF881-33FB-478A-8742-FC491FDDC784}" dt="2021-12-02T14:24:51.412" v="190"/>
          <ac:spMkLst>
            <pc:docMk/>
            <pc:sldMk cId="3638286733" sldId="345"/>
            <ac:spMk id="6" creationId="{027A5154-6644-4494-A5D8-87FD6E1BAA1F}"/>
          </ac:spMkLst>
        </pc:spChg>
        <pc:spChg chg="add del">
          <ac:chgData name="Peters, Scott" userId="16ec548f-6893-4103-84e6-ef62460f92e2" providerId="ADAL" clId="{851EF881-33FB-478A-8742-FC491FDDC784}" dt="2021-12-02T14:24:51.412" v="190"/>
          <ac:spMkLst>
            <pc:docMk/>
            <pc:sldMk cId="3638286733" sldId="345"/>
            <ac:spMk id="21" creationId="{39E4C68A-A4A9-48A4-9FF2-D2896B1EA01F}"/>
          </ac:spMkLst>
        </pc:spChg>
        <pc:spChg chg="add del">
          <ac:chgData name="Peters, Scott" userId="16ec548f-6893-4103-84e6-ef62460f92e2" providerId="ADAL" clId="{851EF881-33FB-478A-8742-FC491FDDC784}" dt="2021-12-02T14:24:51.412" v="190"/>
          <ac:spMkLst>
            <pc:docMk/>
            <pc:sldMk cId="3638286733" sldId="345"/>
            <ac:spMk id="22" creationId="{E2B9AEA5-52CB-49A6-AF8A-33502F291B91}"/>
          </ac:spMkLst>
        </pc:spChg>
        <pc:picChg chg="mod">
          <ac:chgData name="Peters, Scott" userId="16ec548f-6893-4103-84e6-ef62460f92e2" providerId="ADAL" clId="{851EF881-33FB-478A-8742-FC491FDDC784}" dt="2021-12-02T14:18:56.554" v="65" actId="108"/>
          <ac:picMkLst>
            <pc:docMk/>
            <pc:sldMk cId="3638286733" sldId="345"/>
            <ac:picMk id="12" creationId="{5F976A1D-2963-4162-8325-E5492BE108C1}"/>
          </ac:picMkLst>
        </pc:picChg>
        <pc:cxnChg chg="add del">
          <ac:chgData name="Peters, Scott" userId="16ec548f-6893-4103-84e6-ef62460f92e2" providerId="ADAL" clId="{851EF881-33FB-478A-8742-FC491FDDC784}" dt="2021-12-02T14:24:51.412" v="190"/>
          <ac:cxnSpMkLst>
            <pc:docMk/>
            <pc:sldMk cId="3638286733" sldId="345"/>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4:31.822" v="4642" actId="1076"/>
        <pc:sldMkLst>
          <pc:docMk/>
          <pc:sldMk cId="4144881116" sldId="346"/>
        </pc:sldMkLst>
        <pc:spChg chg="mod">
          <ac:chgData name="Peters, Scott" userId="16ec548f-6893-4103-84e6-ef62460f92e2" providerId="ADAL" clId="{851EF881-33FB-478A-8742-FC491FDDC784}" dt="2021-12-02T16:52:05" v="4616" actId="113"/>
          <ac:spMkLst>
            <pc:docMk/>
            <pc:sldMk cId="4144881116" sldId="346"/>
            <ac:spMk id="3" creationId="{D981EB23-BCB9-4951-A2E0-AB6196F44379}"/>
          </ac:spMkLst>
        </pc:spChg>
        <pc:spChg chg="mod">
          <ac:chgData name="Peters, Scott" userId="16ec548f-6893-4103-84e6-ef62460f92e2" providerId="ADAL" clId="{851EF881-33FB-478A-8742-FC491FDDC784}" dt="2021-12-02T14:24:51.412" v="190"/>
          <ac:spMkLst>
            <pc:docMk/>
            <pc:sldMk cId="4144881116" sldId="346"/>
            <ac:spMk id="6" creationId="{027A5154-6644-4494-A5D8-87FD6E1BAA1F}"/>
          </ac:spMkLst>
        </pc:spChg>
        <pc:spChg chg="mod">
          <ac:chgData name="Peters, Scott" userId="16ec548f-6893-4103-84e6-ef62460f92e2" providerId="ADAL" clId="{851EF881-33FB-478A-8742-FC491FDDC784}" dt="2021-12-02T15:12:23.491" v="1767" actId="14100"/>
          <ac:spMkLst>
            <pc:docMk/>
            <pc:sldMk cId="4144881116" sldId="346"/>
            <ac:spMk id="14" creationId="{D0DA6F4B-E113-495B-9459-F37AA1D7BF1B}"/>
          </ac:spMkLst>
        </pc:spChg>
        <pc:spChg chg="add del">
          <ac:chgData name="Peters, Scott" userId="16ec548f-6893-4103-84e6-ef62460f92e2" providerId="ADAL" clId="{851EF881-33FB-478A-8742-FC491FDDC784}" dt="2021-12-02T14:24:51.412" v="190"/>
          <ac:spMkLst>
            <pc:docMk/>
            <pc:sldMk cId="4144881116" sldId="346"/>
            <ac:spMk id="21" creationId="{39E4C68A-A4A9-48A4-9FF2-D2896B1EA01F}"/>
          </ac:spMkLst>
        </pc:spChg>
        <pc:spChg chg="add del">
          <ac:chgData name="Peters, Scott" userId="16ec548f-6893-4103-84e6-ef62460f92e2" providerId="ADAL" clId="{851EF881-33FB-478A-8742-FC491FDDC784}" dt="2021-12-02T14:24:51.412" v="190"/>
          <ac:spMkLst>
            <pc:docMk/>
            <pc:sldMk cId="4144881116" sldId="346"/>
            <ac:spMk id="22" creationId="{E2B9AEA5-52CB-49A6-AF8A-33502F291B91}"/>
          </ac:spMkLst>
        </pc:spChg>
        <pc:picChg chg="mod">
          <ac:chgData name="Peters, Scott" userId="16ec548f-6893-4103-84e6-ef62460f92e2" providerId="ADAL" clId="{851EF881-33FB-478A-8742-FC491FDDC784}" dt="2021-12-02T16:54:31.822" v="4642" actId="1076"/>
          <ac:picMkLst>
            <pc:docMk/>
            <pc:sldMk cId="4144881116" sldId="346"/>
            <ac:picMk id="5" creationId="{8EC3AA10-311B-44FD-8C56-C45A6323D7A7}"/>
          </ac:picMkLst>
        </pc:picChg>
        <pc:cxnChg chg="del">
          <ac:chgData name="Peters, Scott" userId="16ec548f-6893-4103-84e6-ef62460f92e2" providerId="ADAL" clId="{851EF881-33FB-478A-8742-FC491FDDC784}" dt="2021-12-02T15:12:16.175" v="1765" actId="478"/>
          <ac:cxnSpMkLst>
            <pc:docMk/>
            <pc:sldMk cId="4144881116" sldId="346"/>
            <ac:cxnSpMk id="12" creationId="{F4001122-93AA-46D2-A8B7-2A1AD2D851D6}"/>
          </ac:cxnSpMkLst>
        </pc:cxnChg>
        <pc:cxnChg chg="add del">
          <ac:chgData name="Peters, Scott" userId="16ec548f-6893-4103-84e6-ef62460f92e2" providerId="ADAL" clId="{851EF881-33FB-478A-8742-FC491FDDC784}" dt="2021-12-02T14:24:51.412" v="190"/>
          <ac:cxnSpMkLst>
            <pc:docMk/>
            <pc:sldMk cId="4144881116" sldId="346"/>
            <ac:cxnSpMk id="20" creationId="{B821C225-5C4D-4168-90AF-3D263D72CBA2}"/>
          </ac:cxnSpMkLst>
        </pc:cxnChg>
      </pc:sldChg>
      <pc:sldChg chg="addSp delSp modSp mod modTransition">
        <pc:chgData name="Peters, Scott" userId="16ec548f-6893-4103-84e6-ef62460f92e2" providerId="ADAL" clId="{851EF881-33FB-478A-8742-FC491FDDC784}" dt="2021-12-02T16:52:46.666" v="4626" actId="14100"/>
        <pc:sldMkLst>
          <pc:docMk/>
          <pc:sldMk cId="3548664159" sldId="347"/>
        </pc:sldMkLst>
        <pc:spChg chg="mod">
          <ac:chgData name="Peters, Scott" userId="16ec548f-6893-4103-84e6-ef62460f92e2" providerId="ADAL" clId="{851EF881-33FB-478A-8742-FC491FDDC784}" dt="2021-12-02T16:40:47.726" v="3972" actId="20577"/>
          <ac:spMkLst>
            <pc:docMk/>
            <pc:sldMk cId="3548664159" sldId="347"/>
            <ac:spMk id="2" creationId="{BBF5714D-AAC4-4B4A-8730-662CB15B0063}"/>
          </ac:spMkLst>
        </pc:spChg>
        <pc:spChg chg="add mod">
          <ac:chgData name="Peters, Scott" userId="16ec548f-6893-4103-84e6-ef62460f92e2" providerId="ADAL" clId="{851EF881-33FB-478A-8742-FC491FDDC784}" dt="2021-12-02T15:29:30.297" v="1842" actId="108"/>
          <ac:spMkLst>
            <pc:docMk/>
            <pc:sldMk cId="3548664159" sldId="347"/>
            <ac:spMk id="3" creationId="{82E743C3-EB42-4D86-87C7-01AFA2EBC544}"/>
          </ac:spMkLst>
        </pc:spChg>
        <pc:spChg chg="mod">
          <ac:chgData name="Peters, Scott" userId="16ec548f-6893-4103-84e6-ef62460f92e2" providerId="ADAL" clId="{851EF881-33FB-478A-8742-FC491FDDC784}" dt="2021-12-02T14:24:51.412" v="190"/>
          <ac:spMkLst>
            <pc:docMk/>
            <pc:sldMk cId="3548664159" sldId="347"/>
            <ac:spMk id="4" creationId="{308CBD7B-7FEB-47C9-A0AA-23C407DE58BD}"/>
          </ac:spMkLst>
        </pc:spChg>
        <pc:spChg chg="add mod">
          <ac:chgData name="Peters, Scott" userId="16ec548f-6893-4103-84e6-ef62460f92e2" providerId="ADAL" clId="{851EF881-33FB-478A-8742-FC491FDDC784}" dt="2021-12-02T15:29:23.371" v="1839" actId="339"/>
          <ac:spMkLst>
            <pc:docMk/>
            <pc:sldMk cId="3548664159" sldId="347"/>
            <ac:spMk id="9" creationId="{BB44DC57-DFAB-4BC9-95EF-31C083326B97}"/>
          </ac:spMkLst>
        </pc:spChg>
        <pc:spChg chg="mod">
          <ac:chgData name="Peters, Scott" userId="16ec548f-6893-4103-84e6-ef62460f92e2" providerId="ADAL" clId="{851EF881-33FB-478A-8742-FC491FDDC784}" dt="2021-12-02T16:52:46.666" v="4626" actId="14100"/>
          <ac:spMkLst>
            <pc:docMk/>
            <pc:sldMk cId="3548664159" sldId="347"/>
            <ac:spMk id="12" creationId="{51D95F9C-7362-4509-9E9A-741DA0D24408}"/>
          </ac:spMkLst>
        </pc:spChg>
        <pc:spChg chg="mod">
          <ac:chgData name="Peters, Scott" userId="16ec548f-6893-4103-84e6-ef62460f92e2" providerId="ADAL" clId="{851EF881-33FB-478A-8742-FC491FDDC784}" dt="2021-12-02T14:24:51.412" v="190"/>
          <ac:spMkLst>
            <pc:docMk/>
            <pc:sldMk cId="3548664159" sldId="347"/>
            <ac:spMk id="15" creationId="{81CA0BE3-00E5-47CF-9612-040FFC4E8C4F}"/>
          </ac:spMkLst>
        </pc:spChg>
        <pc:picChg chg="add mod ord">
          <ac:chgData name="Peters, Scott" userId="16ec548f-6893-4103-84e6-ef62460f92e2" providerId="ADAL" clId="{851EF881-33FB-478A-8742-FC491FDDC784}" dt="2021-12-02T15:55:28.672" v="3219" actId="1076"/>
          <ac:picMkLst>
            <pc:docMk/>
            <pc:sldMk cId="3548664159" sldId="347"/>
            <ac:picMk id="6" creationId="{0BE7D40B-8FF0-45E1-9F09-8C42627F3098}"/>
          </ac:picMkLst>
        </pc:picChg>
        <pc:picChg chg="del mod">
          <ac:chgData name="Peters, Scott" userId="16ec548f-6893-4103-84e6-ef62460f92e2" providerId="ADAL" clId="{851EF881-33FB-478A-8742-FC491FDDC784}" dt="2021-12-02T15:21:28.142" v="1824" actId="478"/>
          <ac:picMkLst>
            <pc:docMk/>
            <pc:sldMk cId="3548664159" sldId="347"/>
            <ac:picMk id="8" creationId="{4CC803F1-B125-42EE-96CB-8BED19C52760}"/>
          </ac:picMkLst>
        </pc:picChg>
      </pc:sldChg>
      <pc:sldChg chg="modSp mod modTransition">
        <pc:chgData name="Peters, Scott" userId="16ec548f-6893-4103-84e6-ef62460f92e2" providerId="ADAL" clId="{851EF881-33FB-478A-8742-FC491FDDC784}" dt="2021-12-02T14:24:51.412" v="190"/>
        <pc:sldMkLst>
          <pc:docMk/>
          <pc:sldMk cId="2618640925" sldId="348"/>
        </pc:sldMkLst>
        <pc:spChg chg="mod">
          <ac:chgData name="Peters, Scott" userId="16ec548f-6893-4103-84e6-ef62460f92e2" providerId="ADAL" clId="{851EF881-33FB-478A-8742-FC491FDDC784}" dt="2021-12-02T14:24:51.412" v="190"/>
          <ac:spMkLst>
            <pc:docMk/>
            <pc:sldMk cId="2618640925" sldId="348"/>
            <ac:spMk id="4" creationId="{308CBD7B-7FEB-47C9-A0AA-23C407DE58BD}"/>
          </ac:spMkLst>
        </pc:spChg>
        <pc:spChg chg="mod">
          <ac:chgData name="Peters, Scott" userId="16ec548f-6893-4103-84e6-ef62460f92e2" providerId="ADAL" clId="{851EF881-33FB-478A-8742-FC491FDDC784}" dt="2021-12-02T14:24:51.412" v="190"/>
          <ac:spMkLst>
            <pc:docMk/>
            <pc:sldMk cId="2618640925" sldId="348"/>
            <ac:spMk id="15" creationId="{81CA0BE3-00E5-47CF-9612-040FFC4E8C4F}"/>
          </ac:spMkLst>
        </pc:spChg>
        <pc:picChg chg="mod">
          <ac:chgData name="Peters, Scott" userId="16ec548f-6893-4103-84e6-ef62460f92e2" providerId="ADAL" clId="{851EF881-33FB-478A-8742-FC491FDDC784}" dt="2021-12-02T14:19:16.032" v="81" actId="108"/>
          <ac:picMkLst>
            <pc:docMk/>
            <pc:sldMk cId="2618640925" sldId="348"/>
            <ac:picMk id="5" creationId="{AFA8DE3F-4786-4ED0-B667-0C5A56C5404F}"/>
          </ac:picMkLst>
        </pc:picChg>
        <pc:picChg chg="mod">
          <ac:chgData name="Peters, Scott" userId="16ec548f-6893-4103-84e6-ef62460f92e2" providerId="ADAL" clId="{851EF881-33FB-478A-8742-FC491FDDC784}" dt="2021-12-02T14:19:14.065" v="80" actId="108"/>
          <ac:picMkLst>
            <pc:docMk/>
            <pc:sldMk cId="2618640925" sldId="348"/>
            <ac:picMk id="9" creationId="{1FAAA0DF-45FB-40DC-8FB5-8E7A150D4276}"/>
          </ac:picMkLst>
        </pc:picChg>
      </pc:sldChg>
      <pc:sldChg chg="addSp delSp modSp mod modTransition delDesignElem">
        <pc:chgData name="Peters, Scott" userId="16ec548f-6893-4103-84e6-ef62460f92e2" providerId="ADAL" clId="{851EF881-33FB-478A-8742-FC491FDDC784}" dt="2021-12-02T16:52:29.312" v="4621" actId="113"/>
        <pc:sldMkLst>
          <pc:docMk/>
          <pc:sldMk cId="718342665" sldId="349"/>
        </pc:sldMkLst>
        <pc:spChg chg="mod">
          <ac:chgData name="Peters, Scott" userId="16ec548f-6893-4103-84e6-ef62460f92e2" providerId="ADAL" clId="{851EF881-33FB-478A-8742-FC491FDDC784}" dt="2021-12-02T16:52:29.312" v="4621" actId="113"/>
          <ac:spMkLst>
            <pc:docMk/>
            <pc:sldMk cId="718342665" sldId="349"/>
            <ac:spMk id="3" creationId="{D981EB23-BCB9-4951-A2E0-AB6196F44379}"/>
          </ac:spMkLst>
        </pc:spChg>
        <pc:spChg chg="mod">
          <ac:chgData name="Peters, Scott" userId="16ec548f-6893-4103-84e6-ef62460f92e2" providerId="ADAL" clId="{851EF881-33FB-478A-8742-FC491FDDC784}" dt="2021-12-02T14:24:51.412" v="190"/>
          <ac:spMkLst>
            <pc:docMk/>
            <pc:sldMk cId="718342665" sldId="349"/>
            <ac:spMk id="6" creationId="{027A5154-6644-4494-A5D8-87FD6E1BAA1F}"/>
          </ac:spMkLst>
        </pc:spChg>
        <pc:spChg chg="add del">
          <ac:chgData name="Peters, Scott" userId="16ec548f-6893-4103-84e6-ef62460f92e2" providerId="ADAL" clId="{851EF881-33FB-478A-8742-FC491FDDC784}" dt="2021-12-02T14:24:51.412" v="190"/>
          <ac:spMkLst>
            <pc:docMk/>
            <pc:sldMk cId="718342665" sldId="349"/>
            <ac:spMk id="21" creationId="{39E4C68A-A4A9-48A4-9FF2-D2896B1EA01F}"/>
          </ac:spMkLst>
        </pc:spChg>
        <pc:spChg chg="add del">
          <ac:chgData name="Peters, Scott" userId="16ec548f-6893-4103-84e6-ef62460f92e2" providerId="ADAL" clId="{851EF881-33FB-478A-8742-FC491FDDC784}" dt="2021-12-02T14:24:51.412" v="190"/>
          <ac:spMkLst>
            <pc:docMk/>
            <pc:sldMk cId="718342665" sldId="349"/>
            <ac:spMk id="22" creationId="{E2B9AEA5-52CB-49A6-AF8A-33502F291B91}"/>
          </ac:spMkLst>
        </pc:spChg>
        <pc:cxnChg chg="add del">
          <ac:chgData name="Peters, Scott" userId="16ec548f-6893-4103-84e6-ef62460f92e2" providerId="ADAL" clId="{851EF881-33FB-478A-8742-FC491FDDC784}" dt="2021-12-02T14:24:51.412" v="190"/>
          <ac:cxnSpMkLst>
            <pc:docMk/>
            <pc:sldMk cId="718342665" sldId="349"/>
            <ac:cxnSpMk id="20" creationId="{B821C225-5C4D-4168-90AF-3D263D72CBA2}"/>
          </ac:cxnSpMkLst>
        </pc:cxnChg>
      </pc:sldChg>
      <pc:sldChg chg="modSp mod modTransition">
        <pc:chgData name="Peters, Scott" userId="16ec548f-6893-4103-84e6-ef62460f92e2" providerId="ADAL" clId="{851EF881-33FB-478A-8742-FC491FDDC784}" dt="2021-12-02T16:54:07.503" v="4640" actId="115"/>
        <pc:sldMkLst>
          <pc:docMk/>
          <pc:sldMk cId="3259352290" sldId="350"/>
        </pc:sldMkLst>
        <pc:spChg chg="mod">
          <ac:chgData name="Peters, Scott" userId="16ec548f-6893-4103-84e6-ef62460f92e2" providerId="ADAL" clId="{851EF881-33FB-478A-8742-FC491FDDC784}" dt="2021-12-02T14:24:51.412" v="190"/>
          <ac:spMkLst>
            <pc:docMk/>
            <pc:sldMk cId="3259352290" sldId="350"/>
            <ac:spMk id="4" creationId="{308CBD7B-7FEB-47C9-A0AA-23C407DE58BD}"/>
          </ac:spMkLst>
        </pc:spChg>
        <pc:spChg chg="mod">
          <ac:chgData name="Peters, Scott" userId="16ec548f-6893-4103-84e6-ef62460f92e2" providerId="ADAL" clId="{851EF881-33FB-478A-8742-FC491FDDC784}" dt="2021-12-02T16:54:07.503" v="4640" actId="115"/>
          <ac:spMkLst>
            <pc:docMk/>
            <pc:sldMk cId="3259352290" sldId="350"/>
            <ac:spMk id="12" creationId="{51D95F9C-7362-4509-9E9A-741DA0D24408}"/>
          </ac:spMkLst>
        </pc:spChg>
        <pc:spChg chg="mod">
          <ac:chgData name="Peters, Scott" userId="16ec548f-6893-4103-84e6-ef62460f92e2" providerId="ADAL" clId="{851EF881-33FB-478A-8742-FC491FDDC784}" dt="2021-12-02T14:24:51.412" v="190"/>
          <ac:spMkLst>
            <pc:docMk/>
            <pc:sldMk cId="3259352290" sldId="350"/>
            <ac:spMk id="15" creationId="{81CA0BE3-00E5-47CF-9612-040FFC4E8C4F}"/>
          </ac:spMkLst>
        </pc:spChg>
        <pc:picChg chg="mod">
          <ac:chgData name="Peters, Scott" userId="16ec548f-6893-4103-84e6-ef62460f92e2" providerId="ADAL" clId="{851EF881-33FB-478A-8742-FC491FDDC784}" dt="2021-12-02T14:19:05.725" v="72" actId="108"/>
          <ac:picMkLst>
            <pc:docMk/>
            <pc:sldMk cId="3259352290" sldId="350"/>
            <ac:picMk id="6" creationId="{11BD1E0E-7269-40EC-8D95-696B6D3EB790}"/>
          </ac:picMkLst>
        </pc:picChg>
      </pc:sldChg>
      <pc:sldChg chg="addSp delSp modSp mod modTransition delDesignElem">
        <pc:chgData name="Peters, Scott" userId="16ec548f-6893-4103-84e6-ef62460f92e2" providerId="ADAL" clId="{851EF881-33FB-478A-8742-FC491FDDC784}" dt="2021-12-02T14:28:39.904" v="232" actId="207"/>
        <pc:sldMkLst>
          <pc:docMk/>
          <pc:sldMk cId="2449488881" sldId="351"/>
        </pc:sldMkLst>
        <pc:spChg chg="mod">
          <ac:chgData name="Peters, Scott" userId="16ec548f-6893-4103-84e6-ef62460f92e2" providerId="ADAL" clId="{851EF881-33FB-478A-8742-FC491FDDC784}" dt="2021-12-02T14:24:51.412" v="190"/>
          <ac:spMkLst>
            <pc:docMk/>
            <pc:sldMk cId="2449488881" sldId="351"/>
            <ac:spMk id="6" creationId="{027A5154-6644-4494-A5D8-87FD6E1BAA1F}"/>
          </ac:spMkLst>
        </pc:spChg>
        <pc:spChg chg="mod">
          <ac:chgData name="Peters, Scott" userId="16ec548f-6893-4103-84e6-ef62460f92e2" providerId="ADAL" clId="{851EF881-33FB-478A-8742-FC491FDDC784}" dt="2021-12-02T14:28:39.904" v="232" actId="207"/>
          <ac:spMkLst>
            <pc:docMk/>
            <pc:sldMk cId="2449488881" sldId="351"/>
            <ac:spMk id="11" creationId="{4C7C0DD3-5C24-4F2C-9D0D-F6F2D5A66B0E}"/>
          </ac:spMkLst>
        </pc:spChg>
        <pc:spChg chg="add del">
          <ac:chgData name="Peters, Scott" userId="16ec548f-6893-4103-84e6-ef62460f92e2" providerId="ADAL" clId="{851EF881-33FB-478A-8742-FC491FDDC784}" dt="2021-12-02T14:24:51.412" v="190"/>
          <ac:spMkLst>
            <pc:docMk/>
            <pc:sldMk cId="2449488881" sldId="351"/>
            <ac:spMk id="21" creationId="{39E4C68A-A4A9-48A4-9FF2-D2896B1EA01F}"/>
          </ac:spMkLst>
        </pc:spChg>
        <pc:spChg chg="add del">
          <ac:chgData name="Peters, Scott" userId="16ec548f-6893-4103-84e6-ef62460f92e2" providerId="ADAL" clId="{851EF881-33FB-478A-8742-FC491FDDC784}" dt="2021-12-02T14:24:51.412" v="190"/>
          <ac:spMkLst>
            <pc:docMk/>
            <pc:sldMk cId="2449488881" sldId="351"/>
            <ac:spMk id="22" creationId="{E2B9AEA5-52CB-49A6-AF8A-33502F291B91}"/>
          </ac:spMkLst>
        </pc:spChg>
        <pc:picChg chg="mod">
          <ac:chgData name="Peters, Scott" userId="16ec548f-6893-4103-84e6-ef62460f92e2" providerId="ADAL" clId="{851EF881-33FB-478A-8742-FC491FDDC784}" dt="2021-12-02T14:18:58.392" v="66" actId="108"/>
          <ac:picMkLst>
            <pc:docMk/>
            <pc:sldMk cId="2449488881" sldId="351"/>
            <ac:picMk id="4" creationId="{3DEADBAD-E2B8-4C9D-9D66-149EEB4E66C7}"/>
          </ac:picMkLst>
        </pc:picChg>
        <pc:picChg chg="mod">
          <ac:chgData name="Peters, Scott" userId="16ec548f-6893-4103-84e6-ef62460f92e2" providerId="ADAL" clId="{851EF881-33FB-478A-8742-FC491FDDC784}" dt="2021-12-02T14:18:59.275" v="67" actId="108"/>
          <ac:picMkLst>
            <pc:docMk/>
            <pc:sldMk cId="2449488881" sldId="351"/>
            <ac:picMk id="7" creationId="{D06349DC-A107-4B9D-9D99-69A49169FA4C}"/>
          </ac:picMkLst>
        </pc:picChg>
        <pc:cxnChg chg="add del">
          <ac:chgData name="Peters, Scott" userId="16ec548f-6893-4103-84e6-ef62460f92e2" providerId="ADAL" clId="{851EF881-33FB-478A-8742-FC491FDDC784}" dt="2021-12-02T14:24:51.412" v="190"/>
          <ac:cxnSpMkLst>
            <pc:docMk/>
            <pc:sldMk cId="2449488881" sldId="351"/>
            <ac:cxnSpMk id="20" creationId="{B821C225-5C4D-4168-90AF-3D263D72CBA2}"/>
          </ac:cxnSpMkLst>
        </pc:cxnChg>
      </pc:sldChg>
      <pc:sldChg chg="addSp delSp modSp add mod ord modTransition delDesignElem">
        <pc:chgData name="Peters, Scott" userId="16ec548f-6893-4103-84e6-ef62460f92e2" providerId="ADAL" clId="{851EF881-33FB-478A-8742-FC491FDDC784}" dt="2021-12-02T14:24:51.412" v="190"/>
        <pc:sldMkLst>
          <pc:docMk/>
          <pc:sldMk cId="380506169" sldId="352"/>
        </pc:sldMkLst>
        <pc:spChg chg="del mod">
          <ac:chgData name="Peters, Scott" userId="16ec548f-6893-4103-84e6-ef62460f92e2" providerId="ADAL" clId="{851EF881-33FB-478A-8742-FC491FDDC784}" dt="2021-12-02T14:21:02.096" v="91" actId="478"/>
          <ac:spMkLst>
            <pc:docMk/>
            <pc:sldMk cId="380506169" sldId="352"/>
            <ac:spMk id="3" creationId="{A135260C-A044-421D-97ED-D87C220684BD}"/>
          </ac:spMkLst>
        </pc:spChg>
        <pc:spChg chg="add mod">
          <ac:chgData name="Peters, Scott" userId="16ec548f-6893-4103-84e6-ef62460f92e2" providerId="ADAL" clId="{851EF881-33FB-478A-8742-FC491FDDC784}" dt="2021-12-02T14:21:11.843" v="92"/>
          <ac:spMkLst>
            <pc:docMk/>
            <pc:sldMk cId="380506169" sldId="352"/>
            <ac:spMk id="8" creationId="{8E45DD59-3756-490F-B0C3-4D1C30BC2D84}"/>
          </ac:spMkLst>
        </pc:spChg>
        <pc:spChg chg="add mod">
          <ac:chgData name="Peters, Scott" userId="16ec548f-6893-4103-84e6-ef62460f92e2" providerId="ADAL" clId="{851EF881-33FB-478A-8742-FC491FDDC784}" dt="2021-12-02T14:21:11.843" v="92"/>
          <ac:spMkLst>
            <pc:docMk/>
            <pc:sldMk cId="380506169" sldId="352"/>
            <ac:spMk id="9" creationId="{D85A4D7E-311E-4223-83A9-8A58F079EAF9}"/>
          </ac:spMkLst>
        </pc:spChg>
        <pc:spChg chg="mod">
          <ac:chgData name="Peters, Scott" userId="16ec548f-6893-4103-84e6-ef62460f92e2" providerId="ADAL" clId="{851EF881-33FB-478A-8742-FC491FDDC784}" dt="2021-12-02T14:24:51.412" v="190"/>
          <ac:spMkLst>
            <pc:docMk/>
            <pc:sldMk cId="380506169" sldId="352"/>
            <ac:spMk id="10" creationId="{BAD74553-262C-4647-9354-D68F18787B97}"/>
          </ac:spMkLst>
        </pc:spChg>
        <pc:spChg chg="del mod">
          <ac:chgData name="Peters, Scott" userId="16ec548f-6893-4103-84e6-ef62460f92e2" providerId="ADAL" clId="{851EF881-33FB-478A-8742-FC491FDDC784}" dt="2021-12-02T14:21:00.830" v="90" actId="478"/>
          <ac:spMkLst>
            <pc:docMk/>
            <pc:sldMk cId="380506169" sldId="352"/>
            <ac:spMk id="19" creationId="{3614E151-ACFC-4AE2-BD67-9A077BA3D24D}"/>
          </ac:spMkLst>
        </pc:spChg>
        <pc:spChg chg="add del">
          <ac:chgData name="Peters, Scott" userId="16ec548f-6893-4103-84e6-ef62460f92e2" providerId="ADAL" clId="{851EF881-33FB-478A-8742-FC491FDDC784}" dt="2021-12-02T14:24:51.412" v="190"/>
          <ac:spMkLst>
            <pc:docMk/>
            <pc:sldMk cId="380506169" sldId="352"/>
            <ac:spMk id="23" creationId="{81AEB8A9-B768-4E30-BA55-D919E6687343}"/>
          </ac:spMkLst>
        </pc:spChg>
        <pc:picChg chg="add mod">
          <ac:chgData name="Peters, Scott" userId="16ec548f-6893-4103-84e6-ef62460f92e2" providerId="ADAL" clId="{851EF881-33FB-478A-8742-FC491FDDC784}" dt="2021-12-02T14:21:11.843" v="92"/>
          <ac:picMkLst>
            <pc:docMk/>
            <pc:sldMk cId="380506169" sldId="352"/>
            <ac:picMk id="11" creationId="{41861CCF-A341-4169-A43E-C5ADB06E47B3}"/>
          </ac:picMkLst>
        </pc:picChg>
        <pc:picChg chg="add mod">
          <ac:chgData name="Peters, Scott" userId="16ec548f-6893-4103-84e6-ef62460f92e2" providerId="ADAL" clId="{851EF881-33FB-478A-8742-FC491FDDC784}" dt="2021-12-02T14:21:11.843" v="92"/>
          <ac:picMkLst>
            <pc:docMk/>
            <pc:sldMk cId="380506169" sldId="352"/>
            <ac:picMk id="12" creationId="{A57BCDE8-8570-49D6-A7A4-963523D5488E}"/>
          </ac:picMkLst>
        </pc:picChg>
        <pc:cxnChg chg="add del">
          <ac:chgData name="Peters, Scott" userId="16ec548f-6893-4103-84e6-ef62460f92e2" providerId="ADAL" clId="{851EF881-33FB-478A-8742-FC491FDDC784}" dt="2021-12-02T14:24:51.412" v="190"/>
          <ac:cxnSpMkLst>
            <pc:docMk/>
            <pc:sldMk cId="380506169" sldId="352"/>
            <ac:cxnSpMk id="22" creationId="{9200C8B5-FB5A-4F8B-A9BD-693C051418A3}"/>
          </ac:cxnSpMkLst>
        </pc:cxnChg>
      </pc:sldChg>
      <pc:sldChg chg="addSp delSp modSp add mod ord">
        <pc:chgData name="Peters, Scott" userId="16ec548f-6893-4103-84e6-ef62460f92e2" providerId="ADAL" clId="{851EF881-33FB-478A-8742-FC491FDDC784}" dt="2021-12-02T15:10:48.867" v="1761" actId="313"/>
        <pc:sldMkLst>
          <pc:docMk/>
          <pc:sldMk cId="2868494024" sldId="353"/>
        </pc:sldMkLst>
        <pc:spChg chg="del">
          <ac:chgData name="Peters, Scott" userId="16ec548f-6893-4103-84e6-ef62460f92e2" providerId="ADAL" clId="{851EF881-33FB-478A-8742-FC491FDDC784}" dt="2021-12-02T14:56:55.789" v="1237" actId="478"/>
          <ac:spMkLst>
            <pc:docMk/>
            <pc:sldMk cId="2868494024" sldId="353"/>
            <ac:spMk id="11" creationId="{F9698F2C-32C0-4DAE-80F1-C37B75B024BB}"/>
          </ac:spMkLst>
        </pc:spChg>
        <pc:spChg chg="add del mod">
          <ac:chgData name="Peters, Scott" userId="16ec548f-6893-4103-84e6-ef62460f92e2" providerId="ADAL" clId="{851EF881-33FB-478A-8742-FC491FDDC784}" dt="2021-12-02T14:59:32.891" v="1249" actId="478"/>
          <ac:spMkLst>
            <pc:docMk/>
            <pc:sldMk cId="2868494024" sldId="353"/>
            <ac:spMk id="12" creationId="{F661F8A3-E8DF-4DFE-B6C0-84E4FE2393A4}"/>
          </ac:spMkLst>
        </pc:spChg>
        <pc:spChg chg="add mod">
          <ac:chgData name="Peters, Scott" userId="16ec548f-6893-4103-84e6-ef62460f92e2" providerId="ADAL" clId="{851EF881-33FB-478A-8742-FC491FDDC784}" dt="2021-12-02T15:10:12.083" v="1755" actId="14100"/>
          <ac:spMkLst>
            <pc:docMk/>
            <pc:sldMk cId="2868494024" sldId="353"/>
            <ac:spMk id="13" creationId="{0382701C-2BFA-4139-AFDA-8532686B2B46}"/>
          </ac:spMkLst>
        </pc:spChg>
        <pc:spChg chg="add mod">
          <ac:chgData name="Peters, Scott" userId="16ec548f-6893-4103-84e6-ef62460f92e2" providerId="ADAL" clId="{851EF881-33FB-478A-8742-FC491FDDC784}" dt="2021-12-02T15:09:07.272" v="1747" actId="1076"/>
          <ac:spMkLst>
            <pc:docMk/>
            <pc:sldMk cId="2868494024" sldId="353"/>
            <ac:spMk id="15" creationId="{1F46CF10-CE6C-42E5-AC10-065AC46790FB}"/>
          </ac:spMkLst>
        </pc:spChg>
        <pc:spChg chg="del">
          <ac:chgData name="Peters, Scott" userId="16ec548f-6893-4103-84e6-ef62460f92e2" providerId="ADAL" clId="{851EF881-33FB-478A-8742-FC491FDDC784}" dt="2021-12-02T15:00:06.495" v="1254" actId="478"/>
          <ac:spMkLst>
            <pc:docMk/>
            <pc:sldMk cId="2868494024" sldId="353"/>
            <ac:spMk id="19" creationId="{3614E151-ACFC-4AE2-BD67-9A077BA3D24D}"/>
          </ac:spMkLst>
        </pc:spChg>
        <pc:graphicFrameChg chg="del">
          <ac:chgData name="Peters, Scott" userId="16ec548f-6893-4103-84e6-ef62460f92e2" providerId="ADAL" clId="{851EF881-33FB-478A-8742-FC491FDDC784}" dt="2021-12-02T14:56:53.997" v="1236" actId="478"/>
          <ac:graphicFrameMkLst>
            <pc:docMk/>
            <pc:sldMk cId="2868494024" sldId="353"/>
            <ac:graphicFrameMk id="9" creationId="{464CF004-CB15-4F5C-84BF-5F1C45A271E5}"/>
          </ac:graphicFrameMkLst>
        </pc:graphicFrameChg>
        <pc:graphicFrameChg chg="add mod modGraphic">
          <ac:chgData name="Peters, Scott" userId="16ec548f-6893-4103-84e6-ef62460f92e2" providerId="ADAL" clId="{851EF881-33FB-478A-8742-FC491FDDC784}" dt="2021-12-02T15:10:48.867" v="1761" actId="313"/>
          <ac:graphicFrameMkLst>
            <pc:docMk/>
            <pc:sldMk cId="2868494024" sldId="353"/>
            <ac:graphicFrameMk id="14" creationId="{2F21B53A-F338-4E8A-B390-FF14117AC52C}"/>
          </ac:graphicFrameMkLst>
        </pc:graphicFrameChg>
      </pc:sldChg>
      <pc:sldChg chg="addSp delSp modSp add mod ord">
        <pc:chgData name="Peters, Scott" userId="16ec548f-6893-4103-84e6-ef62460f92e2" providerId="ADAL" clId="{851EF881-33FB-478A-8742-FC491FDDC784}" dt="2021-12-02T16:52:41.815" v="4624" actId="14100"/>
        <pc:sldMkLst>
          <pc:docMk/>
          <pc:sldMk cId="1927792053" sldId="354"/>
        </pc:sldMkLst>
        <pc:spChg chg="mod">
          <ac:chgData name="Peters, Scott" userId="16ec548f-6893-4103-84e6-ef62460f92e2" providerId="ADAL" clId="{851EF881-33FB-478A-8742-FC491FDDC784}" dt="2021-12-02T16:12:28.223" v="3436" actId="20577"/>
          <ac:spMkLst>
            <pc:docMk/>
            <pc:sldMk cId="1927792053" sldId="354"/>
            <ac:spMk id="2" creationId="{BBF5714D-AAC4-4B4A-8730-662CB15B0063}"/>
          </ac:spMkLst>
        </pc:spChg>
        <pc:spChg chg="add del mod">
          <ac:chgData name="Peters, Scott" userId="16ec548f-6893-4103-84e6-ef62460f92e2" providerId="ADAL" clId="{851EF881-33FB-478A-8742-FC491FDDC784}" dt="2021-12-02T16:13:01.731" v="3445" actId="14100"/>
          <ac:spMkLst>
            <pc:docMk/>
            <pc:sldMk cId="1927792053" sldId="354"/>
            <ac:spMk id="3" creationId="{82E743C3-EB42-4D86-87C7-01AFA2EBC544}"/>
          </ac:spMkLst>
        </pc:spChg>
        <pc:spChg chg="add del mod">
          <ac:chgData name="Peters, Scott" userId="16ec548f-6893-4103-84e6-ef62460f92e2" providerId="ADAL" clId="{851EF881-33FB-478A-8742-FC491FDDC784}" dt="2021-12-02T16:12:39.508" v="3437" actId="20577"/>
          <ac:spMkLst>
            <pc:docMk/>
            <pc:sldMk cId="1927792053" sldId="354"/>
            <ac:spMk id="9" creationId="{BB44DC57-DFAB-4BC9-95EF-31C083326B97}"/>
          </ac:spMkLst>
        </pc:spChg>
        <pc:spChg chg="add mod">
          <ac:chgData name="Peters, Scott" userId="16ec548f-6893-4103-84e6-ef62460f92e2" providerId="ADAL" clId="{851EF881-33FB-478A-8742-FC491FDDC784}" dt="2021-12-02T16:12:41.332" v="3438" actId="20577"/>
          <ac:spMkLst>
            <pc:docMk/>
            <pc:sldMk cId="1927792053" sldId="354"/>
            <ac:spMk id="10" creationId="{E4E6FA3F-5B7B-45FA-B103-4F8AECC995D3}"/>
          </ac:spMkLst>
        </pc:spChg>
        <pc:spChg chg="add mod">
          <ac:chgData name="Peters, Scott" userId="16ec548f-6893-4103-84e6-ef62460f92e2" providerId="ADAL" clId="{851EF881-33FB-478A-8742-FC491FDDC784}" dt="2021-12-02T16:13:10.081" v="3446" actId="14100"/>
          <ac:spMkLst>
            <pc:docMk/>
            <pc:sldMk cId="1927792053" sldId="354"/>
            <ac:spMk id="11" creationId="{27413713-5DF3-4C08-9948-FAB8B5965989}"/>
          </ac:spMkLst>
        </pc:spChg>
        <pc:spChg chg="mod">
          <ac:chgData name="Peters, Scott" userId="16ec548f-6893-4103-84e6-ef62460f92e2" providerId="ADAL" clId="{851EF881-33FB-478A-8742-FC491FDDC784}" dt="2021-12-02T16:52:41.815" v="4624" actId="14100"/>
          <ac:spMkLst>
            <pc:docMk/>
            <pc:sldMk cId="1927792053" sldId="354"/>
            <ac:spMk id="12" creationId="{51D95F9C-7362-4509-9E9A-741DA0D24408}"/>
          </ac:spMkLst>
        </pc:spChg>
        <pc:picChg chg="mod">
          <ac:chgData name="Peters, Scott" userId="16ec548f-6893-4103-84e6-ef62460f92e2" providerId="ADAL" clId="{851EF881-33FB-478A-8742-FC491FDDC784}" dt="2021-12-02T15:47:28.166" v="2927" actId="1076"/>
          <ac:picMkLst>
            <pc:docMk/>
            <pc:sldMk cId="1927792053" sldId="354"/>
            <ac:picMk id="6" creationId="{0BE7D40B-8FF0-45E1-9F09-8C42627F3098}"/>
          </ac:picMkLst>
        </pc:picChg>
      </pc:sldChg>
      <pc:sldChg chg="addSp delSp modSp add mod">
        <pc:chgData name="Peters, Scott" userId="16ec548f-6893-4103-84e6-ef62460f92e2" providerId="ADAL" clId="{851EF881-33FB-478A-8742-FC491FDDC784}" dt="2021-12-02T20:36:13.569" v="5532" actId="20577"/>
        <pc:sldMkLst>
          <pc:docMk/>
          <pc:sldMk cId="1132972550" sldId="355"/>
        </pc:sldMkLst>
        <pc:spChg chg="del">
          <ac:chgData name="Peters, Scott" userId="16ec548f-6893-4103-84e6-ef62460f92e2" providerId="ADAL" clId="{851EF881-33FB-478A-8742-FC491FDDC784}" dt="2021-12-02T15:41:22.603" v="2329" actId="478"/>
          <ac:spMkLst>
            <pc:docMk/>
            <pc:sldMk cId="1132972550" sldId="355"/>
            <ac:spMk id="2" creationId="{BBF5714D-AAC4-4B4A-8730-662CB15B0063}"/>
          </ac:spMkLst>
        </pc:spChg>
        <pc:spChg chg="add mod">
          <ac:chgData name="Peters, Scott" userId="16ec548f-6893-4103-84e6-ef62460f92e2" providerId="ADAL" clId="{851EF881-33FB-478A-8742-FC491FDDC784}" dt="2021-12-02T16:53:13.735" v="4633" actId="113"/>
          <ac:spMkLst>
            <pc:docMk/>
            <pc:sldMk cId="1132972550" sldId="355"/>
            <ac:spMk id="8" creationId="{E6BDFEDD-B9A7-4454-99A4-BBD6E16333B4}"/>
          </ac:spMkLst>
        </pc:spChg>
        <pc:spChg chg="add mod">
          <ac:chgData name="Peters, Scott" userId="16ec548f-6893-4103-84e6-ef62460f92e2" providerId="ADAL" clId="{851EF881-33FB-478A-8742-FC491FDDC784}" dt="2021-12-02T20:36:13.569" v="5532" actId="20577"/>
          <ac:spMkLst>
            <pc:docMk/>
            <pc:sldMk cId="1132972550" sldId="355"/>
            <ac:spMk id="9" creationId="{C7D7AC36-D2C7-474E-8BB9-4C7453CE34F5}"/>
          </ac:spMkLst>
        </pc:spChg>
        <pc:spChg chg="del">
          <ac:chgData name="Peters, Scott" userId="16ec548f-6893-4103-84e6-ef62460f92e2" providerId="ADAL" clId="{851EF881-33FB-478A-8742-FC491FDDC784}" dt="2021-12-02T15:41:21.280" v="2328" actId="478"/>
          <ac:spMkLst>
            <pc:docMk/>
            <pc:sldMk cId="1132972550" sldId="355"/>
            <ac:spMk id="12" creationId="{51D95F9C-7362-4509-9E9A-741DA0D24408}"/>
          </ac:spMkLst>
        </pc:spChg>
        <pc:picChg chg="del">
          <ac:chgData name="Peters, Scott" userId="16ec548f-6893-4103-84e6-ef62460f92e2" providerId="ADAL" clId="{851EF881-33FB-478A-8742-FC491FDDC784}" dt="2021-12-02T15:41:23.587" v="2330" actId="478"/>
          <ac:picMkLst>
            <pc:docMk/>
            <pc:sldMk cId="1132972550" sldId="355"/>
            <ac:picMk id="5" creationId="{C33372AF-7998-4157-972F-B52C90BFF5B5}"/>
          </ac:picMkLst>
        </pc:picChg>
        <pc:picChg chg="add mod">
          <ac:chgData name="Peters, Scott" userId="16ec548f-6893-4103-84e6-ef62460f92e2" providerId="ADAL" clId="{851EF881-33FB-478A-8742-FC491FDDC784}" dt="2021-12-02T20:35:59.017" v="5530" actId="1076"/>
          <ac:picMkLst>
            <pc:docMk/>
            <pc:sldMk cId="1132972550" sldId="355"/>
            <ac:picMk id="10" creationId="{78809D2E-E9E4-47BD-8038-D61D558E8E27}"/>
          </ac:picMkLst>
        </pc:picChg>
      </pc:sldChg>
      <pc:sldChg chg="addSp delSp modSp add mod">
        <pc:chgData name="Peters, Scott" userId="16ec548f-6893-4103-84e6-ef62460f92e2" providerId="ADAL" clId="{851EF881-33FB-478A-8742-FC491FDDC784}" dt="2021-12-02T16:57:01.214" v="4651" actId="14100"/>
        <pc:sldMkLst>
          <pc:docMk/>
          <pc:sldMk cId="3679102508" sldId="356"/>
        </pc:sldMkLst>
        <pc:spChg chg="del mod">
          <ac:chgData name="Peters, Scott" userId="16ec548f-6893-4103-84e6-ef62460f92e2" providerId="ADAL" clId="{851EF881-33FB-478A-8742-FC491FDDC784}" dt="2021-12-02T15:42:01.424" v="2339" actId="478"/>
          <ac:spMkLst>
            <pc:docMk/>
            <pc:sldMk cId="3679102508" sldId="356"/>
            <ac:spMk id="2" creationId="{BBF5714D-AAC4-4B4A-8730-662CB15B0063}"/>
          </ac:spMkLst>
        </pc:spChg>
        <pc:spChg chg="add mod">
          <ac:chgData name="Peters, Scott" userId="16ec548f-6893-4103-84e6-ef62460f92e2" providerId="ADAL" clId="{851EF881-33FB-478A-8742-FC491FDDC784}" dt="2021-12-02T16:53:57.437" v="4639" actId="115"/>
          <ac:spMkLst>
            <pc:docMk/>
            <pc:sldMk cId="3679102508" sldId="356"/>
            <ac:spMk id="8" creationId="{15B5C836-2131-4F1B-A4A5-45DC648CB70F}"/>
          </ac:spMkLst>
        </pc:spChg>
        <pc:spChg chg="add mod">
          <ac:chgData name="Peters, Scott" userId="16ec548f-6893-4103-84e6-ef62460f92e2" providerId="ADAL" clId="{851EF881-33FB-478A-8742-FC491FDDC784}" dt="2021-12-02T16:57:01.214" v="4651" actId="14100"/>
          <ac:spMkLst>
            <pc:docMk/>
            <pc:sldMk cId="3679102508" sldId="356"/>
            <ac:spMk id="9" creationId="{37961649-4A3E-48C9-B6C5-A89EFF5E3246}"/>
          </ac:spMkLst>
        </pc:spChg>
        <pc:spChg chg="del mod">
          <ac:chgData name="Peters, Scott" userId="16ec548f-6893-4103-84e6-ef62460f92e2" providerId="ADAL" clId="{851EF881-33FB-478A-8742-FC491FDDC784}" dt="2021-12-02T15:42:01.434" v="2341"/>
          <ac:spMkLst>
            <pc:docMk/>
            <pc:sldMk cId="3679102508" sldId="356"/>
            <ac:spMk id="12" creationId="{51D95F9C-7362-4509-9E9A-741DA0D24408}"/>
          </ac:spMkLst>
        </pc:spChg>
        <pc:picChg chg="del">
          <ac:chgData name="Peters, Scott" userId="16ec548f-6893-4103-84e6-ef62460f92e2" providerId="ADAL" clId="{851EF881-33FB-478A-8742-FC491FDDC784}" dt="2021-12-02T15:42:03.069" v="2342" actId="478"/>
          <ac:picMkLst>
            <pc:docMk/>
            <pc:sldMk cId="3679102508" sldId="356"/>
            <ac:picMk id="6" creationId="{11BD1E0E-7269-40EC-8D95-696B6D3EB790}"/>
          </ac:picMkLst>
        </pc:picChg>
      </pc:sldChg>
      <pc:sldChg chg="delSp modSp add mod">
        <pc:chgData name="Peters, Scott" userId="16ec548f-6893-4103-84e6-ef62460f92e2" providerId="ADAL" clId="{851EF881-33FB-478A-8742-FC491FDDC784}" dt="2021-12-02T16:28:06.397" v="3820" actId="20577"/>
        <pc:sldMkLst>
          <pc:docMk/>
          <pc:sldMk cId="1386689641" sldId="357"/>
        </pc:sldMkLst>
        <pc:spChg chg="mod">
          <ac:chgData name="Peters, Scott" userId="16ec548f-6893-4103-84e6-ef62460f92e2" providerId="ADAL" clId="{851EF881-33FB-478A-8742-FC491FDDC784}" dt="2021-12-02T16:28:06.397" v="3820" actId="20577"/>
          <ac:spMkLst>
            <pc:docMk/>
            <pc:sldMk cId="1386689641" sldId="357"/>
            <ac:spMk id="3" creationId="{D981EB23-BCB9-4951-A2E0-AB6196F44379}"/>
          </ac:spMkLst>
        </pc:spChg>
        <pc:spChg chg="mod">
          <ac:chgData name="Peters, Scott" userId="16ec548f-6893-4103-84e6-ef62460f92e2" providerId="ADAL" clId="{851EF881-33FB-478A-8742-FC491FDDC784}" dt="2021-12-02T15:44:22.764" v="2447" actId="20577"/>
          <ac:spMkLst>
            <pc:docMk/>
            <pc:sldMk cId="1386689641" sldId="357"/>
            <ac:spMk id="10" creationId="{F7D86A48-105A-481F-A822-BC9254A4F327}"/>
          </ac:spMkLst>
        </pc:spChg>
        <pc:spChg chg="del">
          <ac:chgData name="Peters, Scott" userId="16ec548f-6893-4103-84e6-ef62460f92e2" providerId="ADAL" clId="{851EF881-33FB-478A-8742-FC491FDDC784}" dt="2021-12-02T15:43:52.441" v="2376" actId="478"/>
          <ac:spMkLst>
            <pc:docMk/>
            <pc:sldMk cId="1386689641" sldId="357"/>
            <ac:spMk id="11" creationId="{4C7C0DD3-5C24-4F2C-9D0D-F6F2D5A66B0E}"/>
          </ac:spMkLst>
        </pc:spChg>
        <pc:picChg chg="del">
          <ac:chgData name="Peters, Scott" userId="16ec548f-6893-4103-84e6-ef62460f92e2" providerId="ADAL" clId="{851EF881-33FB-478A-8742-FC491FDDC784}" dt="2021-12-02T15:43:53.151" v="2377" actId="478"/>
          <ac:picMkLst>
            <pc:docMk/>
            <pc:sldMk cId="1386689641" sldId="357"/>
            <ac:picMk id="4" creationId="{3DEADBAD-E2B8-4C9D-9D66-149EEB4E66C7}"/>
          </ac:picMkLst>
        </pc:picChg>
        <pc:picChg chg="del">
          <ac:chgData name="Peters, Scott" userId="16ec548f-6893-4103-84e6-ef62460f92e2" providerId="ADAL" clId="{851EF881-33FB-478A-8742-FC491FDDC784}" dt="2021-12-02T15:43:53.874" v="2378" actId="478"/>
          <ac:picMkLst>
            <pc:docMk/>
            <pc:sldMk cId="1386689641" sldId="357"/>
            <ac:picMk id="7" creationId="{D06349DC-A107-4B9D-9D99-69A49169FA4C}"/>
          </ac:picMkLst>
        </pc:picChg>
      </pc:sldChg>
      <pc:sldChg chg="addSp delSp modSp add mod ord">
        <pc:chgData name="Peters, Scott" userId="16ec548f-6893-4103-84e6-ef62460f92e2" providerId="ADAL" clId="{851EF881-33FB-478A-8742-FC491FDDC784}" dt="2021-12-02T20:31:30.966" v="5270" actId="20577"/>
        <pc:sldMkLst>
          <pc:docMk/>
          <pc:sldMk cId="1028522972" sldId="358"/>
        </pc:sldMkLst>
        <pc:spChg chg="del">
          <ac:chgData name="Peters, Scott" userId="16ec548f-6893-4103-84e6-ef62460f92e2" providerId="ADAL" clId="{851EF881-33FB-478A-8742-FC491FDDC784}" dt="2021-12-02T15:48:10.433" v="2930" actId="478"/>
          <ac:spMkLst>
            <pc:docMk/>
            <pc:sldMk cId="1028522972" sldId="358"/>
            <ac:spMk id="2" creationId="{BBF5714D-AAC4-4B4A-8730-662CB15B0063}"/>
          </ac:spMkLst>
        </pc:spChg>
        <pc:spChg chg="add mod">
          <ac:chgData name="Peters, Scott" userId="16ec548f-6893-4103-84e6-ef62460f92e2" providerId="ADAL" clId="{851EF881-33FB-478A-8742-FC491FDDC784}" dt="2021-12-02T20:31:30.966" v="5270" actId="20577"/>
          <ac:spMkLst>
            <pc:docMk/>
            <pc:sldMk cId="1028522972" sldId="358"/>
            <ac:spMk id="7" creationId="{572D657F-8068-461C-974A-FEB75FAC2F56}"/>
          </ac:spMkLst>
        </pc:spChg>
        <pc:spChg chg="mod">
          <ac:chgData name="Peters, Scott" userId="16ec548f-6893-4103-84e6-ef62460f92e2" providerId="ADAL" clId="{851EF881-33FB-478A-8742-FC491FDDC784}" dt="2021-12-02T16:52:56.098" v="4629" actId="113"/>
          <ac:spMkLst>
            <pc:docMk/>
            <pc:sldMk cId="1028522972" sldId="358"/>
            <ac:spMk id="12" creationId="{51D95F9C-7362-4509-9E9A-741DA0D24408}"/>
          </ac:spMkLst>
        </pc:spChg>
        <pc:spChg chg="add mod">
          <ac:chgData name="Peters, Scott" userId="16ec548f-6893-4103-84e6-ef62460f92e2" providerId="ADAL" clId="{851EF881-33FB-478A-8742-FC491FDDC784}" dt="2021-12-02T16:15:33.033" v="3478" actId="1076"/>
          <ac:spMkLst>
            <pc:docMk/>
            <pc:sldMk cId="1028522972" sldId="358"/>
            <ac:spMk id="14" creationId="{75459912-5C39-48EF-ABEF-1A4995942F3B}"/>
          </ac:spMkLst>
        </pc:spChg>
        <pc:picChg chg="del">
          <ac:chgData name="Peters, Scott" userId="16ec548f-6893-4103-84e6-ef62460f92e2" providerId="ADAL" clId="{851EF881-33FB-478A-8742-FC491FDDC784}" dt="2021-12-02T15:48:08.771" v="2929" actId="478"/>
          <ac:picMkLst>
            <pc:docMk/>
            <pc:sldMk cId="1028522972" sldId="358"/>
            <ac:picMk id="5" creationId="{C33372AF-7998-4157-972F-B52C90BFF5B5}"/>
          </ac:picMkLst>
        </pc:picChg>
        <pc:picChg chg="add del mod">
          <ac:chgData name="Peters, Scott" userId="16ec548f-6893-4103-84e6-ef62460f92e2" providerId="ADAL" clId="{851EF881-33FB-478A-8742-FC491FDDC784}" dt="2021-12-02T16:14:32.575" v="3450" actId="478"/>
          <ac:picMkLst>
            <pc:docMk/>
            <pc:sldMk cId="1028522972" sldId="358"/>
            <ac:picMk id="6" creationId="{83DC4835-1EAD-4512-B5A1-1C6705943FA2}"/>
          </ac:picMkLst>
        </pc:picChg>
        <pc:picChg chg="add del">
          <ac:chgData name="Peters, Scott" userId="16ec548f-6893-4103-84e6-ef62460f92e2" providerId="ADAL" clId="{851EF881-33FB-478A-8742-FC491FDDC784}" dt="2021-12-02T15:52:35.675" v="3186" actId="22"/>
          <ac:picMkLst>
            <pc:docMk/>
            <pc:sldMk cId="1028522972" sldId="358"/>
            <ac:picMk id="9" creationId="{1C32E377-1951-4FA8-9923-EB1BED8AC053}"/>
          </ac:picMkLst>
        </pc:picChg>
        <pc:picChg chg="add mod">
          <ac:chgData name="Peters, Scott" userId="16ec548f-6893-4103-84e6-ef62460f92e2" providerId="ADAL" clId="{851EF881-33FB-478A-8742-FC491FDDC784}" dt="2021-12-02T16:18:58.315" v="3590" actId="1076"/>
          <ac:picMkLst>
            <pc:docMk/>
            <pc:sldMk cId="1028522972" sldId="358"/>
            <ac:picMk id="11" creationId="{45267896-2049-4FC0-9A1F-266F33EAF37A}"/>
          </ac:picMkLst>
        </pc:picChg>
      </pc:sldChg>
      <pc:sldChg chg="addSp delSp modSp new del mod">
        <pc:chgData name="Peters, Scott" userId="16ec548f-6893-4103-84e6-ef62460f92e2" providerId="ADAL" clId="{851EF881-33FB-478A-8742-FC491FDDC784}" dt="2021-12-02T18:01:08.488" v="5173" actId="2696"/>
        <pc:sldMkLst>
          <pc:docMk/>
          <pc:sldMk cId="314819652" sldId="359"/>
        </pc:sldMkLst>
        <pc:spChg chg="add mod">
          <ac:chgData name="Peters, Scott" userId="16ec548f-6893-4103-84e6-ef62460f92e2" providerId="ADAL" clId="{851EF881-33FB-478A-8742-FC491FDDC784}" dt="2021-12-02T16:53:04.549" v="4631" actId="113"/>
          <ac:spMkLst>
            <pc:docMk/>
            <pc:sldMk cId="314819652" sldId="359"/>
            <ac:spMk id="3" creationId="{7D6D91A4-ADB9-4EBB-B431-EC62FA9C66C0}"/>
          </ac:spMkLst>
        </pc:spChg>
        <pc:picChg chg="add del mod">
          <ac:chgData name="Peters, Scott" userId="16ec548f-6893-4103-84e6-ef62460f92e2" providerId="ADAL" clId="{851EF881-33FB-478A-8742-FC491FDDC784}" dt="2021-12-02T17:57:22.820" v="4819" actId="478"/>
          <ac:picMkLst>
            <pc:docMk/>
            <pc:sldMk cId="314819652" sldId="359"/>
            <ac:picMk id="5" creationId="{E3F3FD5D-7E62-4D80-BA2E-2126158F79CC}"/>
          </ac:picMkLst>
        </pc:picChg>
        <pc:picChg chg="add mod">
          <ac:chgData name="Peters, Scott" userId="16ec548f-6893-4103-84e6-ef62460f92e2" providerId="ADAL" clId="{851EF881-33FB-478A-8742-FC491FDDC784}" dt="2021-12-02T17:57:27.020" v="4821" actId="1076"/>
          <ac:picMkLst>
            <pc:docMk/>
            <pc:sldMk cId="314819652" sldId="359"/>
            <ac:picMk id="6" creationId="{97440AB1-07B0-4A1C-8787-E1E4A81521DA}"/>
          </ac:picMkLst>
        </pc:picChg>
      </pc:sldChg>
      <pc:sldChg chg="addSp modSp new del mod">
        <pc:chgData name="Peters, Scott" userId="16ec548f-6893-4103-84e6-ef62460f92e2" providerId="ADAL" clId="{851EF881-33FB-478A-8742-FC491FDDC784}" dt="2021-12-02T18:24:57.530" v="5230" actId="2696"/>
        <pc:sldMkLst>
          <pc:docMk/>
          <pc:sldMk cId="669769678" sldId="360"/>
        </pc:sldMkLst>
        <pc:spChg chg="add mod">
          <ac:chgData name="Peters, Scott" userId="16ec548f-6893-4103-84e6-ef62460f92e2" providerId="ADAL" clId="{851EF881-33FB-478A-8742-FC491FDDC784}" dt="2021-12-02T16:06:03.926" v="3418" actId="20577"/>
          <ac:spMkLst>
            <pc:docMk/>
            <pc:sldMk cId="669769678" sldId="360"/>
            <ac:spMk id="3" creationId="{9EEFB2E3-2A63-4783-8997-1CBFD38B3CD4}"/>
          </ac:spMkLst>
        </pc:spChg>
        <pc:picChg chg="add mod">
          <ac:chgData name="Peters, Scott" userId="16ec548f-6893-4103-84e6-ef62460f92e2" providerId="ADAL" clId="{851EF881-33FB-478A-8742-FC491FDDC784}" dt="2021-12-02T16:24:26.262" v="3597" actId="108"/>
          <ac:picMkLst>
            <pc:docMk/>
            <pc:sldMk cId="669769678" sldId="360"/>
            <ac:picMk id="5" creationId="{94A7F3E4-D5C7-481C-90E2-F25B354583BE}"/>
          </ac:picMkLst>
        </pc:picChg>
      </pc:sldChg>
      <pc:sldChg chg="delSp modSp add mod">
        <pc:chgData name="Peters, Scott" userId="16ec548f-6893-4103-84e6-ef62460f92e2" providerId="ADAL" clId="{851EF881-33FB-478A-8742-FC491FDDC784}" dt="2021-12-02T16:52:52.152" v="4628" actId="14100"/>
        <pc:sldMkLst>
          <pc:docMk/>
          <pc:sldMk cId="184790439" sldId="361"/>
        </pc:sldMkLst>
        <pc:spChg chg="mod">
          <ac:chgData name="Peters, Scott" userId="16ec548f-6893-4103-84e6-ef62460f92e2" providerId="ADAL" clId="{851EF881-33FB-478A-8742-FC491FDDC784}" dt="2021-12-02T16:44:22.515" v="4137" actId="20577"/>
          <ac:spMkLst>
            <pc:docMk/>
            <pc:sldMk cId="184790439" sldId="361"/>
            <ac:spMk id="2" creationId="{BBF5714D-AAC4-4B4A-8730-662CB15B0063}"/>
          </ac:spMkLst>
        </pc:spChg>
        <pc:spChg chg="del">
          <ac:chgData name="Peters, Scott" userId="16ec548f-6893-4103-84e6-ef62460f92e2" providerId="ADAL" clId="{851EF881-33FB-478A-8742-FC491FDDC784}" dt="2021-12-02T16:42:46.024" v="4066" actId="478"/>
          <ac:spMkLst>
            <pc:docMk/>
            <pc:sldMk cId="184790439" sldId="361"/>
            <ac:spMk id="3" creationId="{82E743C3-EB42-4D86-87C7-01AFA2EBC544}"/>
          </ac:spMkLst>
        </pc:spChg>
        <pc:spChg chg="mod">
          <ac:chgData name="Peters, Scott" userId="16ec548f-6893-4103-84e6-ef62460f92e2" providerId="ADAL" clId="{851EF881-33FB-478A-8742-FC491FDDC784}" dt="2021-12-02T16:45:38.591" v="4193" actId="20577"/>
          <ac:spMkLst>
            <pc:docMk/>
            <pc:sldMk cId="184790439" sldId="361"/>
            <ac:spMk id="9" creationId="{BB44DC57-DFAB-4BC9-95EF-31C083326B97}"/>
          </ac:spMkLst>
        </pc:spChg>
        <pc:spChg chg="mod">
          <ac:chgData name="Peters, Scott" userId="16ec548f-6893-4103-84e6-ef62460f92e2" providerId="ADAL" clId="{851EF881-33FB-478A-8742-FC491FDDC784}" dt="2021-12-02T16:52:52.152" v="4628" actId="14100"/>
          <ac:spMkLst>
            <pc:docMk/>
            <pc:sldMk cId="184790439" sldId="361"/>
            <ac:spMk id="12" creationId="{51D95F9C-7362-4509-9E9A-741DA0D24408}"/>
          </ac:spMkLst>
        </pc:spChg>
        <pc:picChg chg="mod">
          <ac:chgData name="Peters, Scott" userId="16ec548f-6893-4103-84e6-ef62460f92e2" providerId="ADAL" clId="{851EF881-33FB-478A-8742-FC491FDDC784}" dt="2021-12-02T16:43:21.522" v="4135" actId="1076"/>
          <ac:picMkLst>
            <pc:docMk/>
            <pc:sldMk cId="184790439" sldId="361"/>
            <ac:picMk id="6" creationId="{0BE7D40B-8FF0-45E1-9F09-8C42627F3098}"/>
          </ac:picMkLst>
        </pc:picChg>
      </pc:sldChg>
      <pc:sldChg chg="addSp delSp modSp add mod">
        <pc:chgData name="Peters, Scott" userId="16ec548f-6893-4103-84e6-ef62460f92e2" providerId="ADAL" clId="{851EF881-33FB-478A-8742-FC491FDDC784}" dt="2021-12-02T18:30:11.410" v="5259" actId="1076"/>
        <pc:sldMkLst>
          <pc:docMk/>
          <pc:sldMk cId="1231606454" sldId="362"/>
        </pc:sldMkLst>
        <pc:spChg chg="mod">
          <ac:chgData name="Peters, Scott" userId="16ec548f-6893-4103-84e6-ef62460f92e2" providerId="ADAL" clId="{851EF881-33FB-478A-8742-FC491FDDC784}" dt="2021-12-02T16:49:33.562" v="4576" actId="20577"/>
          <ac:spMkLst>
            <pc:docMk/>
            <pc:sldMk cId="1231606454" sldId="362"/>
            <ac:spMk id="3" creationId="{0F8BB727-4049-4AAB-AD59-5C8381D00CFB}"/>
          </ac:spMkLst>
        </pc:spChg>
        <pc:spChg chg="del">
          <ac:chgData name="Peters, Scott" userId="16ec548f-6893-4103-84e6-ef62460f92e2" providerId="ADAL" clId="{851EF881-33FB-478A-8742-FC491FDDC784}" dt="2021-12-02T16:49:03.871" v="4495" actId="478"/>
          <ac:spMkLst>
            <pc:docMk/>
            <pc:sldMk cId="1231606454" sldId="362"/>
            <ac:spMk id="12" creationId="{57E40AFE-5258-4EF1-8533-5B56BDB89C9F}"/>
          </ac:spMkLst>
        </pc:spChg>
        <pc:spChg chg="del mod">
          <ac:chgData name="Peters, Scott" userId="16ec548f-6893-4103-84e6-ef62460f92e2" providerId="ADAL" clId="{851EF881-33FB-478A-8742-FC491FDDC784}" dt="2021-12-02T16:49:05.148" v="4496" actId="478"/>
          <ac:spMkLst>
            <pc:docMk/>
            <pc:sldMk cId="1231606454" sldId="362"/>
            <ac:spMk id="15" creationId="{D4F90739-4266-4901-8468-BAF01FB63228}"/>
          </ac:spMkLst>
        </pc:spChg>
        <pc:spChg chg="del">
          <ac:chgData name="Peters, Scott" userId="16ec548f-6893-4103-84e6-ef62460f92e2" providerId="ADAL" clId="{851EF881-33FB-478A-8742-FC491FDDC784}" dt="2021-12-02T16:49:06.388" v="4497" actId="478"/>
          <ac:spMkLst>
            <pc:docMk/>
            <pc:sldMk cId="1231606454" sldId="362"/>
            <ac:spMk id="17" creationId="{7F657006-5D3A-4B9F-83CE-2503DDF4EDCD}"/>
          </ac:spMkLst>
        </pc:spChg>
        <pc:picChg chg="add mod">
          <ac:chgData name="Peters, Scott" userId="16ec548f-6893-4103-84e6-ef62460f92e2" providerId="ADAL" clId="{851EF881-33FB-478A-8742-FC491FDDC784}" dt="2021-12-02T18:30:11.410" v="5259" actId="1076"/>
          <ac:picMkLst>
            <pc:docMk/>
            <pc:sldMk cId="1231606454" sldId="362"/>
            <ac:picMk id="4" creationId="{F5EE4274-6EBE-4C92-A526-0B072038509A}"/>
          </ac:picMkLst>
        </pc:picChg>
        <pc:picChg chg="add mod">
          <ac:chgData name="Peters, Scott" userId="16ec548f-6893-4103-84e6-ef62460f92e2" providerId="ADAL" clId="{851EF881-33FB-478A-8742-FC491FDDC784}" dt="2021-12-02T18:30:11.410" v="5259" actId="1076"/>
          <ac:picMkLst>
            <pc:docMk/>
            <pc:sldMk cId="1231606454" sldId="362"/>
            <ac:picMk id="6" creationId="{2DA5475D-B768-4F0B-8B97-F23C1295C7B4}"/>
          </ac:picMkLst>
        </pc:picChg>
        <pc:picChg chg="add mod">
          <ac:chgData name="Peters, Scott" userId="16ec548f-6893-4103-84e6-ef62460f92e2" providerId="ADAL" clId="{851EF881-33FB-478A-8742-FC491FDDC784}" dt="2021-12-02T18:30:11.410" v="5259" actId="1076"/>
          <ac:picMkLst>
            <pc:docMk/>
            <pc:sldMk cId="1231606454" sldId="362"/>
            <ac:picMk id="9" creationId="{9B673D11-4245-4D19-AD4E-08EC4FABB960}"/>
          </ac:picMkLst>
        </pc:picChg>
        <pc:picChg chg="del">
          <ac:chgData name="Peters, Scott" userId="16ec548f-6893-4103-84e6-ef62460f92e2" providerId="ADAL" clId="{851EF881-33FB-478A-8742-FC491FDDC784}" dt="2021-12-02T16:49:00.124" v="4493" actId="478"/>
          <ac:picMkLst>
            <pc:docMk/>
            <pc:sldMk cId="1231606454" sldId="362"/>
            <ac:picMk id="16" creationId="{8268916A-94E8-4869-9321-CA473E9AEC6E}"/>
          </ac:picMkLst>
        </pc:picChg>
      </pc:sldChg>
      <pc:sldChg chg="addSp delSp modSp add mod ord">
        <pc:chgData name="Peters, Scott" userId="16ec548f-6893-4103-84e6-ef62460f92e2" providerId="ADAL" clId="{851EF881-33FB-478A-8742-FC491FDDC784}" dt="2021-12-02T17:00:01.503" v="4816" actId="20577"/>
        <pc:sldMkLst>
          <pc:docMk/>
          <pc:sldMk cId="3991316321" sldId="363"/>
        </pc:sldMkLst>
        <pc:spChg chg="del mod">
          <ac:chgData name="Peters, Scott" userId="16ec548f-6893-4103-84e6-ef62460f92e2" providerId="ADAL" clId="{851EF881-33FB-478A-8742-FC491FDDC784}" dt="2021-12-02T16:59:23.010" v="4757" actId="478"/>
          <ac:spMkLst>
            <pc:docMk/>
            <pc:sldMk cId="3991316321" sldId="363"/>
            <ac:spMk id="3" creationId="{D981EB23-BCB9-4951-A2E0-AB6196F44379}"/>
          </ac:spMkLst>
        </pc:spChg>
        <pc:spChg chg="del mod">
          <ac:chgData name="Peters, Scott" userId="16ec548f-6893-4103-84e6-ef62460f92e2" providerId="ADAL" clId="{851EF881-33FB-478A-8742-FC491FDDC784}" dt="2021-12-02T16:58:31.854" v="4671" actId="478"/>
          <ac:spMkLst>
            <pc:docMk/>
            <pc:sldMk cId="3991316321" sldId="363"/>
            <ac:spMk id="9" creationId="{CDF6BFD0-A598-413D-829E-4C2334EC3321}"/>
          </ac:spMkLst>
        </pc:spChg>
        <pc:spChg chg="mod">
          <ac:chgData name="Peters, Scott" userId="16ec548f-6893-4103-84e6-ef62460f92e2" providerId="ADAL" clId="{851EF881-33FB-478A-8742-FC491FDDC784}" dt="2021-12-02T17:00:01.503" v="4816" actId="20577"/>
          <ac:spMkLst>
            <pc:docMk/>
            <pc:sldMk cId="3991316321" sldId="363"/>
            <ac:spMk id="10" creationId="{F7D86A48-105A-481F-A822-BC9254A4F327}"/>
          </ac:spMkLst>
        </pc:spChg>
        <pc:spChg chg="add mod">
          <ac:chgData name="Peters, Scott" userId="16ec548f-6893-4103-84e6-ef62460f92e2" providerId="ADAL" clId="{851EF881-33FB-478A-8742-FC491FDDC784}" dt="2021-12-02T16:59:12.072" v="4753" actId="14100"/>
          <ac:spMkLst>
            <pc:docMk/>
            <pc:sldMk cId="3991316321" sldId="363"/>
            <ac:spMk id="11" creationId="{2A46DA77-AC67-4CF7-B6BE-49D22389018C}"/>
          </ac:spMkLst>
        </pc:spChg>
        <pc:spChg chg="add mod">
          <ac:chgData name="Peters, Scott" userId="16ec548f-6893-4103-84e6-ef62460f92e2" providerId="ADAL" clId="{851EF881-33FB-478A-8742-FC491FDDC784}" dt="2021-12-02T16:59:55.687" v="4815" actId="20577"/>
          <ac:spMkLst>
            <pc:docMk/>
            <pc:sldMk cId="3991316321" sldId="363"/>
            <ac:spMk id="12" creationId="{75F3410B-3268-47D7-A6FC-EF1F6C4E144D}"/>
          </ac:spMkLst>
        </pc:spChg>
      </pc:sldChg>
      <pc:sldChg chg="addSp delSp modSp add mod">
        <pc:chgData name="Peters, Scott" userId="16ec548f-6893-4103-84e6-ef62460f92e2" providerId="ADAL" clId="{851EF881-33FB-478A-8742-FC491FDDC784}" dt="2021-12-02T20:34:19.802" v="5482" actId="20577"/>
        <pc:sldMkLst>
          <pc:docMk/>
          <pc:sldMk cId="1729118860" sldId="364"/>
        </pc:sldMkLst>
        <pc:spChg chg="mod">
          <ac:chgData name="Peters, Scott" userId="16ec548f-6893-4103-84e6-ef62460f92e2" providerId="ADAL" clId="{851EF881-33FB-478A-8742-FC491FDDC784}" dt="2021-12-02T20:34:19.802" v="5482" actId="20577"/>
          <ac:spMkLst>
            <pc:docMk/>
            <pc:sldMk cId="1729118860" sldId="364"/>
            <ac:spMk id="7" creationId="{572D657F-8068-461C-974A-FEB75FAC2F56}"/>
          </ac:spMkLst>
        </pc:spChg>
        <pc:spChg chg="del">
          <ac:chgData name="Peters, Scott" userId="16ec548f-6893-4103-84e6-ef62460f92e2" providerId="ADAL" clId="{851EF881-33FB-478A-8742-FC491FDDC784}" dt="2021-12-02T18:00:58.456" v="5172" actId="478"/>
          <ac:spMkLst>
            <pc:docMk/>
            <pc:sldMk cId="1729118860" sldId="364"/>
            <ac:spMk id="14" creationId="{75459912-5C39-48EF-ABEF-1A4995942F3B}"/>
          </ac:spMkLst>
        </pc:spChg>
        <pc:picChg chg="add mod">
          <ac:chgData name="Peters, Scott" userId="16ec548f-6893-4103-84e6-ef62460f92e2" providerId="ADAL" clId="{851EF881-33FB-478A-8742-FC491FDDC784}" dt="2021-12-02T18:23:47.213" v="5223" actId="1076"/>
          <ac:picMkLst>
            <pc:docMk/>
            <pc:sldMk cId="1729118860" sldId="364"/>
            <ac:picMk id="3" creationId="{733ED25F-E1AA-455B-AFD3-FF169FD73BCA}"/>
          </ac:picMkLst>
        </pc:picChg>
        <pc:picChg chg="add del mod">
          <ac:chgData name="Peters, Scott" userId="16ec548f-6893-4103-84e6-ef62460f92e2" providerId="ADAL" clId="{851EF881-33FB-478A-8742-FC491FDDC784}" dt="2021-12-02T18:23:27.485" v="5218" actId="478"/>
          <ac:picMkLst>
            <pc:docMk/>
            <pc:sldMk cId="1729118860" sldId="364"/>
            <ac:picMk id="9" creationId="{85AF194D-65A5-4B92-A1BE-D377DCD462FB}"/>
          </ac:picMkLst>
        </pc:picChg>
        <pc:picChg chg="del">
          <ac:chgData name="Peters, Scott" userId="16ec548f-6893-4103-84e6-ef62460f92e2" providerId="ADAL" clId="{851EF881-33FB-478A-8742-FC491FDDC784}" dt="2021-12-02T17:57:46.947" v="4825" actId="478"/>
          <ac:picMkLst>
            <pc:docMk/>
            <pc:sldMk cId="1729118860" sldId="364"/>
            <ac:picMk id="11" creationId="{45267896-2049-4FC0-9A1F-266F33EAF37A}"/>
          </ac:picMkLst>
        </pc:picChg>
      </pc:sldChg>
      <pc:sldChg chg="addSp delSp modSp add mod">
        <pc:chgData name="Peters, Scott" userId="16ec548f-6893-4103-84e6-ef62460f92e2" providerId="ADAL" clId="{851EF881-33FB-478A-8742-FC491FDDC784}" dt="2021-12-02T20:35:07.053" v="5484" actId="1076"/>
        <pc:sldMkLst>
          <pc:docMk/>
          <pc:sldMk cId="2257859973" sldId="365"/>
        </pc:sldMkLst>
        <pc:spChg chg="mod">
          <ac:chgData name="Peters, Scott" userId="16ec548f-6893-4103-84e6-ef62460f92e2" providerId="ADAL" clId="{851EF881-33FB-478A-8742-FC491FDDC784}" dt="2021-12-02T20:35:05.302" v="5483" actId="1076"/>
          <ac:spMkLst>
            <pc:docMk/>
            <pc:sldMk cId="2257859973" sldId="365"/>
            <ac:spMk id="7" creationId="{572D657F-8068-461C-974A-FEB75FAC2F56}"/>
          </ac:spMkLst>
        </pc:spChg>
        <pc:picChg chg="add mod">
          <ac:chgData name="Peters, Scott" userId="16ec548f-6893-4103-84e6-ef62460f92e2" providerId="ADAL" clId="{851EF881-33FB-478A-8742-FC491FDDC784}" dt="2021-12-02T20:35:07.053" v="5484" actId="1076"/>
          <ac:picMkLst>
            <pc:docMk/>
            <pc:sldMk cId="2257859973" sldId="365"/>
            <ac:picMk id="3" creationId="{C5D99E44-3ECC-4ECD-955C-8ACA31C7BA54}"/>
          </ac:picMkLst>
        </pc:picChg>
        <pc:picChg chg="add del mod">
          <ac:chgData name="Peters, Scott" userId="16ec548f-6893-4103-84e6-ef62460f92e2" providerId="ADAL" clId="{851EF881-33FB-478A-8742-FC491FDDC784}" dt="2021-12-02T18:24:32.385" v="5224" actId="478"/>
          <ac:picMkLst>
            <pc:docMk/>
            <pc:sldMk cId="2257859973" sldId="365"/>
            <ac:picMk id="8" creationId="{686C370E-CA58-4481-B0A9-38F59DEF9C4D}"/>
          </ac:picMkLst>
        </pc:picChg>
        <pc:picChg chg="del">
          <ac:chgData name="Peters, Scott" userId="16ec548f-6893-4103-84e6-ef62460f92e2" providerId="ADAL" clId="{851EF881-33FB-478A-8742-FC491FDDC784}" dt="2021-12-02T18:01:58.122" v="5212" actId="478"/>
          <ac:picMkLst>
            <pc:docMk/>
            <pc:sldMk cId="2257859973" sldId="365"/>
            <ac:picMk id="9" creationId="{85AF194D-65A5-4B92-A1BE-D377DCD462FB}"/>
          </ac:picMkLst>
        </pc:picChg>
      </pc:sldChg>
      <pc:sldMasterChg chg="modTransition modSldLayout">
        <pc:chgData name="Peters, Scott" userId="16ec548f-6893-4103-84e6-ef62460f92e2" providerId="ADAL" clId="{851EF881-33FB-478A-8742-FC491FDDC784}" dt="2021-12-02T14:24:51.412" v="190"/>
        <pc:sldMasterMkLst>
          <pc:docMk/>
          <pc:sldMasterMk cId="1060275333" sldId="2147483672"/>
        </pc:sldMasterMkLst>
        <pc:sldLayoutChg chg="modTransition">
          <pc:chgData name="Peters, Scott" userId="16ec548f-6893-4103-84e6-ef62460f92e2" providerId="ADAL" clId="{851EF881-33FB-478A-8742-FC491FDDC784}" dt="2021-12-02T14:24:51.412" v="190"/>
          <pc:sldLayoutMkLst>
            <pc:docMk/>
            <pc:sldMasterMk cId="1060275333" sldId="2147483672"/>
            <pc:sldLayoutMk cId="2271391741" sldId="2147483673"/>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801991623" sldId="2147483674"/>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921373416" sldId="2147483675"/>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524914194" sldId="2147483676"/>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548404673" sldId="2147483677"/>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774714107" sldId="2147483678"/>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372578439" sldId="2147483679"/>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92259730" sldId="2147483680"/>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079117347" sldId="2147483681"/>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231651459" sldId="2147483682"/>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599309009" sldId="2147483683"/>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2"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a:effectLst>
      <a:outerShdw blurRad="50800" dist="38100" dir="2700000" algn="tl" rotWithShape="0">
        <a:prstClr val="black">
          <a:alpha val="40000"/>
        </a:prstClr>
      </a:outerShdw>
    </a:effectLst>
  </dgm:bg>
  <dgm:whole>
    <a:ln w="19050" cap="rnd">
      <a:solidFill>
        <a:schemeClr val="tx1"/>
      </a:solidFill>
      <a:beve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12/2/2021</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4409A2-5EAE-4811-8322-7D493002D0E7}"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509EC-6395-4EEA-8A16-3D2CA26A25EC}"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9E77F-E16F-4192-83D9-AE4BAB4121F9}"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DC9E4-936C-495E-A857-C52F772F6985}"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54ABF-6149-4855-A78E-9EDAA59CDCBE}" type="datetime1">
              <a:rPr lang="en-US" smtClean="0"/>
              <a:t>12/2/2021</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EFE41-6E16-4B3F-9510-3961370AD5F4}" type="datetime1">
              <a:rPr lang="en-US" smtClean="0"/>
              <a:t>12/2/2021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E8A99-73C1-41C2-89F1-834188BF7E68}" type="datetime1">
              <a:rPr lang="en-US" smtClean="0"/>
              <a:t>12/2/2021</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335DB-22EF-451A-85DC-81FC299294F7}" type="datetime1">
              <a:rPr lang="en-US" smtClean="0"/>
              <a:t>12/2/2021</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2770-CF2E-41C1-A236-C70AB155A033}" type="datetime1">
              <a:rPr lang="en-US" smtClean="0"/>
              <a:t>12/2/2021</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C3EC-98C8-40CE-ABE1-52118A6D73AA}" type="datetime1">
              <a:rPr lang="en-US" smtClean="0"/>
              <a:t>12/2/2021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53E12-9306-4742-8801-797F5FD0DD84}" type="datetime1">
              <a:rPr lang="en-US" smtClean="0"/>
              <a:t>12/2/2021</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4AF7FB-1467-4C0A-81D8-F9624ADD5E1F}" type="datetime1">
              <a:rPr lang="en-US" smtClean="0"/>
              <a:t>12/2/2021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mpetersgithub/AdvancedSQLPuzzles/tree/main/Suppliers%20and%20Parts%20Hive%20Demo" TargetMode="Externa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smpetersgithub/AdvancedSQLPuzzles/tree/main/Suppliers%20and%20Parts%20Hive%20Demo"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dirty="0">
                <a:solidFill>
                  <a:srgbClr val="FFFFFF"/>
                </a:solidFill>
                <a:latin typeface="+mn-lt"/>
              </a:rPr>
              <a:t>Azure Databricks </a:t>
            </a:r>
            <a:br>
              <a:rPr lang="en-US" b="1" dirty="0">
                <a:solidFill>
                  <a:srgbClr val="FFFFFF"/>
                </a:solidFill>
                <a:latin typeface="+mn-lt"/>
              </a:rPr>
            </a:br>
            <a:r>
              <a:rPr lang="en-US" b="1" dirty="0" err="1">
                <a:solidFill>
                  <a:srgbClr val="FFFFFF"/>
                </a:solidFill>
                <a:latin typeface="+mn-lt"/>
              </a:rPr>
              <a:t>pySPARK</a:t>
            </a:r>
            <a:r>
              <a:rPr lang="en-US" b="1" dirty="0">
                <a:solidFill>
                  <a:srgbClr val="FFFFFF"/>
                </a:solidFill>
                <a:latin typeface="+mn-lt"/>
              </a:rPr>
              <a:t> 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You will see an additional resource group for </a:t>
            </a:r>
            <a:r>
              <a:rPr lang="en-US" sz="2200" u="sng" dirty="0"/>
              <a:t>Databricks</a:t>
            </a:r>
            <a:r>
              <a:rPr lang="en-US" sz="2200" dirty="0"/>
              <a:t>, and another for the </a:t>
            </a:r>
            <a:r>
              <a:rPr lang="en-US" sz="2200" u="sng" dirty="0"/>
              <a:t>Network Watcher</a:t>
            </a:r>
            <a:r>
              <a:rPr lang="en-US" sz="2200" dirty="0"/>
              <a:t>,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11</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8E45DD59-3756-490F-B0C3-4D1C30BC2D84}"/>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9" name="TextBox 8">
            <a:extLst>
              <a:ext uri="{FF2B5EF4-FFF2-40B4-BE49-F238E27FC236}">
                <a16:creationId xmlns:a16="http://schemas.microsoft.com/office/drawing/2014/main" id="{D85A4D7E-311E-4223-83A9-8A58F079EAF9}"/>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11" name="Picture 10">
            <a:extLst>
              <a:ext uri="{FF2B5EF4-FFF2-40B4-BE49-F238E27FC236}">
                <a16:creationId xmlns:a16="http://schemas.microsoft.com/office/drawing/2014/main" id="{41861CCF-A341-4169-A43E-C5ADB06E47B3}"/>
              </a:ext>
            </a:extLst>
          </p:cNvPr>
          <p:cNvPicPr>
            <a:picLocks noChangeAspect="1"/>
          </p:cNvPicPr>
          <p:nvPr/>
        </p:nvPicPr>
        <p:blipFill>
          <a:blip r:embed="rId2"/>
          <a:stretch>
            <a:fillRect/>
          </a:stretch>
        </p:blipFill>
        <p:spPr>
          <a:xfrm>
            <a:off x="4462546" y="4015679"/>
            <a:ext cx="5495925" cy="50482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A57BCDE8-8570-49D6-A7A4-963523D5488E}"/>
              </a:ext>
            </a:extLst>
          </p:cNvPr>
          <p:cNvPicPr>
            <a:picLocks noChangeAspect="1"/>
          </p:cNvPicPr>
          <p:nvPr/>
        </p:nvPicPr>
        <p:blipFill>
          <a:blip r:embed="rId3"/>
          <a:stretch>
            <a:fillRect/>
          </a:stretch>
        </p:blipFill>
        <p:spPr>
          <a:xfrm>
            <a:off x="4462546" y="1398727"/>
            <a:ext cx="5972175" cy="1247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50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7738871"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endParaRPr lang="en-US" sz="2000" dirty="0">
              <a:latin typeface="Tw Cen MT (Body)"/>
            </a:endParaRPr>
          </a:p>
          <a:p>
            <a:pPr defTabSz="914400">
              <a:lnSpc>
                <a:spcPct val="15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150000"/>
              </a:lnSpc>
              <a:spcAft>
                <a:spcPts val="600"/>
              </a:spcAft>
              <a:buClr>
                <a:schemeClr val="accent1"/>
              </a:buClr>
            </a:pPr>
            <a:r>
              <a:rPr lang="en-US" sz="2000" u="sng"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a:t>
            </a:r>
            <a:r>
              <a:rPr lang="en-US" sz="2000" u="sng" dirty="0"/>
              <a:t>Create Secret Scope</a:t>
            </a:r>
            <a:r>
              <a:rPr lang="en-US" sz="2000" dirty="0"/>
              <a:t>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14</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a:t>A Databricks </a:t>
            </a:r>
            <a:r>
              <a:rPr lang="en-US" sz="2000" dirty="0"/>
              <a:t>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a:t>
            </a:r>
            <a:r>
              <a:rPr lang="en-US" sz="2000" u="sng" dirty="0">
                <a:solidFill>
                  <a:srgbClr val="FFFFFF"/>
                </a:solidFill>
              </a:rPr>
              <a:t>Create Secret Scope</a:t>
            </a:r>
            <a:r>
              <a:rPr lang="en-US" sz="2000" dirty="0">
                <a:solidFill>
                  <a:srgbClr val="FFFFFF"/>
                </a:solidFill>
              </a:rPr>
              <a:t>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a:t>
            </a:r>
            <a:r>
              <a:rPr lang="en-US" sz="2000" u="sng" dirty="0">
                <a:solidFill>
                  <a:srgbClr val="FFFFFF"/>
                </a:solidFill>
              </a:rPr>
              <a:t>DNS Name</a:t>
            </a:r>
            <a:r>
              <a:rPr lang="en-US" sz="2000" dirty="0">
                <a:solidFill>
                  <a:srgbClr val="FFFFFF"/>
                </a:solidFill>
              </a:rPr>
              <a:t> and </a:t>
            </a:r>
            <a:r>
              <a:rPr lang="en-US" sz="2000" u="sng" dirty="0">
                <a:solidFill>
                  <a:srgbClr val="FFFFFF"/>
                </a:solidFill>
              </a:rPr>
              <a:t>Resource ID</a:t>
            </a:r>
            <a:r>
              <a:rPr lang="en-US" sz="2000" dirty="0">
                <a:solidFill>
                  <a:srgbClr val="FFFFFF"/>
                </a:solidFill>
              </a:rPr>
              <a:t>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15</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692564"/>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16</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a:t>
            </a:r>
            <a:r>
              <a:rPr lang="en-US" sz="1600" u="sng" dirty="0"/>
              <a:t>DNS Name</a:t>
            </a:r>
            <a:r>
              <a:rPr lang="en-US" sz="1600" dirty="0"/>
              <a:t> (Vault URI) and the </a:t>
            </a:r>
            <a:r>
              <a:rPr lang="en-US" sz="1600" u="sng" dirty="0"/>
              <a:t>Resource ID</a:t>
            </a:r>
            <a:r>
              <a:rPr lang="en-US" sz="1600" dirty="0"/>
              <a:t>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a:t>
            </a:r>
            <a:r>
              <a:rPr lang="en-US" sz="1600" u="sng" dirty="0"/>
              <a:t>Create Secret Scope</a:t>
            </a:r>
            <a:r>
              <a:rPr lang="en-US" sz="1600" dirty="0"/>
              <a:t>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the following confirmation will appear.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a:t>
            </a:r>
            <a:r>
              <a:rPr lang="en-US" sz="2000" dirty="0"/>
              <a:t>documentation</a:t>
            </a:r>
            <a:r>
              <a:rPr lang="en-US" sz="2000" dirty="0">
                <a:ea typeface="Calibri" panose="020F0502020204030204" pitchFamily="34" charset="0"/>
                <a:cs typeface="Calibri" panose="020F0502020204030204" pitchFamily="34" charset="0"/>
              </a:rPr>
              <a:t> for the </a:t>
            </a:r>
            <a:r>
              <a:rPr lang="en-US" sz="2000" dirty="0"/>
              <a:t>Azure</a:t>
            </a:r>
            <a:r>
              <a:rPr lang="en-US" sz="2000" dirty="0">
                <a:ea typeface="Calibri" panose="020F0502020204030204" pitchFamily="34" charset="0"/>
                <a:cs typeface="Calibri" panose="020F0502020204030204" pitchFamily="34" charset="0"/>
              </a:rPr>
              <a:t> Key Vault access policies is located here:</a:t>
            </a:r>
          </a:p>
          <a:p>
            <a:pPr marL="0" marR="0">
              <a:spcBef>
                <a:spcPts val="0"/>
              </a:spcBef>
            </a:pPr>
            <a:r>
              <a:rPr lang="en-US" sz="1800" dirty="0">
                <a:solidFill>
                  <a:schemeClr val="accent2"/>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chemeClr val="accent2"/>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911728"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p>
          <a:p>
            <a:r>
              <a:rPr lang="en-US" sz="2000" b="0" i="0" u="sng" dirty="0">
                <a:solidFill>
                  <a:srgbClr val="FF0000"/>
                </a:solidFill>
                <a:effectLst/>
              </a:rPr>
              <a:t>Tokens replace passwords in an authentication flow and should be protected like passwords. </a:t>
            </a:r>
            <a:endParaRPr lang="en-US" sz="2000" u="sng" dirty="0">
              <a:solidFill>
                <a:srgbClr val="FF0000"/>
              </a:solidFill>
            </a:endParaRPr>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6527595"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a:t>
            </a:r>
            <a:r>
              <a:rPr lang="en-US" sz="2000" dirty="0"/>
              <a:t>Databricks</a:t>
            </a:r>
            <a:r>
              <a:rPr lang="en-US" sz="2000" dirty="0">
                <a:ea typeface="Calibri" panose="020F0502020204030204" pitchFamily="34" charset="0"/>
                <a:cs typeface="Calibri" panose="020F0502020204030204" pitchFamily="34" charset="0"/>
              </a:rPr>
              <a:t>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a:t>
            </a:r>
            <a:r>
              <a:rPr lang="en-US" sz="2000" u="sng" dirty="0"/>
              <a:t>User Settings </a:t>
            </a:r>
            <a:r>
              <a:rPr lang="en-US" sz="2000" dirty="0"/>
              <a:t>in your Databricks workspace and selecting </a:t>
            </a:r>
            <a:r>
              <a:rPr lang="en-US" sz="2000" u="sng" dirty="0"/>
              <a:t>Generate New Token</a:t>
            </a:r>
            <a:r>
              <a:rPr lang="en-US" sz="2000" dirty="0"/>
              <a:t>.</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a:t>
            </a:r>
            <a:r>
              <a:rPr lang="en-US" sz="2000" u="sng" dirty="0"/>
              <a:t>User Settings</a:t>
            </a:r>
            <a:r>
              <a:rPr lang="en-US" sz="2000" dirty="0"/>
              <a:t>.</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19</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775C88B8-3BF5-4F2A-9313-94F8479BF928}"/>
              </a:ext>
            </a:extLst>
          </p:cNvPr>
          <p:cNvPicPr>
            <a:picLocks noChangeAspect="1"/>
          </p:cNvPicPr>
          <p:nvPr/>
        </p:nvPicPr>
        <p:blipFill>
          <a:blip r:embed="rId3"/>
          <a:stretch>
            <a:fillRect/>
          </a:stretch>
        </p:blipFill>
        <p:spPr>
          <a:xfrm>
            <a:off x="7443015" y="1517219"/>
            <a:ext cx="4001058" cy="17242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49047254"/>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1024128" y="1168071"/>
            <a:ext cx="8377045" cy="4729980"/>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15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a:t>
            </a:r>
            <a:r>
              <a:rPr lang="en-US" sz="2000" u="sng" dirty="0"/>
              <a:t>hive</a:t>
            </a:r>
            <a:r>
              <a:rPr lang="en-US" sz="2000" dirty="0"/>
              <a:t> container create a directory called </a:t>
            </a:r>
            <a:r>
              <a:rPr lang="en-US" sz="2000" u="sng" dirty="0"/>
              <a:t>database</a:t>
            </a:r>
            <a:r>
              <a:rPr lang="en-US" sz="2000" dirty="0"/>
              <a:t>.</a:t>
            </a:r>
          </a:p>
          <a:p>
            <a:pPr defTabSz="914400">
              <a:lnSpc>
                <a:spcPct val="90000"/>
              </a:lnSpc>
              <a:spcAft>
                <a:spcPts val="600"/>
              </a:spcAft>
              <a:buClr>
                <a:schemeClr val="accent1"/>
              </a:buClr>
            </a:pPr>
            <a:r>
              <a:rPr lang="en-US" sz="2000" dirty="0"/>
              <a:t>Within the </a:t>
            </a:r>
            <a:r>
              <a:rPr lang="en-US" sz="2000" u="sng" dirty="0"/>
              <a:t>source</a:t>
            </a:r>
            <a:r>
              <a:rPr lang="en-US" sz="2000" dirty="0"/>
              <a:t> container, create a directory called </a:t>
            </a:r>
            <a:r>
              <a:rPr lang="en-US" sz="2000" u="sng"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a:t>
            </a:r>
            <a:r>
              <a:rPr lang="en-US" sz="2000" u="sng" dirty="0"/>
              <a:t>source &gt; </a:t>
            </a:r>
            <a:r>
              <a:rPr lang="en-US" sz="2000" u="sng" dirty="0" err="1"/>
              <a:t>SuppliersAndParts</a:t>
            </a:r>
            <a:r>
              <a:rPr lang="en-US" sz="2000" u="sng" dirty="0"/>
              <a:t> </a:t>
            </a:r>
            <a:r>
              <a:rPr lang="en-US" sz="2000" dirty="0"/>
              <a:t>is where we will store the csv files to import, and </a:t>
            </a:r>
            <a:r>
              <a:rPr lang="en-US" sz="2000" u="sng" dirty="0"/>
              <a:t>hive &gt; Database</a:t>
            </a:r>
            <a:r>
              <a:rPr lang="en-US" sz="2000" dirty="0"/>
              <a:t>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 repository into the </a:t>
            </a:r>
            <a:r>
              <a:rPr lang="en-US" sz="2000" u="sng" dirty="0"/>
              <a:t>source &gt; </a:t>
            </a:r>
            <a:r>
              <a:rPr lang="en-US" sz="2000" u="sng" dirty="0" err="1"/>
              <a:t>SuppliersAndParts</a:t>
            </a:r>
            <a:r>
              <a:rPr lang="en-US" sz="2000" u="sng" dirty="0"/>
              <a:t> </a:t>
            </a:r>
            <a:r>
              <a:rPr lang="en-US" sz="2000" dirty="0"/>
              <a:t>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20</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u="sng"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a:t>
            </a:r>
            <a:r>
              <a:rPr lang="en-US" sz="2000" u="sng" dirty="0"/>
              <a:t>database</a:t>
            </a:r>
            <a:r>
              <a:rPr lang="en-US" sz="2000" dirty="0"/>
              <a:t>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3">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chemeClr val="accent2"/>
              </a:solidFill>
            </a:endParaRP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15582" y="1347147"/>
            <a:ext cx="7778994" cy="400110"/>
          </a:xfrm>
          <a:prstGeom prst="rect">
            <a:avLst/>
          </a:prstGeom>
          <a:noFill/>
        </p:spPr>
        <p:txBody>
          <a:bodyPr wrap="square" rtlCol="0">
            <a:spAutoFit/>
          </a:bodyPr>
          <a:lstStyle/>
          <a:p>
            <a:r>
              <a:rPr lang="en-US" sz="2000" dirty="0"/>
              <a:t>A quick peek at the three files reveals the following contents: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pic>
        <p:nvPicPr>
          <p:cNvPr id="4" name="Picture 3">
            <a:extLst>
              <a:ext uri="{FF2B5EF4-FFF2-40B4-BE49-F238E27FC236}">
                <a16:creationId xmlns:a16="http://schemas.microsoft.com/office/drawing/2014/main" id="{F5EE4274-6EBE-4C92-A526-0B072038509A}"/>
              </a:ext>
            </a:extLst>
          </p:cNvPr>
          <p:cNvPicPr>
            <a:picLocks noChangeAspect="1"/>
          </p:cNvPicPr>
          <p:nvPr/>
        </p:nvPicPr>
        <p:blipFill>
          <a:blip r:embed="rId2"/>
          <a:stretch>
            <a:fillRect/>
          </a:stretch>
        </p:blipFill>
        <p:spPr>
          <a:xfrm>
            <a:off x="1143571" y="2359204"/>
            <a:ext cx="3634856" cy="24316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DA5475D-B768-4F0B-8B97-F23C1295C7B4}"/>
              </a:ext>
            </a:extLst>
          </p:cNvPr>
          <p:cNvPicPr>
            <a:picLocks noChangeAspect="1"/>
          </p:cNvPicPr>
          <p:nvPr/>
        </p:nvPicPr>
        <p:blipFill>
          <a:blip r:embed="rId3"/>
          <a:stretch>
            <a:fillRect/>
          </a:stretch>
        </p:blipFill>
        <p:spPr>
          <a:xfrm>
            <a:off x="4920102" y="2359204"/>
            <a:ext cx="3353246" cy="227711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B673D11-4245-4D19-AD4E-08EC4FABB960}"/>
              </a:ext>
            </a:extLst>
          </p:cNvPr>
          <p:cNvPicPr>
            <a:picLocks noChangeAspect="1"/>
          </p:cNvPicPr>
          <p:nvPr/>
        </p:nvPicPr>
        <p:blipFill>
          <a:blip r:embed="rId4"/>
          <a:stretch>
            <a:fillRect/>
          </a:stretch>
        </p:blipFill>
        <p:spPr>
          <a:xfrm>
            <a:off x="8415023" y="2359204"/>
            <a:ext cx="3335240" cy="3151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160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30" y="1496350"/>
            <a:ext cx="7923318"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 directory.</a:t>
            </a:r>
          </a:p>
          <a:p>
            <a:endParaRPr lang="en-US" sz="2000" dirty="0"/>
          </a:p>
          <a:p>
            <a:r>
              <a:rPr lang="en-US" sz="2000" dirty="0"/>
              <a:t>We will create a schema named </a:t>
            </a:r>
            <a:r>
              <a:rPr lang="en-US" sz="2000" u="sng"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827789" y="3340847"/>
            <a:ext cx="3670983" cy="1749835"/>
          </a:xfrm>
          <a:prstGeom prst="rect">
            <a:avLst/>
          </a:prstGeom>
          <a:ln>
            <a:noFill/>
          </a:ln>
          <a:effectLst>
            <a:outerShdw blurRad="190500" algn="tl" rotWithShape="0">
              <a:srgbClr val="000000">
                <a:alpha val="70000"/>
              </a:srgbClr>
            </a:outerShdw>
          </a:effectLst>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rPr>
              <a:t>https://Github.com/smpetersGithub/AdvancedSQLPuzzles/tree/main/Suppliers%20and%20Parts%20Hive%20Demo</a:t>
            </a: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u="sng"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3397109453"/>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a:solidFill>
                            <a:srgbClr val="FF0000"/>
                          </a:solidFill>
                          <a:effectLst/>
                          <a:latin typeface="Tw Cen MT (Body)"/>
                        </a:rPr>
                        <a:t>Review the next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25</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u="sng"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26</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370485" y="2326579"/>
            <a:ext cx="4034674" cy="1470685"/>
          </a:xfrm>
          <a:prstGeom prst="rect">
            <a:avLst/>
          </a:prstGeom>
        </p:spPr>
        <p:txBody>
          <a:bodyPr vert="horz" lIns="45720" tIns="45720" rIns="45720" bIns="45720" rtlCol="0">
            <a:noAutofit/>
          </a:bodyPr>
          <a:lstStyle/>
          <a:p>
            <a:pPr defTabSz="914400">
              <a:lnSpc>
                <a:spcPct val="90000"/>
              </a:lnSpc>
              <a:spcAft>
                <a:spcPts val="600"/>
              </a:spcAft>
              <a:buClr>
                <a:schemeClr val="accent1"/>
              </a:buClr>
            </a:pPr>
            <a:endParaRPr lang="en-US" sz="2000" dirty="0"/>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chemeClr val="accent2"/>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5816061" y="1631418"/>
            <a:ext cx="5567363" cy="2861006"/>
          </a:xfrm>
          <a:prstGeom prst="rect">
            <a:avLst/>
          </a:prstGeom>
          <a:ln>
            <a:noFill/>
          </a:ln>
          <a:effectLst>
            <a:outerShdw blurRad="190500" algn="tl" rotWithShape="0">
              <a:srgbClr val="000000">
                <a:alpha val="70000"/>
              </a:srgbClr>
            </a:outerShdw>
          </a:effectLst>
        </p:spPr>
      </p:pic>
      <p:sp>
        <p:nvSpPr>
          <p:cNvPr id="2" name="Speech Bubble: Rectangle 1">
            <a:extLst>
              <a:ext uri="{FF2B5EF4-FFF2-40B4-BE49-F238E27FC236}">
                <a16:creationId xmlns:a16="http://schemas.microsoft.com/office/drawing/2014/main" id="{F354632A-1157-49DC-A656-CBAD2692D45A}"/>
              </a:ext>
            </a:extLst>
          </p:cNvPr>
          <p:cNvSpPr/>
          <p:nvPr/>
        </p:nvSpPr>
        <p:spPr>
          <a:xfrm>
            <a:off x="1657884" y="2256090"/>
            <a:ext cx="3576940" cy="1068204"/>
          </a:xfrm>
          <a:prstGeom prst="wedgeRectCallout">
            <a:avLst>
              <a:gd name="adj1" fmla="val 68533"/>
              <a:gd name="adj2" fmla="val 99135"/>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dirty="0">
                <a:solidFill>
                  <a:schemeClr val="tx1"/>
                </a:solidFill>
              </a:rPr>
              <a:t>The secret </a:t>
            </a:r>
            <a:r>
              <a:rPr lang="en-US" sz="1800" u="sng" dirty="0" err="1">
                <a:solidFill>
                  <a:schemeClr val="tx1"/>
                </a:solidFill>
              </a:rPr>
              <a:t>DataLakeAccessKey</a:t>
            </a:r>
            <a:r>
              <a:rPr lang="en-US" sz="1800" dirty="0">
                <a:solidFill>
                  <a:schemeClr val="tx1"/>
                </a:solidFill>
              </a:rPr>
              <a:t> is created by navigating to your storage account and copying the access key.</a:t>
            </a:r>
          </a:p>
        </p:txBody>
      </p:sp>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the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the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the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27</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the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29</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954107"/>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chemeClr val="accent2"/>
              </a:solidFill>
            </a:endParaRP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a:t>
            </a:r>
          </a:p>
          <a:p>
            <a:pPr marL="457200" lvl="0" indent="-457200">
              <a:buFont typeface="Arial" panose="020B0604020202020204" pitchFamily="34" charset="0"/>
              <a:buChar char="•"/>
            </a:pPr>
            <a:r>
              <a:rPr lang="en-US" sz="2000" dirty="0"/>
              <a:t>Databricks workspace</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DDL scripts</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u="sng" dirty="0" err="1"/>
              <a:t>SuppliersAndParts.dbc</a:t>
            </a:r>
            <a:r>
              <a:rPr lang="en-US" sz="2000" u="sng" dirty="0"/>
              <a:t> </a:t>
            </a:r>
            <a:r>
              <a:rPr lang="en-US" sz="2000" dirty="0"/>
              <a:t>workspace from the Git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u="sng"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30</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655655" cy="1569660"/>
          </a:xfrm>
          <a:prstGeom prst="rect">
            <a:avLst/>
          </a:prstGeom>
          <a:noFill/>
        </p:spPr>
        <p:txBody>
          <a:bodyPr wrap="square" rtlCol="0">
            <a:spAutoFit/>
          </a:bodyPr>
          <a:lstStyle/>
          <a:p>
            <a:r>
              <a:rPr lang="en-US" sz="3200" dirty="0">
                <a:solidFill>
                  <a:schemeClr val="bg1"/>
                </a:solidFill>
              </a:rPr>
              <a:t>Begin by importing the workspace from the Git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6049308" y="1554691"/>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1740724"/>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3502171565"/>
              </p:ext>
            </p:extLst>
          </p:nvPr>
        </p:nvGraphicFramePr>
        <p:xfrm>
          <a:off x="4824330" y="731006"/>
          <a:ext cx="7197635" cy="3658088"/>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Reads variables from the Azure Key Vault and connects to the Azure Data 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Recreates the Hive staging tables and then inserts the data from the csv file into the staging table.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Creates the functions needed to import the csv files into the staging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Truncates and then inserts the data from the Hive production tables into the SQL Server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72766347"/>
                  </a:ext>
                </a:extLst>
              </a:tr>
              <a:tr h="239596">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33</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8379686"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50" y="2008625"/>
            <a:ext cx="714909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BA1FC301-2869-470D-9BED-8934B027727B}"/>
              </a:ext>
            </a:extLst>
          </p:cNvPr>
          <p:cNvSpPr txBox="1"/>
          <p:nvPr/>
        </p:nvSpPr>
        <p:spPr>
          <a:xfrm>
            <a:off x="1332863" y="5301553"/>
            <a:ext cx="3600450" cy="923330"/>
          </a:xfrm>
          <a:prstGeom prst="rect">
            <a:avLst/>
          </a:prstGeom>
          <a:noFill/>
        </p:spPr>
        <p:txBody>
          <a:bodyPr wrap="square">
            <a:spAutoFit/>
          </a:bodyPr>
          <a:lstStyle/>
          <a:p>
            <a:pPr defTabSz="914400">
              <a:lnSpc>
                <a:spcPct val="90000"/>
              </a:lnSpc>
              <a:spcAft>
                <a:spcPts val="600"/>
              </a:spcAft>
              <a:buClr>
                <a:schemeClr val="accent1"/>
              </a:buClr>
            </a:pPr>
            <a:r>
              <a:rPr lang="en-US" sz="2000" dirty="0"/>
              <a:t>A simple standard cluster will suffice.  Feel free to experiment with different cluster sizes.</a:t>
            </a:r>
          </a:p>
        </p:txBody>
      </p:sp>
      <p:sp>
        <p:nvSpPr>
          <p:cNvPr id="11" name="Speech Bubble: Rectangle 10">
            <a:extLst>
              <a:ext uri="{FF2B5EF4-FFF2-40B4-BE49-F238E27FC236}">
                <a16:creationId xmlns:a16="http://schemas.microsoft.com/office/drawing/2014/main" id="{9E2C238F-FB87-45F4-94C0-0723EB2E9D40}"/>
              </a:ext>
            </a:extLst>
          </p:cNvPr>
          <p:cNvSpPr/>
          <p:nvPr/>
        </p:nvSpPr>
        <p:spPr>
          <a:xfrm>
            <a:off x="1240284" y="3315768"/>
            <a:ext cx="3576940" cy="1068204"/>
          </a:xfrm>
          <a:prstGeom prst="wedgeRectCallout">
            <a:avLst>
              <a:gd name="adj1" fmla="val 57577"/>
              <a:gd name="adj2" fmla="val 131266"/>
            </a:avLst>
          </a:prstGeom>
          <a:ln>
            <a:noFill/>
          </a:ln>
          <a:effectLst>
            <a:outerShdw blurRad="190500" dist="228600" dir="270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b="1" u="sng" dirty="0"/>
              <a:t>Remember to put a termination inactivity time on the cluster!</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2554545"/>
          </a:xfrm>
          <a:prstGeom prst="rect">
            <a:avLst/>
          </a:prstGeom>
          <a:noFill/>
        </p:spPr>
        <p:txBody>
          <a:bodyPr wrap="square" rtlCol="0">
            <a:spAutoFit/>
          </a:bodyPr>
          <a:lstStyle/>
          <a:p>
            <a:r>
              <a:rPr lang="en-US" sz="3200" dirty="0">
                <a:solidFill>
                  <a:schemeClr val="bg1"/>
                </a:solidFill>
              </a:rPr>
              <a:t>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93205" y="826324"/>
            <a:ext cx="7072174" cy="1754326"/>
          </a:xfrm>
          <a:prstGeom prst="rect">
            <a:avLst/>
          </a:prstGeom>
          <a:noFill/>
        </p:spPr>
        <p:txBody>
          <a:bodyPr wrap="square" rtlCol="0">
            <a:spAutoFit/>
          </a:bodyPr>
          <a:lstStyle/>
          <a:p>
            <a:r>
              <a:rPr lang="en-US" sz="2000" dirty="0"/>
              <a:t>Run the following notebook first:</a:t>
            </a:r>
          </a:p>
          <a:p>
            <a:endParaRPr lang="en-US" dirty="0"/>
          </a:p>
          <a:p>
            <a:r>
              <a:rPr lang="en-US" sz="3200" b="1" dirty="0" err="1"/>
              <a:t>Create_Database</a:t>
            </a:r>
            <a:endParaRPr lang="en-US" sz="3200" b="1" dirty="0"/>
          </a:p>
          <a:p>
            <a:endParaRPr lang="en-US" dirty="0"/>
          </a:p>
          <a:p>
            <a:r>
              <a:rPr lang="en-US" sz="2000" dirty="0"/>
              <a:t>The following SQL statement creates a Hive database named </a:t>
            </a:r>
            <a:r>
              <a:rPr lang="en-US" sz="2000" u="sng" dirty="0"/>
              <a:t>demo</a:t>
            </a:r>
            <a:r>
              <a:rPr lang="en-US" sz="2000" dirty="0"/>
              <a:t>.</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080667" y="3152104"/>
            <a:ext cx="6243499" cy="8411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915917" y="826324"/>
            <a:ext cx="7065287" cy="5786199"/>
          </a:xfrm>
          <a:prstGeom prst="rect">
            <a:avLst/>
          </a:prstGeom>
          <a:noFill/>
        </p:spPr>
        <p:txBody>
          <a:bodyPr wrap="square" rtlCol="0">
            <a:spAutoFit/>
          </a:bodyPr>
          <a:lstStyle/>
          <a:p>
            <a:r>
              <a:rPr lang="en-US" sz="2000" dirty="0"/>
              <a:t>Run the following notebook next:</a:t>
            </a:r>
          </a:p>
          <a:p>
            <a:endParaRPr lang="en-US" dirty="0"/>
          </a:p>
          <a:p>
            <a:r>
              <a:rPr lang="en-US" sz="3200" b="1" dirty="0" err="1"/>
              <a:t>Create_Tables</a:t>
            </a:r>
            <a:endParaRPr lang="en-US" sz="3200" b="1"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You will need to change the location only if you named the Azure Storage Account directory differently than this demo.</a:t>
            </a:r>
          </a:p>
          <a:p>
            <a:endParaRPr lang="en-US" dirty="0"/>
          </a:p>
        </p:txBody>
      </p: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a:t>
            </a:r>
            <a:r>
              <a:rPr lang="en-US" sz="2000" u="sng" dirty="0"/>
              <a:t>Data</a:t>
            </a:r>
            <a:r>
              <a:rPr lang="en-US" sz="2000" dirty="0"/>
              <a:t>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a:t>This is </a:t>
            </a:r>
            <a:r>
              <a:rPr lang="en-US" sz="2000" dirty="0"/>
              <a:t>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663089"/>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pPr>
              <a:lnSpc>
                <a:spcPct val="150000"/>
              </a:lnSpc>
            </a:pPr>
            <a:r>
              <a:rPr lang="en-US" sz="3200" b="1" dirty="0" err="1"/>
              <a:t>Connect_DataLake</a:t>
            </a:r>
            <a:endParaRPr lang="en-US" b="1" dirty="0"/>
          </a:p>
          <a:p>
            <a:pPr>
              <a:lnSpc>
                <a:spcPct val="150000"/>
              </a:lnSpc>
            </a:pPr>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221106" y="2624054"/>
            <a:ext cx="5049417" cy="25097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b="1" dirty="0" err="1"/>
              <a:t>Connect_DataLake</a:t>
            </a:r>
            <a:endParaRPr lang="en-US" sz="3200" b="1"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u="sng" dirty="0" err="1"/>
              <a:t>dfs</a:t>
            </a:r>
            <a:r>
              <a:rPr lang="en-US" sz="2000" dirty="0"/>
              <a:t> syntax, and then again with the </a:t>
            </a:r>
            <a:r>
              <a:rPr lang="en-US" sz="2000" u="sng" dirty="0"/>
              <a:t>blob</a:t>
            </a:r>
            <a:r>
              <a:rPr lang="en-US" sz="2000" dirty="0"/>
              <a:t> syntax.</a:t>
            </a:r>
          </a:p>
        </p:txBody>
      </p: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214552" y="1712469"/>
            <a:ext cx="5622781" cy="2481897"/>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D0DA6F4B-E113-495B-9459-F37AA1D7BF1B}"/>
              </a:ext>
            </a:extLst>
          </p:cNvPr>
          <p:cNvSpPr txBox="1"/>
          <p:nvPr/>
        </p:nvSpPr>
        <p:spPr>
          <a:xfrm>
            <a:off x="5006028" y="5352479"/>
            <a:ext cx="6959265"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Next, let’s test if we can run the master notebook.</a:t>
            </a: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The </a:t>
            </a:r>
            <a:r>
              <a:rPr lang="en-US" sz="2000" u="sng"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a:t>
            </a:r>
            <a:r>
              <a:rPr lang="en-US" sz="2000" u="sng" dirty="0"/>
              <a:t>Suppliers and Parts </a:t>
            </a:r>
            <a:r>
              <a:rPr lang="en-US" sz="2000" dirty="0"/>
              <a:t>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5" y="4480322"/>
            <a:ext cx="6096000"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chemeClr val="accent2"/>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chemeClr val="accent2"/>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u="sng" dirty="0" err="1"/>
              <a:t>Insert_Hive_Staging_Functions</a:t>
            </a:r>
            <a:r>
              <a:rPr lang="en-US" sz="2000" dirty="0"/>
              <a:t>, which also reads the </a:t>
            </a:r>
            <a:r>
              <a:rPr lang="en-US" sz="2000" u="sng"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u="sng" dirty="0" err="1"/>
              <a:t>FileName</a:t>
            </a:r>
            <a:r>
              <a:rPr lang="en-US" sz="2000" dirty="0"/>
              <a:t> and the </a:t>
            </a:r>
            <a:r>
              <a:rPr lang="en-US" sz="2000" u="sng" dirty="0" err="1"/>
              <a:t>ProcessName</a:t>
            </a:r>
            <a:r>
              <a:rPr lang="en-US" sz="2000" dirty="0"/>
              <a:t>.</a:t>
            </a:r>
          </a:p>
          <a:p>
            <a:endParaRPr lang="en-US" sz="2000" dirty="0"/>
          </a:p>
          <a:p>
            <a:r>
              <a:rPr lang="en-US" sz="2000" b="1" u="sng" dirty="0"/>
              <a:t>Step 3</a:t>
            </a:r>
          </a:p>
          <a:p>
            <a:r>
              <a:rPr lang="en-US" sz="2000" dirty="0"/>
              <a:t>Next, it runs the function </a:t>
            </a:r>
            <a:r>
              <a:rPr lang="en-US" sz="2000" u="sng" dirty="0" err="1"/>
              <a:t>ProcessHiveStagingData</a:t>
            </a:r>
            <a:r>
              <a:rPr lang="en-US" sz="2000" dirty="0"/>
              <a:t>, which is located in the </a:t>
            </a:r>
            <a:r>
              <a:rPr lang="en-US" sz="2000" u="sng"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u="sng" dirty="0" err="1"/>
              <a:t>Merge_Hive_Production</a:t>
            </a:r>
            <a:r>
              <a:rPr lang="en-US" sz="2000" dirty="0"/>
              <a:t> notebook, and then the </a:t>
            </a:r>
            <a:r>
              <a:rPr lang="en-US" sz="2000" u="sng"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u="sng" dirty="0" err="1"/>
              <a:t>dbutils.widgets</a:t>
            </a:r>
            <a:r>
              <a:rPr lang="en-US" sz="2000" dirty="0"/>
              <a:t> code reads the variable </a:t>
            </a:r>
            <a:r>
              <a:rPr lang="en-US" sz="2000" u="sng" dirty="0" err="1"/>
              <a:t>ProcessName</a:t>
            </a:r>
            <a:r>
              <a:rPr lang="en-US" sz="2000" dirty="0"/>
              <a:t> and </a:t>
            </a:r>
            <a:r>
              <a:rPr lang="en-US" sz="2000" u="sng" dirty="0" err="1"/>
              <a:t>FileName</a:t>
            </a:r>
            <a:r>
              <a:rPr lang="en-US" sz="2000" dirty="0"/>
              <a:t> from the Azure Data Factory.</a:t>
            </a:r>
          </a:p>
          <a:p>
            <a:endParaRPr lang="en-US" sz="2000" dirty="0"/>
          </a:p>
          <a:p>
            <a:r>
              <a:rPr lang="en-US" sz="2000" dirty="0"/>
              <a:t>To test the code in Databricks, manually set the value of </a:t>
            </a:r>
            <a:r>
              <a:rPr lang="en-US" sz="2000" u="sng" dirty="0" err="1"/>
              <a:t>ProcessName</a:t>
            </a:r>
            <a:r>
              <a:rPr lang="en-US" sz="2000" dirty="0"/>
              <a:t> and </a:t>
            </a:r>
            <a:r>
              <a:rPr lang="en-US" sz="2000" u="sng"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Now we will look at some of the specifics in the notebooks.</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88028" y="1014602"/>
            <a:ext cx="7320845" cy="4401205"/>
          </a:xfrm>
          <a:prstGeom prst="rect">
            <a:avLst/>
          </a:prstGeom>
          <a:noFill/>
        </p:spPr>
        <p:txBody>
          <a:bodyPr wrap="square" rtlCol="0">
            <a:spAutoFit/>
          </a:bodyPr>
          <a:lstStyle/>
          <a:p>
            <a:r>
              <a:rPr lang="en-US" sz="2000" dirty="0"/>
              <a:t>You most probably encountered a few errors in running the master notebook.</a:t>
            </a:r>
          </a:p>
          <a:p>
            <a:endParaRPr lang="en-US" sz="2000" dirty="0"/>
          </a:p>
          <a:p>
            <a:r>
              <a:rPr lang="en-US" sz="2000" dirty="0"/>
              <a:t>In the next slides we will look at some of the specifics in the notebooks to help troubleshoot and understand the logic.  </a:t>
            </a:r>
          </a:p>
          <a:p>
            <a:endParaRPr lang="en-US" sz="2000" dirty="0"/>
          </a:p>
          <a:p>
            <a:r>
              <a:rPr lang="en-US" sz="2000" dirty="0"/>
              <a:t>We will not cover all the different features of this code, but enough to be sufficient to troubleshoot, create test runs, and understand the overall process steps.</a:t>
            </a:r>
          </a:p>
          <a:p>
            <a:endParaRPr lang="en-US" sz="2000" dirty="0"/>
          </a:p>
          <a:p>
            <a:r>
              <a:rPr lang="en-US" sz="2000" dirty="0"/>
              <a:t>We will first start with the notebook, </a:t>
            </a:r>
            <a:r>
              <a:rPr lang="en-US" sz="2000" u="sng" dirty="0" err="1"/>
              <a:t>Insert_Hive_Staging_Functions</a:t>
            </a:r>
            <a:r>
              <a:rPr lang="en-US" sz="2000" u="sng" dirty="0"/>
              <a:t> </a:t>
            </a:r>
            <a:r>
              <a:rPr lang="en-US" sz="2000" dirty="0"/>
              <a:t>and its various functions, before reviewing the other notebooks in this workspace.</a:t>
            </a:r>
          </a:p>
          <a:p>
            <a:endParaRPr lang="en-US" sz="2000" dirty="0"/>
          </a:p>
        </p:txBody>
      </p:sp>
    </p:spTree>
    <p:extLst>
      <p:ext uri="{BB962C8B-B14F-4D97-AF65-F5344CB8AC3E}">
        <p14:creationId xmlns:p14="http://schemas.microsoft.com/office/powerpoint/2010/main" val="138668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1323439"/>
          </a:xfrm>
          <a:prstGeom prst="rect">
            <a:avLst/>
          </a:prstGeom>
          <a:noFill/>
        </p:spPr>
        <p:txBody>
          <a:bodyPr wrap="square" rtlCol="0">
            <a:spAutoFit/>
          </a:bodyPr>
          <a:lstStyle/>
          <a:p>
            <a:r>
              <a:rPr lang="en-US" sz="2000" dirty="0"/>
              <a:t>This notebook defines the following functions needed to import and verify the text file and then insert the text file into the staging table.</a:t>
            </a:r>
          </a:p>
          <a:p>
            <a:endParaRPr lang="en-US" sz="2000" dirty="0"/>
          </a:p>
          <a:p>
            <a:r>
              <a:rPr lang="en-US" sz="2000" dirty="0"/>
              <a:t>The function </a:t>
            </a:r>
            <a:r>
              <a:rPr lang="en-US" sz="2000" u="sng" dirty="0" err="1"/>
              <a:t>ProcessHiveStagingData</a:t>
            </a:r>
            <a:r>
              <a:rPr lang="en-US" sz="2000" dirty="0"/>
              <a:t> calls all other functions.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b="1" dirty="0" err="1"/>
              <a:t>Insert_Hive_Staging_Functions</a:t>
            </a:r>
            <a:endParaRPr lang="en-US" sz="3200" b="1" dirty="0"/>
          </a:p>
        </p:txBody>
      </p:sp>
      <p:graphicFrame>
        <p:nvGraphicFramePr>
          <p:cNvPr id="7" name="Table 6">
            <a:extLst>
              <a:ext uri="{FF2B5EF4-FFF2-40B4-BE49-F238E27FC236}">
                <a16:creationId xmlns:a16="http://schemas.microsoft.com/office/drawing/2014/main" id="{53DE3865-C918-4EA9-A7C9-0325F2B2A832}"/>
              </a:ext>
            </a:extLst>
          </p:cNvPr>
          <p:cNvGraphicFramePr>
            <a:graphicFrameLocks noGrp="1"/>
          </p:cNvGraphicFramePr>
          <p:nvPr>
            <p:extLst>
              <p:ext uri="{D42A27DB-BD31-4B8C-83A1-F6EECF244321}">
                <p14:modId xmlns:p14="http://schemas.microsoft.com/office/powerpoint/2010/main" val="1238785317"/>
              </p:ext>
            </p:extLst>
          </p:nvPr>
        </p:nvGraphicFramePr>
        <p:xfrm>
          <a:off x="1175552" y="3618727"/>
          <a:ext cx="10353429" cy="1743816"/>
        </p:xfrm>
        <a:graphic>
          <a:graphicData uri="http://schemas.openxmlformats.org/drawingml/2006/table">
            <a:tbl>
              <a:tblPr>
                <a:tableStyleId>{5C22544A-7EE6-4342-B048-85BDC9FD1C3A}</a:tableStyleId>
              </a:tblPr>
              <a:tblGrid>
                <a:gridCol w="1792654">
                  <a:extLst>
                    <a:ext uri="{9D8B030D-6E8A-4147-A177-3AD203B41FA5}">
                      <a16:colId xmlns:a16="http://schemas.microsoft.com/office/drawing/2014/main" val="2963208974"/>
                    </a:ext>
                  </a:extLst>
                </a:gridCol>
                <a:gridCol w="3386297">
                  <a:extLst>
                    <a:ext uri="{9D8B030D-6E8A-4147-A177-3AD203B41FA5}">
                      <a16:colId xmlns:a16="http://schemas.microsoft.com/office/drawing/2014/main" val="1116914218"/>
                    </a:ext>
                  </a:extLst>
                </a:gridCol>
                <a:gridCol w="5174478">
                  <a:extLst>
                    <a:ext uri="{9D8B030D-6E8A-4147-A177-3AD203B41FA5}">
                      <a16:colId xmlns:a16="http://schemas.microsoft.com/office/drawing/2014/main" val="21316811"/>
                    </a:ext>
                  </a:extLst>
                </a:gridCol>
              </a:tblGrid>
              <a:tr h="254830">
                <a:tc>
                  <a:txBody>
                    <a:bodyPr/>
                    <a:lstStyle/>
                    <a:p>
                      <a:pPr algn="ctr" fontAlgn="b"/>
                      <a:r>
                        <a:rPr lang="en-US" sz="1800" b="1" i="0" u="none" strike="noStrike" dirty="0">
                          <a:solidFill>
                            <a:schemeClr val="bg1"/>
                          </a:solidFill>
                          <a:effectLst/>
                          <a:latin typeface="Tw Cen MT (Body)"/>
                        </a:rPr>
                        <a:t>Order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Function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600" b="0" i="0" u="none" strike="noStrike" dirty="0">
                          <a:solidFill>
                            <a:schemeClr val="tx1"/>
                          </a:solidFill>
                          <a:effectLst/>
                          <a:latin typeface="Tw Cen MT (Body)"/>
                        </a:rPr>
                        <a:t>Master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ProcessHiveStagingData</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Reads the csv file and executes </a:t>
                      </a:r>
                      <a:r>
                        <a:rPr lang="en-US" sz="1600" u="none" strike="noStrike" dirty="0" err="1">
                          <a:solidFill>
                            <a:schemeClr val="tx1"/>
                          </a:solidFill>
                          <a:effectLst/>
                          <a:latin typeface="Tw Cen MT (Body)"/>
                        </a:rPr>
                        <a:t>InsertDataToHiveFunction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126692"/>
                  </a:ext>
                </a:extLst>
              </a:tr>
              <a:tr h="292522">
                <a:tc>
                  <a:txBody>
                    <a:bodyPr/>
                    <a:lstStyle/>
                    <a:p>
                      <a:pPr algn="ctr" fontAlgn="ctr"/>
                      <a:r>
                        <a:rPr lang="en-US" sz="1600" b="0" i="0" u="none" strike="noStrike" dirty="0">
                          <a:solidFill>
                            <a:schemeClr val="tx1"/>
                          </a:solidFill>
                          <a:effectLst/>
                          <a:latin typeface="Tw Cen MT (Body)"/>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i="0" u="none" strike="noStrike" dirty="0" err="1">
                          <a:solidFill>
                            <a:schemeClr val="tx1"/>
                          </a:solidFill>
                          <a:effectLst/>
                          <a:latin typeface="Tw Cen MT (Body)"/>
                        </a:rPr>
                        <a:t>GetSchema</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Defines the schema for the file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b="0" i="0" u="none" strike="noStrike" dirty="0">
                          <a:solidFill>
                            <a:schemeClr val="tx1"/>
                          </a:solidFill>
                          <a:effectLst/>
                          <a:latin typeface="Tw Cen MT (Body)"/>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GenerateIncomingDataHeader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Creates a data frame of the file 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b="0" i="0" u="none" strike="noStrike" dirty="0">
                          <a:solidFill>
                            <a:schemeClr val="tx1"/>
                          </a:solidFill>
                          <a:effectLst/>
                          <a:latin typeface="Tw Cen MT (Body)"/>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VerifyHeader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Validates incoming file header to schema definition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25025">
                <a:tc>
                  <a:txBody>
                    <a:bodyPr/>
                    <a:lstStyle/>
                    <a:p>
                      <a:pPr algn="ctr" fontAlgn="b"/>
                      <a:r>
                        <a:rPr lang="en-US" sz="1600" b="0" i="0" u="none" strike="noStrike" dirty="0">
                          <a:solidFill>
                            <a:schemeClr val="tx1"/>
                          </a:solidFill>
                          <a:effectLst/>
                          <a:latin typeface="Tw Cen MT (Body)"/>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InsertDataToHive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Inserts the data into the Hive tables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bl>
          </a:graphicData>
        </a:graphic>
      </p:graphicFrame>
      <p:sp>
        <p:nvSpPr>
          <p:cNvPr id="3" name="TextBox 2">
            <a:extLst>
              <a:ext uri="{FF2B5EF4-FFF2-40B4-BE49-F238E27FC236}">
                <a16:creationId xmlns:a16="http://schemas.microsoft.com/office/drawing/2014/main" id="{5CB45C4F-782B-4FAF-94FC-F3D273CA0B04}"/>
              </a:ext>
            </a:extLst>
          </p:cNvPr>
          <p:cNvSpPr txBox="1"/>
          <p:nvPr/>
        </p:nvSpPr>
        <p:spPr>
          <a:xfrm>
            <a:off x="1163417" y="5691499"/>
            <a:ext cx="6118789" cy="369332"/>
          </a:xfrm>
          <a:prstGeom prst="rect">
            <a:avLst/>
          </a:prstGeom>
          <a:noFill/>
        </p:spPr>
        <p:txBody>
          <a:bodyPr wrap="square" rtlCol="0">
            <a:spAutoFit/>
          </a:bodyPr>
          <a:lstStyle/>
          <a:p>
            <a:r>
              <a:rPr lang="en-US" dirty="0"/>
              <a:t>We will cover each of these functions in the next few slides.</a:t>
            </a:r>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81918" y="2935286"/>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a:t>
            </a:r>
            <a:r>
              <a:rPr lang="en-US" sz="2000" u="sng" dirty="0" err="1"/>
              <a:t>ProcessHiveStagingData</a:t>
            </a:r>
            <a:r>
              <a:rPr lang="en-US" sz="2000" dirty="0"/>
              <a:t> is the master function that calls the other four functions.</a:t>
            </a:r>
          </a:p>
          <a:p>
            <a:r>
              <a:rPr lang="en-US" sz="2000" dirty="0"/>
              <a:t>I have highlighted the function calls below.</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994369"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6169889" y="4702995"/>
            <a:ext cx="2204989" cy="323107"/>
          </a:xfrm>
          <a:prstGeom prst="wedgeRectCallout">
            <a:avLst>
              <a:gd name="adj1" fmla="val -113031"/>
              <a:gd name="adj2" fmla="val -95170"/>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Generate Incoming Header</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9079344" y="4258298"/>
            <a:ext cx="1117601" cy="323107"/>
          </a:xfrm>
          <a:prstGeom prst="wedgeRectCallout">
            <a:avLst>
              <a:gd name="adj1" fmla="val 9517"/>
              <a:gd name="adj2" fmla="val -15541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Get Schema</a:t>
            </a:r>
            <a:endParaRPr lang="en-US" sz="1100" dirty="0">
              <a:latin typeface="Tw Cen MT (Body)"/>
            </a:endParaRPr>
          </a:p>
        </p:txBody>
      </p:sp>
      <p:sp>
        <p:nvSpPr>
          <p:cNvPr id="10" name="Speech Bubble: Rectangle 9">
            <a:extLst>
              <a:ext uri="{FF2B5EF4-FFF2-40B4-BE49-F238E27FC236}">
                <a16:creationId xmlns:a16="http://schemas.microsoft.com/office/drawing/2014/main" id="{E4E6FA3F-5B7B-45FA-B103-4F8AECC995D3}"/>
              </a:ext>
            </a:extLst>
          </p:cNvPr>
          <p:cNvSpPr/>
          <p:nvPr/>
        </p:nvSpPr>
        <p:spPr>
          <a:xfrm>
            <a:off x="3597563" y="4864548"/>
            <a:ext cx="2022766" cy="323107"/>
          </a:xfrm>
          <a:prstGeom prst="wedgeRectCallout">
            <a:avLst>
              <a:gd name="adj1" fmla="val -73045"/>
              <a:gd name="adj2" fmla="val -96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Verify Header</a:t>
            </a:r>
          </a:p>
        </p:txBody>
      </p:sp>
      <p:sp>
        <p:nvSpPr>
          <p:cNvPr id="11" name="Speech Bubble: Rectangle 10">
            <a:extLst>
              <a:ext uri="{FF2B5EF4-FFF2-40B4-BE49-F238E27FC236}">
                <a16:creationId xmlns:a16="http://schemas.microsoft.com/office/drawing/2014/main" id="{27413713-5DF3-4C08-9948-FAB8B5965989}"/>
              </a:ext>
            </a:extLst>
          </p:cNvPr>
          <p:cNvSpPr/>
          <p:nvPr/>
        </p:nvSpPr>
        <p:spPr>
          <a:xfrm>
            <a:off x="4057095" y="5875930"/>
            <a:ext cx="2022766" cy="323107"/>
          </a:xfrm>
          <a:prstGeom prst="wedgeRectCallout">
            <a:avLst>
              <a:gd name="adj1" fmla="val -74312"/>
              <a:gd name="adj2" fmla="val 95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Insert Data To Hive</a:t>
            </a:r>
          </a:p>
        </p:txBody>
      </p:sp>
    </p:spTree>
    <p:extLst>
      <p:ext uri="{BB962C8B-B14F-4D97-AF65-F5344CB8AC3E}">
        <p14:creationId xmlns:p14="http://schemas.microsoft.com/office/powerpoint/2010/main" val="192779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922273"/>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variable </a:t>
            </a:r>
            <a:r>
              <a:rPr lang="en-US" sz="2000" u="sng" dirty="0" err="1"/>
              <a:t>TableName</a:t>
            </a:r>
            <a:r>
              <a:rPr lang="en-US" sz="2000" dirty="0"/>
              <a:t> is the concatenation of the variable </a:t>
            </a:r>
            <a:r>
              <a:rPr lang="en-US" sz="2000" u="sng" dirty="0" err="1"/>
              <a:t>ProcessName</a:t>
            </a:r>
            <a:r>
              <a:rPr lang="en-US" sz="2000" dirty="0"/>
              <a:t> and the string “</a:t>
            </a:r>
            <a:r>
              <a:rPr lang="en-US" sz="2000" u="sng" dirty="0"/>
              <a:t>Stage</a:t>
            </a:r>
            <a:r>
              <a:rPr lang="en-US" sz="2000" dirty="0"/>
              <a:t>”.  Also, the field separator is set when we create the data frame.</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592717"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5084617" y="6036869"/>
            <a:ext cx="2022766" cy="323107"/>
          </a:xfrm>
          <a:prstGeom prst="wedgeRectCallout">
            <a:avLst>
              <a:gd name="adj1" fmla="val -119620"/>
              <a:gd name="adj2" fmla="val -925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latin typeface="Tw Cen MT (Body)"/>
              </a:rPr>
              <a:t>TableName</a:t>
            </a:r>
            <a:r>
              <a:rPr lang="en-US" sz="1400" dirty="0">
                <a:latin typeface="Tw Cen MT (Body)"/>
              </a:rPr>
              <a:t> is set here</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706555" y="4272548"/>
            <a:ext cx="2567710" cy="323107"/>
          </a:xfrm>
          <a:prstGeom prst="wedgeRectCallout">
            <a:avLst>
              <a:gd name="adj1" fmla="val -63505"/>
              <a:gd name="adj2" fmla="val -158273"/>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column separator is set here</a:t>
            </a:r>
          </a:p>
        </p:txBody>
      </p:sp>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726034"/>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400110"/>
          </a:xfrm>
          <a:prstGeom prst="rect">
            <a:avLst/>
          </a:prstGeom>
          <a:noFill/>
        </p:spPr>
        <p:txBody>
          <a:bodyPr wrap="square" rtlCol="0">
            <a:spAutoFit/>
          </a:bodyPr>
          <a:lstStyle/>
          <a:p>
            <a:r>
              <a:rPr lang="en-US" sz="2000" dirty="0"/>
              <a:t>A Dataframe named df is also created in this function.</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5643992" cy="584775"/>
          </a:xfrm>
          <a:prstGeom prst="rect">
            <a:avLst/>
          </a:prstGeom>
          <a:noFill/>
        </p:spPr>
        <p:txBody>
          <a:bodyPr wrap="square">
            <a:spAutoFit/>
          </a:bodyPr>
          <a:lstStyle/>
          <a:p>
            <a:r>
              <a:rPr lang="en-US" sz="3200" b="1" dirty="0" err="1"/>
              <a:t>Insert_Hive_Staging_Functions</a:t>
            </a:r>
            <a:endParaRPr lang="en-US" sz="3200" b="1" dirty="0"/>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398906" y="4264003"/>
            <a:ext cx="2898775" cy="829290"/>
          </a:xfrm>
          <a:prstGeom prst="wedgeRectCallout">
            <a:avLst>
              <a:gd name="adj1" fmla="val -64684"/>
              <a:gd name="adj2" fmla="val -114992"/>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csv file is imported here and a Dataframe is created via the spark.read.csv call</a:t>
            </a:r>
          </a:p>
        </p:txBody>
      </p:sp>
    </p:spTree>
    <p:extLst>
      <p:ext uri="{BB962C8B-B14F-4D97-AF65-F5344CB8AC3E}">
        <p14:creationId xmlns:p14="http://schemas.microsoft.com/office/powerpoint/2010/main" val="184790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2308324"/>
          </a:xfrm>
          <a:prstGeom prst="rect">
            <a:avLst/>
          </a:prstGeom>
          <a:noFill/>
        </p:spPr>
        <p:txBody>
          <a:bodyPr wrap="square" rtlCol="0">
            <a:spAutoFit/>
          </a:bodyPr>
          <a:lstStyle/>
          <a:p>
            <a:r>
              <a:rPr lang="en-US" dirty="0"/>
              <a:t>The </a:t>
            </a:r>
            <a:r>
              <a:rPr lang="en-US" u="sng" dirty="0" err="1"/>
              <a:t>GetSchema</a:t>
            </a:r>
            <a:r>
              <a:rPr lang="en-US" dirty="0"/>
              <a:t> function in the first function called from the master function </a:t>
            </a:r>
            <a:r>
              <a:rPr lang="en-US" u="sng" dirty="0" err="1"/>
              <a:t>ProcessHiveStagingData</a:t>
            </a:r>
            <a:r>
              <a:rPr lang="en-US" dirty="0"/>
              <a:t>.</a:t>
            </a:r>
          </a:p>
          <a:p>
            <a:endParaRPr lang="en-US" dirty="0"/>
          </a:p>
          <a:p>
            <a:r>
              <a:rPr lang="en-US" dirty="0"/>
              <a:t>The variable </a:t>
            </a:r>
            <a:r>
              <a:rPr lang="en-US" u="sng" dirty="0"/>
              <a:t>Name</a:t>
            </a:r>
            <a:r>
              <a:rPr lang="en-US" dirty="0"/>
              <a:t> is passed to the function.</a:t>
            </a:r>
          </a:p>
          <a:p>
            <a:endParaRPr lang="en-US" dirty="0"/>
          </a:p>
          <a:p>
            <a:r>
              <a:rPr lang="en-US" dirty="0"/>
              <a:t>This defines the blueprint, known as a schema, that defines the name and data type of each column.  We use </a:t>
            </a:r>
            <a:r>
              <a:rPr lang="en-US" u="sng" dirty="0" err="1"/>
              <a:t>StringType</a:t>
            </a:r>
            <a:r>
              <a:rPr lang="en-US" dirty="0"/>
              <a:t> to define each column.</a:t>
            </a:r>
          </a:p>
        </p:txBody>
      </p:sp>
      <p:sp>
        <p:nvSpPr>
          <p:cNvPr id="14" name="TextBox 13">
            <a:extLst>
              <a:ext uri="{FF2B5EF4-FFF2-40B4-BE49-F238E27FC236}">
                <a16:creationId xmlns:a16="http://schemas.microsoft.com/office/drawing/2014/main" id="{75459912-5C39-48EF-ABEF-1A4995942F3B}"/>
              </a:ext>
            </a:extLst>
          </p:cNvPr>
          <p:cNvSpPr txBox="1"/>
          <p:nvPr/>
        </p:nvSpPr>
        <p:spPr>
          <a:xfrm>
            <a:off x="1201640" y="5267270"/>
            <a:ext cx="9393636"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a:t>
            </a:r>
            <a:r>
              <a:rPr lang="en-US" sz="2000" dirty="0" err="1"/>
              <a:t>StructType</a:t>
            </a:r>
            <a:r>
              <a:rPr lang="en-US" sz="2000" dirty="0"/>
              <a:t> class is located here:</a:t>
            </a:r>
          </a:p>
          <a:p>
            <a:pPr defTabSz="914400">
              <a:lnSpc>
                <a:spcPct val="90000"/>
              </a:lnSpc>
              <a:buClr>
                <a:schemeClr val="accent1"/>
              </a:buClr>
            </a:pPr>
            <a:r>
              <a:rPr lang="en-US" dirty="0">
                <a:solidFill>
                  <a:schemeClr val="accent2"/>
                </a:solidFill>
              </a:rPr>
              <a:t>https://spark.apache.org/docs/latest/api/python/reference/api/pyspark.sql.types.StructType.html</a:t>
            </a:r>
          </a:p>
        </p:txBody>
      </p:sp>
      <p:pic>
        <p:nvPicPr>
          <p:cNvPr id="11" name="Picture 10">
            <a:extLst>
              <a:ext uri="{FF2B5EF4-FFF2-40B4-BE49-F238E27FC236}">
                <a16:creationId xmlns:a16="http://schemas.microsoft.com/office/drawing/2014/main" id="{45267896-2049-4FC0-9A1F-266F33EAF37A}"/>
              </a:ext>
            </a:extLst>
          </p:cNvPr>
          <p:cNvPicPr>
            <a:picLocks noChangeAspect="1"/>
          </p:cNvPicPr>
          <p:nvPr/>
        </p:nvPicPr>
        <p:blipFill>
          <a:blip r:embed="rId2"/>
          <a:stretch>
            <a:fillRect/>
          </a:stretch>
        </p:blipFill>
        <p:spPr>
          <a:xfrm>
            <a:off x="6359958" y="2261350"/>
            <a:ext cx="4477375" cy="2543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8522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1754326"/>
          </a:xfrm>
          <a:prstGeom prst="rect">
            <a:avLst/>
          </a:prstGeom>
          <a:noFill/>
        </p:spPr>
        <p:txBody>
          <a:bodyPr wrap="square" rtlCol="0">
            <a:spAutoFit/>
          </a:bodyPr>
          <a:lstStyle/>
          <a:p>
            <a:r>
              <a:rPr lang="en-US" dirty="0"/>
              <a:t>The </a:t>
            </a:r>
            <a:r>
              <a:rPr lang="en-US" u="sng" dirty="0" err="1"/>
              <a:t>GenerateIncomingDataHeader</a:t>
            </a:r>
            <a:r>
              <a:rPr lang="en-US" dirty="0"/>
              <a:t> function creates the Dataframe </a:t>
            </a:r>
            <a:r>
              <a:rPr lang="en-US" u="sng" dirty="0" err="1"/>
              <a:t>new_df</a:t>
            </a:r>
            <a:r>
              <a:rPr lang="en-US" dirty="0"/>
              <a:t> of the imported file’s header.</a:t>
            </a:r>
          </a:p>
          <a:p>
            <a:endParaRPr lang="en-US" dirty="0"/>
          </a:p>
          <a:p>
            <a:r>
              <a:rPr lang="en-US" dirty="0"/>
              <a:t>We will perform a validation in the next function, </a:t>
            </a:r>
            <a:r>
              <a:rPr lang="en-US" u="sng" dirty="0" err="1"/>
              <a:t>VerifyHeader</a:t>
            </a:r>
            <a:r>
              <a:rPr lang="en-US" dirty="0"/>
              <a:t>.</a:t>
            </a:r>
          </a:p>
        </p:txBody>
      </p:sp>
      <p:pic>
        <p:nvPicPr>
          <p:cNvPr id="3" name="Picture 2">
            <a:extLst>
              <a:ext uri="{FF2B5EF4-FFF2-40B4-BE49-F238E27FC236}">
                <a16:creationId xmlns:a16="http://schemas.microsoft.com/office/drawing/2014/main" id="{733ED25F-E1AA-455B-AFD3-FF169FD73BCA}"/>
              </a:ext>
            </a:extLst>
          </p:cNvPr>
          <p:cNvPicPr>
            <a:picLocks noChangeAspect="1"/>
          </p:cNvPicPr>
          <p:nvPr/>
        </p:nvPicPr>
        <p:blipFill>
          <a:blip r:embed="rId2"/>
          <a:stretch>
            <a:fillRect/>
          </a:stretch>
        </p:blipFill>
        <p:spPr>
          <a:xfrm>
            <a:off x="5964964" y="2451521"/>
            <a:ext cx="5715798" cy="2876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9118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122379"/>
            <a:ext cx="10635448" cy="923330"/>
          </a:xfrm>
          <a:prstGeom prst="rect">
            <a:avLst/>
          </a:prstGeom>
          <a:noFill/>
        </p:spPr>
        <p:txBody>
          <a:bodyPr wrap="square" rtlCol="0">
            <a:spAutoFit/>
          </a:bodyPr>
          <a:lstStyle/>
          <a:p>
            <a:r>
              <a:rPr lang="en-US" dirty="0"/>
              <a:t>The function </a:t>
            </a:r>
            <a:r>
              <a:rPr lang="en-US" u="sng" dirty="0" err="1"/>
              <a:t>VerifyHeader</a:t>
            </a:r>
            <a:r>
              <a:rPr lang="en-US" u="sng" dirty="0"/>
              <a:t> </a:t>
            </a:r>
            <a:r>
              <a:rPr lang="en-US" dirty="0"/>
              <a:t>compares the file header to the schema definition.</a:t>
            </a:r>
          </a:p>
          <a:p>
            <a:endParaRPr lang="en-US" dirty="0"/>
          </a:p>
          <a:p>
            <a:r>
              <a:rPr lang="en-US" dirty="0"/>
              <a:t>If they are not the same, an error is raised.</a:t>
            </a:r>
          </a:p>
        </p:txBody>
      </p:sp>
      <p:pic>
        <p:nvPicPr>
          <p:cNvPr id="3" name="Picture 2">
            <a:extLst>
              <a:ext uri="{FF2B5EF4-FFF2-40B4-BE49-F238E27FC236}">
                <a16:creationId xmlns:a16="http://schemas.microsoft.com/office/drawing/2014/main" id="{C5D99E44-3ECC-4ECD-955C-8ACA31C7BA54}"/>
              </a:ext>
            </a:extLst>
          </p:cNvPr>
          <p:cNvPicPr>
            <a:picLocks noChangeAspect="1"/>
          </p:cNvPicPr>
          <p:nvPr/>
        </p:nvPicPr>
        <p:blipFill>
          <a:blip r:embed="rId2"/>
          <a:stretch>
            <a:fillRect/>
          </a:stretch>
        </p:blipFill>
        <p:spPr>
          <a:xfrm>
            <a:off x="2260109" y="3134171"/>
            <a:ext cx="7671782" cy="24708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785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a:t>
            </a:r>
            <a:r>
              <a:rPr lang="en-US" sz="2000" u="sng" dirty="0"/>
              <a:t>overwrite</a:t>
            </a:r>
            <a:r>
              <a:rPr lang="en-US" sz="2000" dirty="0"/>
              <a:t>, </a:t>
            </a:r>
            <a:r>
              <a:rPr lang="en-US" sz="2000" u="sng" dirty="0"/>
              <a:t>truncate</a:t>
            </a:r>
            <a:r>
              <a:rPr lang="en-US" sz="2000" dirty="0"/>
              <a:t>, and </a:t>
            </a:r>
            <a:r>
              <a:rPr lang="en-US" sz="2000" u="sng"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E6BDFEDD-B9A7-4454-99A4-BBD6E16333B4}"/>
              </a:ext>
            </a:extLst>
          </p:cNvPr>
          <p:cNvSpPr txBox="1"/>
          <p:nvPr/>
        </p:nvSpPr>
        <p:spPr>
          <a:xfrm>
            <a:off x="1278653" y="1420471"/>
            <a:ext cx="6653074" cy="584775"/>
          </a:xfrm>
          <a:prstGeom prst="rect">
            <a:avLst/>
          </a:prstGeom>
          <a:noFill/>
        </p:spPr>
        <p:txBody>
          <a:bodyPr wrap="square" rtlCol="0">
            <a:spAutoFit/>
          </a:bodyPr>
          <a:lstStyle/>
          <a:p>
            <a:r>
              <a:rPr lang="en-US" sz="3200" b="1" dirty="0" err="1"/>
              <a:t>Merge_Hive_Production</a:t>
            </a:r>
            <a:endParaRPr lang="en-US" sz="3200" b="1" dirty="0"/>
          </a:p>
        </p:txBody>
      </p:sp>
      <p:sp>
        <p:nvSpPr>
          <p:cNvPr id="9" name="TextBox 8">
            <a:extLst>
              <a:ext uri="{FF2B5EF4-FFF2-40B4-BE49-F238E27FC236}">
                <a16:creationId xmlns:a16="http://schemas.microsoft.com/office/drawing/2014/main" id="{C7D7AC36-D2C7-474E-8BB9-4C7453CE34F5}"/>
              </a:ext>
            </a:extLst>
          </p:cNvPr>
          <p:cNvSpPr txBox="1"/>
          <p:nvPr/>
        </p:nvSpPr>
        <p:spPr>
          <a:xfrm>
            <a:off x="1278652" y="2005246"/>
            <a:ext cx="10794077" cy="2351093"/>
          </a:xfrm>
          <a:prstGeom prst="rect">
            <a:avLst/>
          </a:prstGeom>
          <a:noFill/>
        </p:spPr>
        <p:txBody>
          <a:bodyPr wrap="square">
            <a:spAutoFit/>
          </a:bodyPr>
          <a:lstStyle/>
          <a:p>
            <a:pPr>
              <a:lnSpc>
                <a:spcPct val="150000"/>
              </a:lnSpc>
            </a:pPr>
            <a:r>
              <a:rPr lang="en-US" sz="2000" dirty="0"/>
              <a:t>Moving on to the </a:t>
            </a:r>
            <a:r>
              <a:rPr lang="en-US" sz="2000"/>
              <a:t>next notebooks…</a:t>
            </a:r>
            <a:endParaRPr lang="en-US" sz="2000" dirty="0"/>
          </a:p>
          <a:p>
            <a:pPr>
              <a:lnSpc>
                <a:spcPct val="150000"/>
              </a:lnSpc>
            </a:pPr>
            <a:r>
              <a:rPr lang="en-US" sz="2000" dirty="0"/>
              <a:t>This notebook merges the data from the staging to the production tables.</a:t>
            </a:r>
          </a:p>
          <a:p>
            <a:pPr>
              <a:lnSpc>
                <a:spcPct val="150000"/>
              </a:lnSpc>
            </a:pPr>
            <a:r>
              <a:rPr lang="en-US" sz="2000" dirty="0"/>
              <a:t>This notebook also uses the </a:t>
            </a:r>
            <a:r>
              <a:rPr lang="en-US" sz="2000" u="sng" dirty="0" err="1"/>
              <a:t>dbutils.widgets</a:t>
            </a:r>
            <a:r>
              <a:rPr lang="en-US" sz="2000" dirty="0"/>
              <a:t>, which we have discussed in previous slides.</a:t>
            </a:r>
          </a:p>
          <a:p>
            <a:pPr>
              <a:lnSpc>
                <a:spcPct val="150000"/>
              </a:lnSpc>
            </a:pPr>
            <a:r>
              <a:rPr lang="en-US" sz="2000" dirty="0"/>
              <a:t>To run this notebook in Databricks for the </a:t>
            </a:r>
            <a:r>
              <a:rPr lang="en-US" sz="2000" u="sng" dirty="0"/>
              <a:t>Suppliers.csv</a:t>
            </a:r>
            <a:r>
              <a:rPr lang="en-US" sz="2000" dirty="0"/>
              <a:t> file, manually set the variable </a:t>
            </a:r>
            <a:r>
              <a:rPr lang="en-US" sz="2000" u="sng" dirty="0" err="1"/>
              <a:t>ProcessName</a:t>
            </a:r>
            <a:r>
              <a:rPr lang="en-US" sz="2000" dirty="0"/>
              <a:t> to </a:t>
            </a:r>
            <a:r>
              <a:rPr lang="en-US" sz="2000" u="sng" dirty="0"/>
              <a:t>Suppliers</a:t>
            </a:r>
            <a:r>
              <a:rPr lang="en-US" sz="2000" dirty="0"/>
              <a:t>.</a:t>
            </a:r>
          </a:p>
        </p:txBody>
      </p:sp>
      <p:pic>
        <p:nvPicPr>
          <p:cNvPr id="10" name="Picture 9">
            <a:extLst>
              <a:ext uri="{FF2B5EF4-FFF2-40B4-BE49-F238E27FC236}">
                <a16:creationId xmlns:a16="http://schemas.microsoft.com/office/drawing/2014/main" id="{78809D2E-E9E4-47BD-8038-D61D558E8E27}"/>
              </a:ext>
            </a:extLst>
          </p:cNvPr>
          <p:cNvPicPr>
            <a:picLocks noChangeAspect="1"/>
          </p:cNvPicPr>
          <p:nvPr/>
        </p:nvPicPr>
        <p:blipFill>
          <a:blip r:embed="rId2"/>
          <a:stretch>
            <a:fillRect/>
          </a:stretch>
        </p:blipFill>
        <p:spPr>
          <a:xfrm>
            <a:off x="3080434" y="4356339"/>
            <a:ext cx="6388209" cy="192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29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5593049" cy="400110"/>
          </a:xfrm>
          <a:prstGeom prst="rect">
            <a:avLst/>
          </a:prstGeom>
          <a:noFill/>
        </p:spPr>
        <p:txBody>
          <a:bodyPr wrap="square" rtlCol="0">
            <a:spAutoFit/>
          </a:bodyPr>
          <a:lstStyle/>
          <a:p>
            <a:r>
              <a:rPr lang="en-US" sz="2000" dirty="0"/>
              <a:t>This notebook also uses the </a:t>
            </a:r>
            <a:r>
              <a:rPr lang="en-US" sz="2000" u="sng"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15B5C836-2131-4F1B-A4A5-45DC648CB70F}"/>
              </a:ext>
            </a:extLst>
          </p:cNvPr>
          <p:cNvSpPr txBox="1"/>
          <p:nvPr/>
        </p:nvSpPr>
        <p:spPr>
          <a:xfrm>
            <a:off x="1166677" y="1420471"/>
            <a:ext cx="6653074" cy="584775"/>
          </a:xfrm>
          <a:prstGeom prst="rect">
            <a:avLst/>
          </a:prstGeom>
          <a:noFill/>
        </p:spPr>
        <p:txBody>
          <a:bodyPr wrap="square" rtlCol="0">
            <a:spAutoFit/>
          </a:bodyPr>
          <a:lstStyle/>
          <a:p>
            <a:r>
              <a:rPr lang="en-US" sz="3200" b="1" dirty="0"/>
              <a:t>Validations</a:t>
            </a:r>
          </a:p>
        </p:txBody>
      </p:sp>
      <p:sp>
        <p:nvSpPr>
          <p:cNvPr id="9" name="TextBox 8">
            <a:extLst>
              <a:ext uri="{FF2B5EF4-FFF2-40B4-BE49-F238E27FC236}">
                <a16:creationId xmlns:a16="http://schemas.microsoft.com/office/drawing/2014/main" id="{37961649-4A3E-48C9-B6C5-A89EFF5E3246}"/>
              </a:ext>
            </a:extLst>
          </p:cNvPr>
          <p:cNvSpPr txBox="1"/>
          <p:nvPr/>
        </p:nvSpPr>
        <p:spPr>
          <a:xfrm>
            <a:off x="1166674" y="2206581"/>
            <a:ext cx="10831621" cy="255454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679102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2554545"/>
          </a:xfrm>
          <a:prstGeom prst="rect">
            <a:avLst/>
          </a:prstGeom>
          <a:noFill/>
        </p:spPr>
        <p:txBody>
          <a:bodyPr wrap="square" rtlCol="0">
            <a:spAutoFit/>
          </a:bodyPr>
          <a:lstStyle/>
          <a:p>
            <a:r>
              <a:rPr lang="en-US" sz="3200" dirty="0">
                <a:solidFill>
                  <a:schemeClr val="bg1"/>
                </a:solidFill>
              </a:rPr>
              <a:t>Next, we will setup the Azure Data Factory.</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11" name="TextBox 10">
            <a:extLst>
              <a:ext uri="{FF2B5EF4-FFF2-40B4-BE49-F238E27FC236}">
                <a16:creationId xmlns:a16="http://schemas.microsoft.com/office/drawing/2014/main" id="{2A46DA77-AC67-4CF7-B6BE-49D22389018C}"/>
              </a:ext>
            </a:extLst>
          </p:cNvPr>
          <p:cNvSpPr txBox="1"/>
          <p:nvPr/>
        </p:nvSpPr>
        <p:spPr>
          <a:xfrm>
            <a:off x="243495" y="0"/>
            <a:ext cx="3679025"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 factory</a:t>
            </a:r>
            <a:endParaRPr lang="en-US" sz="5000" cap="all" spc="1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75F3410B-3268-47D7-A6FC-EF1F6C4E144D}"/>
              </a:ext>
            </a:extLst>
          </p:cNvPr>
          <p:cNvSpPr txBox="1"/>
          <p:nvPr/>
        </p:nvSpPr>
        <p:spPr>
          <a:xfrm>
            <a:off x="4846179" y="1014758"/>
            <a:ext cx="6434352" cy="3785652"/>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a:p>
            <a:endParaRPr lang="en-US" sz="2000" dirty="0"/>
          </a:p>
          <a:p>
            <a:r>
              <a:rPr lang="en-US" sz="2000" dirty="0"/>
              <a:t>We will cover these steps in the next few slides.</a:t>
            </a:r>
          </a:p>
          <a:p>
            <a:endParaRPr lang="en-US" sz="2000" dirty="0"/>
          </a:p>
        </p:txBody>
      </p:sp>
    </p:spTree>
    <p:extLst>
      <p:ext uri="{BB962C8B-B14F-4D97-AF65-F5344CB8AC3E}">
        <p14:creationId xmlns:p14="http://schemas.microsoft.com/office/powerpoint/2010/main" val="399131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premium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the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a:t>
            </a:r>
            <a:r>
              <a:rPr lang="en-US" sz="2000" u="sng" dirty="0"/>
              <a:t>Enter Manually</a:t>
            </a:r>
            <a:r>
              <a:rPr lang="en-US" sz="2000" dirty="0"/>
              <a:t> from the dropdown box.</a:t>
            </a:r>
          </a:p>
        </p:txBody>
      </p:sp>
      <p:pic>
        <p:nvPicPr>
          <p:cNvPr id="5" name="Picture 4">
            <a:extLst>
              <a:ext uri="{FF2B5EF4-FFF2-40B4-BE49-F238E27FC236}">
                <a16:creationId xmlns:a16="http://schemas.microsoft.com/office/drawing/2014/main" id="{54EEDD66-07AF-45B2-B7AA-6C30721E2565}"/>
              </a:ext>
            </a:extLst>
          </p:cNvPr>
          <p:cNvPicPr>
            <a:picLocks noChangeAspect="1"/>
          </p:cNvPicPr>
          <p:nvPr/>
        </p:nvPicPr>
        <p:blipFill>
          <a:blip r:embed="rId2"/>
          <a:stretch>
            <a:fillRect/>
          </a:stretch>
        </p:blipFill>
        <p:spPr>
          <a:xfrm>
            <a:off x="6032895" y="1712859"/>
            <a:ext cx="4991797" cy="39248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t>
            </a:r>
            <a:r>
              <a:rPr lang="en-US" sz="2000" u="sng" dirty="0"/>
              <a:t>Access Token</a:t>
            </a:r>
            <a:r>
              <a:rPr lang="en-US" sz="2000" dirty="0"/>
              <a:t>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5" name="Picture 4">
            <a:extLst>
              <a:ext uri="{FF2B5EF4-FFF2-40B4-BE49-F238E27FC236}">
                <a16:creationId xmlns:a16="http://schemas.microsoft.com/office/drawing/2014/main" id="{FC482E59-B3B4-4282-BC56-C9920D6FF673}"/>
              </a:ext>
            </a:extLst>
          </p:cNvPr>
          <p:cNvPicPr>
            <a:picLocks noChangeAspect="1"/>
          </p:cNvPicPr>
          <p:nvPr/>
        </p:nvPicPr>
        <p:blipFill>
          <a:blip r:embed="rId2"/>
          <a:stretch>
            <a:fillRect/>
          </a:stretch>
        </p:blipFill>
        <p:spPr>
          <a:xfrm>
            <a:off x="5277141" y="1977185"/>
            <a:ext cx="6163535" cy="37533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 us move back to the following pipeline activities and update the </a:t>
            </a:r>
            <a:r>
              <a:rPr lang="en-US" sz="2000" u="sng" dirty="0"/>
              <a:t>Settings</a:t>
            </a:r>
            <a:r>
              <a:rPr lang="en-US" sz="2000" dirty="0"/>
              <a:t>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8" y="1995231"/>
            <a:ext cx="6741217" cy="100633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u="sng" dirty="0" err="1"/>
              <a:t>FileName</a:t>
            </a:r>
            <a:r>
              <a:rPr lang="en-US" sz="2000" dirty="0"/>
              <a:t> and 2) </a:t>
            </a:r>
            <a:r>
              <a:rPr lang="en-US" sz="2000" u="sng"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a:t>
            </a:r>
            <a:r>
              <a:rPr lang="en-US" sz="2000" u="sng" dirty="0"/>
              <a:t>Debug</a:t>
            </a:r>
            <a:r>
              <a:rPr lang="en-US" sz="2000" dirty="0"/>
              <a:t>.</a:t>
            </a:r>
          </a:p>
          <a:p>
            <a:endParaRPr lang="en-US" sz="2000" dirty="0"/>
          </a:p>
          <a:p>
            <a:r>
              <a:rPr lang="en-US" sz="2000" dirty="0"/>
              <a:t>Ensure there is no running cluster in your Databricks workspace before executing, else you will get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a:t>
            </a:r>
            <a:r>
              <a:rPr lang="en-US" sz="2000" u="sng" dirty="0"/>
              <a:t>Validations</a:t>
            </a:r>
            <a:r>
              <a:rPr lang="en-US" sz="2000" dirty="0"/>
              <a:t> notebook.  Also, review the data in the SQL Server tables as well.</a:t>
            </a:r>
          </a:p>
          <a:p>
            <a:endParaRPr lang="en-US" sz="2000" dirty="0"/>
          </a:p>
          <a:p>
            <a:r>
              <a:rPr lang="en-US" sz="2000" dirty="0"/>
              <a:t>Then alter the CSV files by adding new records and modifying the current records.  Run the pipeline and verify the output.</a:t>
            </a:r>
          </a:p>
          <a:p>
            <a:endParaRPr lang="en-US" sz="2000" dirty="0"/>
          </a:p>
          <a:p>
            <a:r>
              <a:rPr lang="en-US" sz="2000" dirty="0"/>
              <a:t>To best learn the specifics of the Databricks notebooks, I recommend changing names of your AKV, storage account, secret names, etc.…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8" y="3063653"/>
            <a:ext cx="10291729" cy="954107"/>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 repository for this demo is located here:</a:t>
            </a:r>
          </a:p>
          <a:p>
            <a:pPr lvl="0"/>
            <a:r>
              <a:rPr lang="en-US" dirty="0">
                <a:solidFill>
                  <a:schemeClr val="accent2"/>
                </a:solidFill>
                <a:hlinkClick r:id="rId2">
                  <a:extLst>
                    <a:ext uri="{A12FA001-AC4F-418D-AE19-62706E023703}">
                      <ahyp:hlinkClr xmlns:ahyp="http://schemas.microsoft.com/office/drawing/2018/hyperlinkcolor" val="tx"/>
                    </a:ext>
                  </a:extLst>
                </a:hlinkClick>
              </a:rPr>
              <a:t>https://Github.com/smpetersGithub/AdvancedSQLPuzzles/tree/main/Suppliers%20and%20Parts%20Hive%20Demo </a:t>
            </a:r>
            <a:endParaRPr lang="en-US" dirty="0">
              <a:solidFill>
                <a:schemeClr val="accent2"/>
              </a:solidFill>
            </a:endParaRP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274858" y="4229776"/>
            <a:ext cx="6682128" cy="8679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chemeClr val="accent2"/>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450794"/>
            <a:ext cx="6638925" cy="240982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98427B85-63E6-4326-A634-79C09D76F0AB}"/>
              </a:ext>
            </a:extLst>
          </p:cNvPr>
          <p:cNvSpPr txBox="1"/>
          <p:nvPr/>
        </p:nvSpPr>
        <p:spPr>
          <a:xfrm>
            <a:off x="4295775" y="5322540"/>
            <a:ext cx="6661211"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37139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graphicFrame>
        <p:nvGraphicFramePr>
          <p:cNvPr id="9" name="Table 8">
            <a:extLst>
              <a:ext uri="{FF2B5EF4-FFF2-40B4-BE49-F238E27FC236}">
                <a16:creationId xmlns:a16="http://schemas.microsoft.com/office/drawing/2014/main" id="{464CF004-CB15-4F5C-84BF-5F1C45A271E5}"/>
              </a:ext>
            </a:extLst>
          </p:cNvPr>
          <p:cNvGraphicFramePr>
            <a:graphicFrameLocks noGrp="1"/>
          </p:cNvGraphicFramePr>
          <p:nvPr>
            <p:extLst>
              <p:ext uri="{D42A27DB-BD31-4B8C-83A1-F6EECF244321}">
                <p14:modId xmlns:p14="http://schemas.microsoft.com/office/powerpoint/2010/main" val="550488167"/>
              </p:ext>
            </p:extLst>
          </p:nvPr>
        </p:nvGraphicFramePr>
        <p:xfrm>
          <a:off x="4514062" y="2092760"/>
          <a:ext cx="7088228" cy="203388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800" b="0" i="0" u="none" strike="noStrike" dirty="0" err="1">
                          <a:solidFill>
                            <a:schemeClr val="tx1"/>
                          </a:solidFill>
                          <a:effectLst/>
                          <a:latin typeface="Tw Cen MT (Body)"/>
                        </a:rPr>
                        <a:t>db</a:t>
                      </a:r>
                      <a:r>
                        <a:rPr lang="en-US" sz="1800" b="0" i="0" u="none" strike="noStrike" dirty="0">
                          <a:solidFill>
                            <a:schemeClr val="tx1"/>
                          </a:solidFill>
                          <a:effectLst/>
                          <a:latin typeface="Tw Cen MT (Body)"/>
                        </a:rPr>
                        <a:t>-</a:t>
                      </a:r>
                      <a:r>
                        <a:rPr lang="en-US" sz="1800" b="0" i="0" u="none" strike="noStrike" dirty="0" err="1">
                          <a:solidFill>
                            <a:schemeClr val="tx1"/>
                          </a:solidFill>
                          <a:effectLst/>
                          <a:latin typeface="Tw Cen MT (Body)"/>
                        </a:rPr>
                        <a:t>databricks</a:t>
                      </a:r>
                      <a:r>
                        <a:rPr lang="en-US" sz="1800" b="0" i="0" u="none" strike="noStrike" dirty="0">
                          <a:solidFill>
                            <a:schemeClr val="tx1"/>
                          </a:solidFill>
                          <a:effectLst/>
                          <a:latin typeface="Tw Cen MT (Body)"/>
                        </a:rPr>
                        <a:t>-hive-demo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err="1">
                          <a:solidFill>
                            <a:schemeClr val="tx1"/>
                          </a:solidFill>
                          <a:effectLst/>
                          <a:latin typeface="Tw Cen MT (Body)"/>
                        </a:rPr>
                        <a:t>dlsdatabrickshivedemo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err="1">
                          <a:solidFill>
                            <a:schemeClr val="tx1"/>
                          </a:solidFill>
                          <a:effectLst/>
                          <a:latin typeface="Tw Cen MT (Body)"/>
                        </a:rPr>
                        <a:t>akv</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err="1">
                          <a:solidFill>
                            <a:schemeClr val="tx1"/>
                          </a:solidFill>
                          <a:effectLst/>
                          <a:latin typeface="Tw Cen MT (Body)"/>
                        </a:rPr>
                        <a:t>sqldb</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err="1">
                          <a:solidFill>
                            <a:schemeClr val="tx1"/>
                          </a:solidFill>
                          <a:effectLst/>
                          <a:latin typeface="Tw Cen MT (Body)"/>
                        </a:rPr>
                        <a:t>adf</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1" name="TextBox 10">
            <a:extLst>
              <a:ext uri="{FF2B5EF4-FFF2-40B4-BE49-F238E27FC236}">
                <a16:creationId xmlns:a16="http://schemas.microsoft.com/office/drawing/2014/main" id="{F9698F2C-32C0-4DAE-80F1-C37B75B024BB}"/>
              </a:ext>
            </a:extLst>
          </p:cNvPr>
          <p:cNvSpPr txBox="1"/>
          <p:nvPr/>
        </p:nvSpPr>
        <p:spPr>
          <a:xfrm>
            <a:off x="4379975" y="4608737"/>
            <a:ext cx="7050025" cy="646331"/>
          </a:xfrm>
          <a:prstGeom prst="rect">
            <a:avLst/>
          </a:prstGeom>
          <a:noFill/>
        </p:spPr>
        <p:txBody>
          <a:bodyPr wrap="square">
            <a:spAutoFit/>
          </a:bodyPr>
          <a:lstStyle/>
          <a:p>
            <a:pPr defTabSz="914400">
              <a:lnSpc>
                <a:spcPct val="90000"/>
              </a:lnSpc>
              <a:spcAft>
                <a:spcPts val="600"/>
              </a:spcAft>
              <a:buClr>
                <a:schemeClr val="accent1"/>
              </a:buClr>
            </a:pPr>
            <a:r>
              <a:rPr lang="en-US" sz="2000" dirty="0"/>
              <a:t>Certain resources need to be globally unique, which we will cover in the next slide….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3" name="TextBox 12">
            <a:extLst>
              <a:ext uri="{FF2B5EF4-FFF2-40B4-BE49-F238E27FC236}">
                <a16:creationId xmlns:a16="http://schemas.microsoft.com/office/drawing/2014/main" id="{0382701C-2BFA-4139-AFDA-8532686B2B46}"/>
              </a:ext>
            </a:extLst>
          </p:cNvPr>
          <p:cNvSpPr txBox="1"/>
          <p:nvPr/>
        </p:nvSpPr>
        <p:spPr>
          <a:xfrm>
            <a:off x="4379974" y="5290559"/>
            <a:ext cx="7501985"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graphicFrame>
        <p:nvGraphicFramePr>
          <p:cNvPr id="14" name="Table 13">
            <a:extLst>
              <a:ext uri="{FF2B5EF4-FFF2-40B4-BE49-F238E27FC236}">
                <a16:creationId xmlns:a16="http://schemas.microsoft.com/office/drawing/2014/main" id="{2F21B53A-F338-4E8A-B390-FF14117AC52C}"/>
              </a:ext>
            </a:extLst>
          </p:cNvPr>
          <p:cNvGraphicFramePr>
            <a:graphicFrameLocks noGrp="1"/>
          </p:cNvGraphicFramePr>
          <p:nvPr>
            <p:extLst>
              <p:ext uri="{D42A27DB-BD31-4B8C-83A1-F6EECF244321}">
                <p14:modId xmlns:p14="http://schemas.microsoft.com/office/powerpoint/2010/main" val="3755509360"/>
              </p:ext>
            </p:extLst>
          </p:nvPr>
        </p:nvGraphicFramePr>
        <p:xfrm>
          <a:off x="4381074" y="591284"/>
          <a:ext cx="7501985" cy="4442460"/>
        </p:xfrm>
        <a:graphic>
          <a:graphicData uri="http://schemas.openxmlformats.org/drawingml/2006/table">
            <a:tbl>
              <a:tblPr>
                <a:tableStyleId>{5C22544A-7EE6-4342-B048-85BDC9FD1C3A}</a:tableStyleId>
              </a:tblPr>
              <a:tblGrid>
                <a:gridCol w="1937698">
                  <a:extLst>
                    <a:ext uri="{9D8B030D-6E8A-4147-A177-3AD203B41FA5}">
                      <a16:colId xmlns:a16="http://schemas.microsoft.com/office/drawing/2014/main" val="21316811"/>
                    </a:ext>
                  </a:extLst>
                </a:gridCol>
                <a:gridCol w="1274618">
                  <a:extLst>
                    <a:ext uri="{9D8B030D-6E8A-4147-A177-3AD203B41FA5}">
                      <a16:colId xmlns:a16="http://schemas.microsoft.com/office/drawing/2014/main" val="1664632621"/>
                    </a:ext>
                  </a:extLst>
                </a:gridCol>
                <a:gridCol w="1154545">
                  <a:extLst>
                    <a:ext uri="{9D8B030D-6E8A-4147-A177-3AD203B41FA5}">
                      <a16:colId xmlns:a16="http://schemas.microsoft.com/office/drawing/2014/main" val="4259407815"/>
                    </a:ext>
                  </a:extLst>
                </a:gridCol>
                <a:gridCol w="3135124">
                  <a:extLst>
                    <a:ext uri="{9D8B030D-6E8A-4147-A177-3AD203B41FA5}">
                      <a16:colId xmlns:a16="http://schemas.microsoft.com/office/drawing/2014/main" val="1110713091"/>
                    </a:ext>
                  </a:extLst>
                </a:gridCol>
              </a:tblGrid>
              <a:tr h="254830">
                <a:tc>
                  <a:txBody>
                    <a:bodyPr/>
                    <a:lstStyle/>
                    <a:p>
                      <a:pPr algn="ctr" fontAlgn="b"/>
                      <a:r>
                        <a:rPr lang="en-US" sz="1800" b="1" i="0" u="none" strike="noStrike" dirty="0">
                          <a:solidFill>
                            <a:schemeClr val="bg1"/>
                          </a:solidFill>
                          <a:effectLst/>
                          <a:latin typeface="Tw Cen MT (Body)"/>
                        </a:rPr>
                        <a:t>Resource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Scope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Length</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Valid Characters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Resource Group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underscores, and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a:solidFill>
                            <a:schemeClr val="tx1"/>
                          </a:solidFill>
                          <a:effectLst/>
                          <a:latin typeface="Tw Cen MT (Body)"/>
                        </a:rPr>
                        <a:t>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Lowercase letters and numbers.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a:solidFill>
                            <a:schemeClr val="tx1"/>
                          </a:solidFill>
                          <a:effectLst/>
                          <a:latin typeface="Tw Cen MT (Body)"/>
                        </a:rPr>
                        <a:t>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and hyphens.  Starts with letter.  End with letter or digit.  Can’t contain consecutive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Server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1-128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Can't use:</a:t>
                      </a:r>
                      <a:br>
                        <a:rPr lang="en-US" dirty="0"/>
                      </a:br>
                      <a:r>
                        <a:rPr lang="en-US" dirty="0"/>
                        <a:t>&lt;&gt;*%&amp;:\/?</a:t>
                      </a:r>
                      <a:r>
                        <a:rPr lang="en-US" sz="1800" b="0" i="0" kern="1200" dirty="0">
                          <a:solidFill>
                            <a:schemeClr val="dk1"/>
                          </a:solidFill>
                          <a:effectLst/>
                          <a:latin typeface="+mn-lt"/>
                          <a:ea typeface="+mn-ea"/>
                          <a:cs typeface="+mn-cs"/>
                        </a:rPr>
                        <a:t> or control characters.</a:t>
                      </a:r>
                      <a:br>
                        <a:rPr lang="en-US" dirty="0"/>
                      </a:br>
                      <a:r>
                        <a:rPr lang="en-US" sz="1800" b="0" i="0" kern="1200" dirty="0">
                          <a:solidFill>
                            <a:schemeClr val="dk1"/>
                          </a:solidFill>
                          <a:effectLst/>
                          <a:latin typeface="+mn-lt"/>
                          <a:ea typeface="+mn-ea"/>
                          <a:cs typeface="+mn-cs"/>
                        </a:rPr>
                        <a:t>Can't end with period or space.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Lowercase letters, numbers, and hyphens.</a:t>
                      </a:r>
                      <a:br>
                        <a:rPr lang="en-US" dirty="0"/>
                      </a:br>
                      <a:r>
                        <a:rPr lang="en-US" sz="1800" b="0" i="0" kern="1200" dirty="0">
                          <a:solidFill>
                            <a:schemeClr val="dk1"/>
                          </a:solidFill>
                          <a:effectLst/>
                          <a:latin typeface="+mn-lt"/>
                          <a:ea typeface="+mn-ea"/>
                          <a:cs typeface="+mn-cs"/>
                        </a:rPr>
                        <a:t>Can't start or end with hyphen.</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Alphanumeric and hyphens.</a:t>
                      </a:r>
                      <a:br>
                        <a:rPr lang="en-US" dirty="0"/>
                      </a:br>
                      <a:r>
                        <a:rPr lang="en-US" sz="1800" b="0" i="0" kern="1200" dirty="0">
                          <a:solidFill>
                            <a:schemeClr val="dk1"/>
                          </a:solidFill>
                          <a:effectLst/>
                          <a:latin typeface="+mn-lt"/>
                          <a:ea typeface="+mn-ea"/>
                          <a:cs typeface="+mn-cs"/>
                        </a:rPr>
                        <a:t>Start and end with alphanumeric.</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5" name="TextBox 14">
            <a:extLst>
              <a:ext uri="{FF2B5EF4-FFF2-40B4-BE49-F238E27FC236}">
                <a16:creationId xmlns:a16="http://schemas.microsoft.com/office/drawing/2014/main" id="{1F46CF10-CE6C-42E5-AC10-065AC46790FB}"/>
              </a:ext>
            </a:extLst>
          </p:cNvPr>
          <p:cNvSpPr txBox="1"/>
          <p:nvPr/>
        </p:nvSpPr>
        <p:spPr>
          <a:xfrm>
            <a:off x="4379975" y="22195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Naming rules and restrictions:</a:t>
            </a:r>
          </a:p>
        </p:txBody>
      </p:sp>
    </p:spTree>
    <p:extLst>
      <p:ext uri="{BB962C8B-B14F-4D97-AF65-F5344CB8AC3E}">
        <p14:creationId xmlns:p14="http://schemas.microsoft.com/office/powerpoint/2010/main" val="286849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31805</TotalTime>
  <Words>4311</Words>
  <Application>Microsoft Office PowerPoint</Application>
  <PresentationFormat>Widescreen</PresentationFormat>
  <Paragraphs>660</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Tw Cen MT</vt:lpstr>
      <vt:lpstr>Tw Cen MT (Body)</vt:lpstr>
      <vt:lpstr>Tw Cen MT Condensed</vt:lpstr>
      <vt:lpstr>Wingdings 3</vt:lpstr>
      <vt:lpstr>Integral</vt:lpstr>
      <vt:lpstr>Azure Databricks  pySPARK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Peters, Scott</cp:lastModifiedBy>
  <cp:revision>292</cp:revision>
  <dcterms:created xsi:type="dcterms:W3CDTF">2021-10-31T22:45:58Z</dcterms:created>
  <dcterms:modified xsi:type="dcterms:W3CDTF">2021-12-02T20:36:14Z</dcterms:modified>
</cp:coreProperties>
</file>