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nkitgupta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rankitgup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AMAR SINGH YADAV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github.com/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linkedin.com/in/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25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>Amar Singh Yadav</dc:creator>
  <cp:lastModifiedBy>Amar Singh Yadav</cp:lastModifiedBy>
  <cp:revision>7</cp:revision>
  <dcterms:created xsi:type="dcterms:W3CDTF">2022-04-19T20:18:35Z</dcterms:created>
  <dcterms:modified xsi:type="dcterms:W3CDTF">2023-08-18T14:37:06Z</dcterms:modified>
</cp:coreProperties>
</file>