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2" d="100"/>
          <a:sy n="62" d="100"/>
        </p:scale>
        <p:origin x="1400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b="1" dirty="0">
                <a:solidFill>
                  <a:srgbClr val="0070C0"/>
                </a:solidFill>
              </a:rPr>
              <a:t>Impact of COVID-19 on Students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Mental, Physical, and Emotional Health Insights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Wakeup and Bedtime Routine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Many students reported changes in their wakeup and bedtime routines during COVID-19, with irregular schedules becoming more common.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Physical Activity Trends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Physical activity saw a decline, with many students engaging in less than 1 hour of exercise per day during COVID-19.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Communication with Friends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Students' communication with friends varied, with some maintaining frequent contact while others rarely interacted.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Online Study Modes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Devices like laptops and mobile phones were the primary modes for online learning during COVID-19.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Meal Timings and Focus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 significant portion of students missed timely meals during COVID-19. </a:t>
            </a:r>
          </a:p>
          <a:p>
            <a:r>
              <a:t>Additionally, focusing during online classes posed challenges for many.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Entertainment and Social Media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Family time was a common entertainment choice, while platforms like Instagram, YouTube, and WhatsApp were heavily used for social connection.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Health Issues and Missed Aspects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Health issues like weight gain, vision problems, and stress were frequently reported. </a:t>
            </a:r>
          </a:p>
          <a:p>
            <a:r>
              <a:t>Students missed friends, relatives, outdoor food, and social gatherings the most.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6</TotalTime>
  <Words>190</Words>
  <Application>Microsoft Office PowerPoint</Application>
  <PresentationFormat>On-screen Show (4:3)</PresentationFormat>
  <Paragraphs>18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Impact of COVID-19 on Students</vt:lpstr>
      <vt:lpstr>Wakeup and Bedtime Routine</vt:lpstr>
      <vt:lpstr>Physical Activity Trends</vt:lpstr>
      <vt:lpstr>Communication with Friends</vt:lpstr>
      <vt:lpstr>Online Study Modes</vt:lpstr>
      <vt:lpstr>Meal Timings and Focus</vt:lpstr>
      <vt:lpstr>Entertainment and Social Media</vt:lpstr>
      <vt:lpstr>Health Issues and Missed Aspects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Rajeshwari</dc:creator>
  <cp:keywords/>
  <dc:description>generated using python-pptx</dc:description>
  <cp:lastModifiedBy>Rajeshwari Athota</cp:lastModifiedBy>
  <cp:revision>2</cp:revision>
  <dcterms:created xsi:type="dcterms:W3CDTF">2013-01-27T09:14:16Z</dcterms:created>
  <dcterms:modified xsi:type="dcterms:W3CDTF">2024-12-23T09:10:49Z</dcterms:modified>
  <cp:category/>
</cp:coreProperties>
</file>