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3" r:id="rId3"/>
    <p:sldId id="305" r:id="rId4"/>
    <p:sldId id="304" r:id="rId5"/>
    <p:sldId id="257" r:id="rId6"/>
    <p:sldId id="258" r:id="rId7"/>
    <p:sldId id="259" r:id="rId8"/>
    <p:sldId id="260" r:id="rId9"/>
    <p:sldId id="287" r:id="rId10"/>
    <p:sldId id="286" r:id="rId11"/>
    <p:sldId id="299" r:id="rId12"/>
    <p:sldId id="300" r:id="rId13"/>
    <p:sldId id="301" r:id="rId14"/>
    <p:sldId id="302" r:id="rId15"/>
    <p:sldId id="289" r:id="rId16"/>
    <p:sldId id="290" r:id="rId17"/>
    <p:sldId id="291" r:id="rId18"/>
    <p:sldId id="292" r:id="rId19"/>
    <p:sldId id="266" r:id="rId20"/>
    <p:sldId id="29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33" autoAdjust="0"/>
  </p:normalViewPr>
  <p:slideViewPr>
    <p:cSldViewPr snapToGrid="0">
      <p:cViewPr varScale="1">
        <p:scale>
          <a:sx n="76" d="100"/>
          <a:sy n="76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4D350-3948-4456-9E6B-535F01F591F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0756E-288B-4344-A278-A735515D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756E-288B-4344-A278-A735515D7E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6EF5-3E5B-4160-9688-3365DAAF9D4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B3A3-D06C-4F5E-94FE-4A8AF801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121" y="2160105"/>
            <a:ext cx="10389703" cy="2067339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RENTAL  PROPERTY </a:t>
            </a:r>
            <a:b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 PREDICTION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2" y="0"/>
            <a:ext cx="1222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12527"/>
            <a:ext cx="11298477" cy="939451"/>
          </a:xfrm>
        </p:spPr>
        <p:txBody>
          <a:bodyPr>
            <a:normAutofit/>
          </a:bodyPr>
          <a:lstStyle/>
          <a:p>
            <a:r>
              <a:rPr lang="en-US" sz="4800" b="1" dirty="0"/>
              <a:t>Problem Statement</a:t>
            </a:r>
            <a:r>
              <a:rPr lang="en-US" sz="4800" b="1" dirty="0" smtClean="0"/>
              <a:t>: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81" y="1077238"/>
            <a:ext cx="11298477" cy="5774499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In </a:t>
            </a:r>
            <a:r>
              <a:rPr lang="en-US" sz="3200" dirty="0"/>
              <a:t>the real estate industry, determining the appropriate rental price for a property is crucial </a:t>
            </a:r>
            <a:r>
              <a:rPr lang="en-US" sz="3200" dirty="0" smtClean="0"/>
              <a:t>for property </a:t>
            </a:r>
            <a:r>
              <a:rPr lang="en-US" sz="3200" dirty="0"/>
              <a:t>owners, tenants, and property management companies. Accurate rent predictions </a:t>
            </a:r>
            <a:r>
              <a:rPr lang="en-US" sz="3200" dirty="0" smtClean="0"/>
              <a:t>can help </a:t>
            </a:r>
            <a:r>
              <a:rPr lang="en-US" sz="3200" dirty="0"/>
              <a:t>landlords set competitive prices, tenants make informed rental decisions, and </a:t>
            </a:r>
            <a:r>
              <a:rPr lang="en-US" sz="3200" dirty="0" smtClean="0"/>
              <a:t>property management </a:t>
            </a:r>
            <a:r>
              <a:rPr lang="en-US" sz="3200" dirty="0"/>
              <a:t>companies optimize their portfolio management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algn="just"/>
            <a:r>
              <a:rPr lang="en-US" sz="3200" dirty="0"/>
              <a:t>The goal of this project is to develop a data-driven model that predicts the rental price </a:t>
            </a:r>
            <a:r>
              <a:rPr lang="en-US" sz="3200" dirty="0" smtClean="0"/>
              <a:t>of residential </a:t>
            </a:r>
            <a:r>
              <a:rPr lang="en-US" sz="3200" dirty="0"/>
              <a:t>properties based on relevant features. By analyzing historical rental data </a:t>
            </a:r>
            <a:r>
              <a:rPr lang="en-US" sz="3200" dirty="0" smtClean="0"/>
              <a:t>and property </a:t>
            </a:r>
            <a:r>
              <a:rPr lang="en-US" sz="3200" dirty="0"/>
              <a:t>attributes, the model aims to provide accurate and reliable rent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4274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9" y="0"/>
            <a:ext cx="121932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70" y="0"/>
            <a:ext cx="122259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1" y="0"/>
            <a:ext cx="12222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2" y="0"/>
            <a:ext cx="122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387" y="1869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Tools Used: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0387" y="1825625"/>
            <a:ext cx="5181600" cy="4351338"/>
          </a:xfrm>
        </p:spPr>
        <p:txBody>
          <a:bodyPr>
            <a:noAutofit/>
          </a:bodyPr>
          <a:lstStyle/>
          <a:p>
            <a:pPr algn="just"/>
            <a:r>
              <a:rPr lang="en-US" sz="4400" dirty="0" smtClean="0"/>
              <a:t>Python</a:t>
            </a:r>
          </a:p>
          <a:p>
            <a:pPr algn="just"/>
            <a:r>
              <a:rPr lang="en-US" sz="4400" dirty="0" err="1" smtClean="0"/>
              <a:t>Numpy</a:t>
            </a:r>
            <a:endParaRPr lang="en-US" sz="4400" dirty="0" smtClean="0"/>
          </a:p>
          <a:p>
            <a:pPr algn="just"/>
            <a:r>
              <a:rPr lang="en-US" sz="4400" dirty="0" smtClean="0"/>
              <a:t>Pandas</a:t>
            </a:r>
          </a:p>
          <a:p>
            <a:pPr algn="just"/>
            <a:r>
              <a:rPr lang="en-US" sz="4400" dirty="0" err="1" smtClean="0"/>
              <a:t>PostgreSQL</a:t>
            </a:r>
            <a:endParaRPr lang="en-US" sz="4400" dirty="0" smtClean="0"/>
          </a:p>
          <a:p>
            <a:pPr algn="just"/>
            <a:r>
              <a:rPr lang="en-US" sz="4400" dirty="0" err="1" smtClean="0"/>
              <a:t>Streamlit</a:t>
            </a:r>
            <a:endParaRPr lang="en-US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211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 err="1"/>
              <a:t>Scikit</a:t>
            </a:r>
            <a:r>
              <a:rPr lang="en-US" sz="4400" dirty="0"/>
              <a:t>-learn</a:t>
            </a:r>
          </a:p>
          <a:p>
            <a:pPr algn="just"/>
            <a:r>
              <a:rPr lang="en-US" sz="4400" dirty="0" err="1"/>
              <a:t>Plotly</a:t>
            </a:r>
            <a:endParaRPr lang="en-US" sz="4400" dirty="0"/>
          </a:p>
          <a:p>
            <a:pPr algn="just"/>
            <a:r>
              <a:rPr lang="en-US" sz="4400" dirty="0" err="1"/>
              <a:t>Matplotlib</a:t>
            </a:r>
            <a:endParaRPr lang="en-US" sz="4400" dirty="0"/>
          </a:p>
          <a:p>
            <a:pPr algn="just"/>
            <a:r>
              <a:rPr lang="en-US" sz="4400" dirty="0" err="1" smtClean="0"/>
              <a:t>Seaborn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027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Exploratory Data Analysis</a:t>
            </a:r>
            <a:br>
              <a:rPr lang="en-US" sz="8000" b="1" dirty="0" smtClean="0"/>
            </a:br>
            <a:r>
              <a:rPr lang="en-US" sz="8000" b="1" dirty="0" smtClean="0"/>
              <a:t>(EDA) Insights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72059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636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511" cy="6858000"/>
          </a:xfrm>
        </p:spPr>
      </p:pic>
    </p:spTree>
    <p:extLst>
      <p:ext uri="{BB962C8B-B14F-4D97-AF65-F5344CB8AC3E}">
        <p14:creationId xmlns:p14="http://schemas.microsoft.com/office/powerpoint/2010/main" val="3947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070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Office PowerPoint</Application>
  <PresentationFormat>Widescreen</PresentationFormat>
  <Paragraphs>17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RENTAL  PROPERTY  PRICE  PREDICTION</vt:lpstr>
      <vt:lpstr>Problem Statement:</vt:lpstr>
      <vt:lpstr>Tools Used:</vt:lpstr>
      <vt:lpstr>Exploratory Data Analysis (EDA)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 PROPERTY  PRICE  PREDICTION</dc:title>
  <dc:creator>ACER</dc:creator>
  <cp:lastModifiedBy>ACER</cp:lastModifiedBy>
  <cp:revision>6</cp:revision>
  <dcterms:created xsi:type="dcterms:W3CDTF">2024-01-06T18:25:43Z</dcterms:created>
  <dcterms:modified xsi:type="dcterms:W3CDTF">2024-01-06T19:29:05Z</dcterms:modified>
</cp:coreProperties>
</file>