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CABB8-8D59-DFE4-F33D-5C4AED7FD757}" v="551" dt="2020-06-21T14:24:59.351"/>
    <p1510:client id="{A5056DB9-E17A-FDBE-DB8A-1F91095336A6}" v="830" dt="2020-06-21T14:44:13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7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95A806-64C3-45FE-A97E-D36801456CFA}"/>
              </a:ext>
            </a:extLst>
          </p:cNvPr>
          <p:cNvSpPr txBox="1"/>
          <p:nvPr/>
        </p:nvSpPr>
        <p:spPr>
          <a:xfrm>
            <a:off x="654205" y="1871546"/>
            <a:ext cx="8792735" cy="3108543"/>
          </a:xfrm>
          <a:prstGeom prst="rect">
            <a:avLst/>
          </a:prstGeom>
          <a:solidFill>
            <a:srgbClr val="595757">
              <a:alpha val="41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cs typeface="Calibri"/>
              </a:rPr>
              <a:t>-</a:t>
            </a:r>
            <a:r>
              <a:rPr lang="it-IT" sz="2800" dirty="0" err="1">
                <a:solidFill>
                  <a:schemeClr val="bg1"/>
                </a:solidFill>
                <a:cs typeface="Calibri"/>
              </a:rPr>
              <a:t>Autoclicker</a:t>
            </a:r>
            <a:r>
              <a:rPr lang="it-IT" sz="2800" dirty="0">
                <a:solidFill>
                  <a:schemeClr val="bg1"/>
                </a:solidFill>
                <a:cs typeface="Calibri"/>
              </a:rPr>
              <a:t> for Windows</a:t>
            </a:r>
            <a:endParaRPr lang="it-IT" sz="2800">
              <a:solidFill>
                <a:schemeClr val="bg1"/>
              </a:solidFill>
              <a:cs typeface="Calibri"/>
            </a:endParaRPr>
          </a:p>
          <a:p>
            <a:r>
              <a:rPr lang="it-IT" sz="2800" dirty="0">
                <a:solidFill>
                  <a:schemeClr val="bg1"/>
                </a:solidFill>
                <a:cs typeface="Calibri"/>
              </a:rPr>
              <a:t>-</a:t>
            </a:r>
            <a:r>
              <a:rPr lang="it-IT" sz="2800" dirty="0" err="1">
                <a:solidFill>
                  <a:schemeClr val="bg1"/>
                </a:solidFill>
                <a:cs typeface="Calibri"/>
              </a:rPr>
              <a:t>External</a:t>
            </a:r>
            <a:r>
              <a:rPr lang="it-IT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 dirty="0" err="1">
                <a:solidFill>
                  <a:schemeClr val="bg1"/>
                </a:solidFill>
                <a:cs typeface="Calibri"/>
              </a:rPr>
              <a:t>cheats</a:t>
            </a:r>
            <a:r>
              <a:rPr lang="it-IT" sz="2800" dirty="0">
                <a:solidFill>
                  <a:schemeClr val="bg1"/>
                </a:solidFill>
                <a:cs typeface="Calibri"/>
              </a:rPr>
              <a:t> for </a:t>
            </a:r>
            <a:r>
              <a:rPr lang="it-IT" sz="2800" dirty="0" err="1">
                <a:solidFill>
                  <a:schemeClr val="bg1"/>
                </a:solidFill>
                <a:cs typeface="Calibri"/>
              </a:rPr>
              <a:t>any</a:t>
            </a:r>
            <a:r>
              <a:rPr lang="it-IT" sz="2800" dirty="0">
                <a:solidFill>
                  <a:schemeClr val="bg1"/>
                </a:solidFill>
                <a:cs typeface="Calibri"/>
              </a:rPr>
              <a:t> game</a:t>
            </a:r>
            <a:endParaRPr lang="it-IT" sz="2800">
              <a:solidFill>
                <a:schemeClr val="bg1"/>
              </a:solidFill>
              <a:cs typeface="Calibri"/>
            </a:endParaRPr>
          </a:p>
          <a:p>
            <a:r>
              <a:rPr lang="it-IT" sz="2800" dirty="0">
                <a:solidFill>
                  <a:schemeClr val="bg1"/>
                </a:solidFill>
                <a:cs typeface="Calibri"/>
              </a:rPr>
              <a:t>-</a:t>
            </a:r>
            <a:r>
              <a:rPr lang="it-IT" sz="2800" dirty="0" err="1">
                <a:solidFill>
                  <a:schemeClr val="bg1"/>
                </a:solidFill>
                <a:cs typeface="Calibri"/>
              </a:rPr>
              <a:t>Tested</a:t>
            </a:r>
            <a:r>
              <a:rPr lang="it-IT" sz="2800" dirty="0">
                <a:solidFill>
                  <a:schemeClr val="bg1"/>
                </a:solidFill>
                <a:cs typeface="Calibri"/>
              </a:rPr>
              <a:t> for </a:t>
            </a:r>
            <a:r>
              <a:rPr lang="it-IT" sz="2800" dirty="0" err="1">
                <a:solidFill>
                  <a:schemeClr val="bg1"/>
                </a:solidFill>
                <a:cs typeface="Calibri"/>
              </a:rPr>
              <a:t>Minecraft</a:t>
            </a:r>
            <a:r>
              <a:rPr lang="it-IT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" sz="2800" dirty="0">
                <a:solidFill>
                  <a:schemeClr val="bg1"/>
                </a:solidFill>
                <a:latin typeface="Calibri"/>
                <a:cs typeface="Calibri"/>
              </a:rPr>
              <a:t>used as hit spammer and </a:t>
            </a:r>
            <a:r>
              <a:rPr lang="en" sz="2800" dirty="0" err="1">
                <a:solidFill>
                  <a:schemeClr val="bg1"/>
                </a:solidFill>
                <a:latin typeface="Calibri"/>
                <a:cs typeface="Calibri"/>
              </a:rPr>
              <a:t>autoplacer</a:t>
            </a:r>
            <a:endParaRPr lang="en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" sz="2800" dirty="0">
                <a:solidFill>
                  <a:schemeClr val="bg1"/>
                </a:solidFill>
                <a:latin typeface="Calibri"/>
                <a:cs typeface="Calibri"/>
              </a:rPr>
              <a:t>-Customizable</a:t>
            </a:r>
          </a:p>
          <a:p>
            <a:r>
              <a:rPr lang="en" sz="2800" dirty="0">
                <a:solidFill>
                  <a:schemeClr val="bg1"/>
                </a:solidFill>
                <a:latin typeface="Calibri"/>
                <a:cs typeface="Calibri"/>
              </a:rPr>
              <a:t>-Not</a:t>
            </a:r>
            <a:r>
              <a:rPr lang="en" sz="2800" dirty="0">
                <a:solidFill>
                  <a:schemeClr val="bg1"/>
                </a:solidFill>
                <a:ea typeface="+mn-lt"/>
                <a:cs typeface="+mn-lt"/>
              </a:rPr>
              <a:t> detectable with </a:t>
            </a:r>
            <a:r>
              <a:rPr lang="en" sz="2800" dirty="0" err="1">
                <a:solidFill>
                  <a:schemeClr val="bg1"/>
                </a:solidFill>
                <a:ea typeface="+mn-lt"/>
                <a:cs typeface="+mn-lt"/>
              </a:rPr>
              <a:t>anticheat</a:t>
            </a:r>
            <a:r>
              <a:rPr lang="en" sz="2800" dirty="0">
                <a:solidFill>
                  <a:schemeClr val="bg1"/>
                </a:solidFill>
                <a:ea typeface="+mn-lt"/>
                <a:cs typeface="+mn-lt"/>
              </a:rPr>
              <a:t> controls by server admins</a:t>
            </a:r>
            <a:endParaRPr lang="en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" sz="2800" dirty="0">
                <a:solidFill>
                  <a:schemeClr val="bg1"/>
                </a:solidFill>
                <a:latin typeface="Calibri"/>
                <a:cs typeface="Calibri"/>
              </a:rPr>
              <a:t>-Portable</a:t>
            </a:r>
          </a:p>
          <a:p>
            <a:r>
              <a:rPr lang="en" sz="2800" dirty="0">
                <a:solidFill>
                  <a:schemeClr val="bg1"/>
                </a:solidFill>
                <a:latin typeface="Calibri"/>
                <a:cs typeface="Calibri"/>
              </a:rPr>
              <a:t>-Easy GUI</a:t>
            </a:r>
          </a:p>
        </p:txBody>
      </p:sp>
    </p:spTree>
    <p:extLst>
      <p:ext uri="{BB962C8B-B14F-4D97-AF65-F5344CB8AC3E}">
        <p14:creationId xmlns:p14="http://schemas.microsoft.com/office/powerpoint/2010/main" val="16733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orologio&#10;&#10;Descrizione generata con affidabilità molto elevata">
            <a:extLst>
              <a:ext uri="{FF2B5EF4-FFF2-40B4-BE49-F238E27FC236}">
                <a16:creationId xmlns:a16="http://schemas.microsoft.com/office/drawing/2014/main" id="{B586C9BA-50FD-4509-B352-E33D38B3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4" y="1825843"/>
            <a:ext cx="2419350" cy="3200400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528F1F78-F257-4527-931B-015C0081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89" y="1794608"/>
            <a:ext cx="2390775" cy="3181350"/>
          </a:xfrm>
          <a:prstGeom prst="rect">
            <a:avLst/>
          </a:prstGeom>
        </p:spPr>
      </p:pic>
      <p:pic>
        <p:nvPicPr>
          <p:cNvPr id="4" name="Immagine 4" descr="Immagine che contiene orologio&#10;&#10;Descrizione generata con affidabilità molto elevata">
            <a:extLst>
              <a:ext uri="{FF2B5EF4-FFF2-40B4-BE49-F238E27FC236}">
                <a16:creationId xmlns:a16="http://schemas.microsoft.com/office/drawing/2014/main" id="{2BD43196-5CD8-42DE-942D-E0935B97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370" y="1826382"/>
            <a:ext cx="2409825" cy="319087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7D921C-5D71-4DA1-A11A-CEC110F8363C}"/>
              </a:ext>
            </a:extLst>
          </p:cNvPr>
          <p:cNvCxnSpPr/>
          <p:nvPr/>
        </p:nvCxnSpPr>
        <p:spPr>
          <a:xfrm flipH="1">
            <a:off x="990368" y="1321189"/>
            <a:ext cx="1724722" cy="155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90D2348-982D-42BE-9B3E-9AC45A70DF19}"/>
              </a:ext>
            </a:extLst>
          </p:cNvPr>
          <p:cNvCxnSpPr>
            <a:cxnSpLocks/>
          </p:cNvCxnSpPr>
          <p:nvPr/>
        </p:nvCxnSpPr>
        <p:spPr>
          <a:xfrm flipH="1" flipV="1">
            <a:off x="1640856" y="2951124"/>
            <a:ext cx="1752599" cy="23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4C9C6B0-AA8D-4911-87D7-27DB18F7967A}"/>
              </a:ext>
            </a:extLst>
          </p:cNvPr>
          <p:cNvCxnSpPr>
            <a:cxnSpLocks/>
          </p:cNvCxnSpPr>
          <p:nvPr/>
        </p:nvCxnSpPr>
        <p:spPr>
          <a:xfrm flipH="1" flipV="1">
            <a:off x="2532953" y="2876782"/>
            <a:ext cx="730405" cy="21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E8486A-7821-4080-BCCA-DDD7F3FAC069}"/>
              </a:ext>
            </a:extLst>
          </p:cNvPr>
          <p:cNvSpPr txBox="1"/>
          <p:nvPr/>
        </p:nvSpPr>
        <p:spPr>
          <a:xfrm>
            <a:off x="2742735" y="9585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cs typeface="Calibri"/>
              </a:rPr>
              <a:t>Right</a:t>
            </a:r>
            <a:r>
              <a:rPr lang="it-IT" dirty="0">
                <a:solidFill>
                  <a:schemeClr val="bg1"/>
                </a:solidFill>
                <a:cs typeface="Calibri"/>
              </a:rPr>
              <a:t> clicks per second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41D47AB-1268-4409-9864-8B2E9F4BA6BC}"/>
              </a:ext>
            </a:extLst>
          </p:cNvPr>
          <p:cNvSpPr txBox="1"/>
          <p:nvPr/>
        </p:nvSpPr>
        <p:spPr>
          <a:xfrm>
            <a:off x="2984345" y="3067979"/>
            <a:ext cx="17767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cs typeface="Calibri"/>
              </a:rPr>
              <a:t>Interval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between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one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left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click and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another</a:t>
            </a:r>
            <a:endParaRPr lang="it-IT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A0470C-B254-48AC-A39A-9C9EC5C5E6E2}"/>
              </a:ext>
            </a:extLst>
          </p:cNvPr>
          <p:cNvSpPr txBox="1"/>
          <p:nvPr/>
        </p:nvSpPr>
        <p:spPr>
          <a:xfrm>
            <a:off x="3386254" y="523549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Number of left clicks that the application will send when the user will click the left mouse button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FF51288-81A9-4452-9259-0D56A4863041}"/>
              </a:ext>
            </a:extLst>
          </p:cNvPr>
          <p:cNvCxnSpPr>
            <a:cxnSpLocks/>
          </p:cNvCxnSpPr>
          <p:nvPr/>
        </p:nvCxnSpPr>
        <p:spPr>
          <a:xfrm flipH="1" flipV="1">
            <a:off x="5869026" y="3871099"/>
            <a:ext cx="1399479" cy="14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971F001-758D-4C89-8FA7-BA681BD520A9}"/>
              </a:ext>
            </a:extLst>
          </p:cNvPr>
          <p:cNvSpPr txBox="1"/>
          <p:nvPr/>
        </p:nvSpPr>
        <p:spPr>
          <a:xfrm>
            <a:off x="6342488" y="549685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cs typeface="Calibri"/>
              </a:rPr>
              <a:t>It</a:t>
            </a:r>
            <a:r>
              <a:rPr lang="it-IT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activates</a:t>
            </a:r>
            <a:r>
              <a:rPr lang="it-IT" dirty="0">
                <a:solidFill>
                  <a:schemeClr val="bg1"/>
                </a:solidFill>
                <a:cs typeface="Calibri"/>
              </a:rPr>
              <a:t> the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cheats</a:t>
            </a:r>
            <a:r>
              <a:rPr lang="it-IT" dirty="0">
                <a:solidFill>
                  <a:schemeClr val="bg1"/>
                </a:solidFill>
                <a:cs typeface="Calibri"/>
              </a:rPr>
              <a:t>,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but</a:t>
            </a:r>
            <a:r>
              <a:rPr lang="it-IT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they</a:t>
            </a:r>
            <a:r>
              <a:rPr lang="it-IT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don't</a:t>
            </a:r>
            <a:r>
              <a:rPr lang="it-IT" dirty="0">
                <a:solidFill>
                  <a:schemeClr val="bg1"/>
                </a:solidFill>
                <a:cs typeface="Calibri"/>
              </a:rPr>
              <a:t> start (are ready to go)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8265B3-44A8-43CF-A7D1-23B81F406AFF}"/>
              </a:ext>
            </a:extLst>
          </p:cNvPr>
          <p:cNvSpPr txBox="1"/>
          <p:nvPr/>
        </p:nvSpPr>
        <p:spPr>
          <a:xfrm>
            <a:off x="7457610" y="60890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cs typeface="Calibri"/>
              </a:rPr>
              <a:t>Cheats</a:t>
            </a:r>
            <a:r>
              <a:rPr lang="it-IT" dirty="0">
                <a:solidFill>
                  <a:schemeClr val="bg1"/>
                </a:solidFill>
                <a:cs typeface="Calibri"/>
              </a:rPr>
              <a:t> are on.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recommended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keep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them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both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ea typeface="+mn-lt"/>
                <a:cs typeface="+mn-lt"/>
              </a:rPr>
              <a:t>active</a:t>
            </a:r>
            <a:r>
              <a:rPr lang="it-IT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it-IT" dirty="0" err="1">
              <a:solidFill>
                <a:schemeClr val="bg1"/>
              </a:solidFill>
              <a:ea typeface="+mn-lt"/>
              <a:cs typeface="+mn-lt"/>
            </a:endParaRPr>
          </a:p>
          <a:p>
            <a:endParaRPr lang="it-IT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5C2104-F976-481B-A68B-30CFFED8EEDC}"/>
              </a:ext>
            </a:extLst>
          </p:cNvPr>
          <p:cNvCxnSpPr>
            <a:cxnSpLocks/>
          </p:cNvCxnSpPr>
          <p:nvPr/>
        </p:nvCxnSpPr>
        <p:spPr>
          <a:xfrm>
            <a:off x="8179188" y="1562800"/>
            <a:ext cx="1174594" cy="273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C550871A-930B-4A98-A67E-1649785668EF}"/>
              </a:ext>
            </a:extLst>
          </p:cNvPr>
          <p:cNvCxnSpPr>
            <a:cxnSpLocks/>
          </p:cNvCxnSpPr>
          <p:nvPr/>
        </p:nvCxnSpPr>
        <p:spPr>
          <a:xfrm>
            <a:off x="8188481" y="1599970"/>
            <a:ext cx="1118838" cy="311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computer, tastiera, interni, elettronico&#10;&#10;Descrizione generata con affidabilità molto elevata">
            <a:extLst>
              <a:ext uri="{FF2B5EF4-FFF2-40B4-BE49-F238E27FC236}">
                <a16:creationId xmlns:a16="http://schemas.microsoft.com/office/drawing/2014/main" id="{5E98D995-45BF-4E52-B07F-4A76C0DC6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5" r="-76" b="22857"/>
          <a:stretch/>
        </p:blipFill>
        <p:spPr>
          <a:xfrm>
            <a:off x="0" y="0"/>
            <a:ext cx="12193786" cy="414619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2DB5DE-C875-4B25-B64D-6236C1830B31}"/>
              </a:ext>
            </a:extLst>
          </p:cNvPr>
          <p:cNvSpPr txBox="1"/>
          <p:nvPr/>
        </p:nvSpPr>
        <p:spPr>
          <a:xfrm>
            <a:off x="245327" y="5077522"/>
            <a:ext cx="9080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some </a:t>
            </a:r>
            <a:r>
              <a:rPr lang="it-IT" dirty="0" err="1">
                <a:solidFill>
                  <a:schemeClr val="bg1"/>
                </a:solidFill>
              </a:rPr>
              <a:t>shortcuts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activate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deactivate</a:t>
            </a:r>
            <a:r>
              <a:rPr lang="it-IT" dirty="0">
                <a:solidFill>
                  <a:schemeClr val="bg1"/>
                </a:solidFill>
              </a:rPr>
              <a:t> 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autoclicker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This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essential</a:t>
            </a:r>
            <a:r>
              <a:rPr lang="it-IT" dirty="0">
                <a:solidFill>
                  <a:schemeClr val="bg1"/>
                </a:solidFill>
              </a:rPr>
              <a:t> to be </a:t>
            </a:r>
            <a:r>
              <a:rPr lang="it-IT" dirty="0" err="1">
                <a:solidFill>
                  <a:schemeClr val="bg1"/>
                </a:solidFill>
              </a:rPr>
              <a:t>able</a:t>
            </a:r>
            <a:r>
              <a:rPr lang="it-IT" dirty="0">
                <a:solidFill>
                  <a:schemeClr val="bg1"/>
                </a:solidFill>
              </a:rPr>
              <a:t> to start/stop </a:t>
            </a:r>
            <a:r>
              <a:rPr lang="it-IT" dirty="0" err="1">
                <a:solidFill>
                  <a:schemeClr val="bg1"/>
                </a:solidFill>
              </a:rPr>
              <a:t>clicking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r>
              <a:rPr lang="it-IT" dirty="0">
                <a:solidFill>
                  <a:schemeClr val="bg1"/>
                </a:solidFill>
              </a:rPr>
              <a:t> playing a game.</a:t>
            </a:r>
            <a:endParaRPr lang="it-IT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73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302</cp:revision>
  <dcterms:created xsi:type="dcterms:W3CDTF">2020-06-21T14:08:38Z</dcterms:created>
  <dcterms:modified xsi:type="dcterms:W3CDTF">2020-06-21T14:50:48Z</dcterms:modified>
</cp:coreProperties>
</file>