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7" r:id="rId2"/>
    <p:sldId id="274" r:id="rId3"/>
    <p:sldId id="262" r:id="rId4"/>
    <p:sldId id="29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37C1"/>
    <a:srgbClr val="9050C1"/>
    <a:srgbClr val="FFC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106" d="100"/>
          <a:sy n="106" d="100"/>
        </p:scale>
        <p:origin x="80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F8AC47-4E54-D4B3-F574-5491E4F67F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A69355E-8B47-2323-AE28-858EFAC21F57}"/>
              </a:ext>
            </a:extLst>
          </p:cNvPr>
          <p:cNvSpPr>
            <a:spLocks noGrp="1"/>
          </p:cNvSpPr>
          <p:nvPr>
            <p:ph type="dt" sz="half" idx="10"/>
          </p:nvPr>
        </p:nvSpPr>
        <p:spPr/>
        <p:txBody>
          <a:bodyPr/>
          <a:lstStyle/>
          <a:p>
            <a:fld id="{870C272D-665C-49F7-8FA3-A79D36486892}" type="datetimeFigureOut">
              <a:rPr lang="en-US" smtClean="0"/>
              <a:t>10/29/2025</a:t>
            </a:fld>
            <a:endParaRPr lang="en-US"/>
          </a:p>
        </p:txBody>
      </p:sp>
      <p:sp>
        <p:nvSpPr>
          <p:cNvPr id="6" name="Slide Number Placeholder 5">
            <a:extLst>
              <a:ext uri="{FF2B5EF4-FFF2-40B4-BE49-F238E27FC236}">
                <a16:creationId xmlns:a16="http://schemas.microsoft.com/office/drawing/2014/main" id="{9D48BEB1-ACC8-51CA-A0BC-FF9E6D7F6809}"/>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183167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9749-BE92-63BE-5F12-188326E5C5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56C0F3-4BAE-DD9E-A4CC-2AA2E10856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973D2-A1E7-5FD4-DBB6-8E3EFDEB64D1}"/>
              </a:ext>
            </a:extLst>
          </p:cNvPr>
          <p:cNvSpPr>
            <a:spLocks noGrp="1"/>
          </p:cNvSpPr>
          <p:nvPr>
            <p:ph type="dt" sz="half" idx="10"/>
          </p:nvPr>
        </p:nvSpPr>
        <p:spPr/>
        <p:txBody>
          <a:bodyPr/>
          <a:lstStyle/>
          <a:p>
            <a:fld id="{870C272D-665C-49F7-8FA3-A79D36486892}" type="datetimeFigureOut">
              <a:rPr lang="en-US" smtClean="0"/>
              <a:t>10/29/2025</a:t>
            </a:fld>
            <a:endParaRPr lang="en-US"/>
          </a:p>
        </p:txBody>
      </p:sp>
      <p:sp>
        <p:nvSpPr>
          <p:cNvPr id="5" name="Footer Placeholder 4">
            <a:extLst>
              <a:ext uri="{FF2B5EF4-FFF2-40B4-BE49-F238E27FC236}">
                <a16:creationId xmlns:a16="http://schemas.microsoft.com/office/drawing/2014/main" id="{0FACFD2B-6CE7-1899-7ACB-A081674A7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6634F-C110-042E-402B-76F9D12387DB}"/>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173049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1FDD7-6432-BC79-EB58-4B6AC2DEB1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B481E5-AF50-2944-EC0E-DB853E61DE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C9D3E-F602-BCBE-C1FD-51D54A88AB92}"/>
              </a:ext>
            </a:extLst>
          </p:cNvPr>
          <p:cNvSpPr>
            <a:spLocks noGrp="1"/>
          </p:cNvSpPr>
          <p:nvPr>
            <p:ph type="dt" sz="half" idx="10"/>
          </p:nvPr>
        </p:nvSpPr>
        <p:spPr/>
        <p:txBody>
          <a:bodyPr/>
          <a:lstStyle/>
          <a:p>
            <a:fld id="{870C272D-665C-49F7-8FA3-A79D36486892}" type="datetimeFigureOut">
              <a:rPr lang="en-US" smtClean="0"/>
              <a:t>10/29/2025</a:t>
            </a:fld>
            <a:endParaRPr lang="en-US"/>
          </a:p>
        </p:txBody>
      </p:sp>
      <p:sp>
        <p:nvSpPr>
          <p:cNvPr id="5" name="Footer Placeholder 4">
            <a:extLst>
              <a:ext uri="{FF2B5EF4-FFF2-40B4-BE49-F238E27FC236}">
                <a16:creationId xmlns:a16="http://schemas.microsoft.com/office/drawing/2014/main" id="{13B1B418-B02A-C213-948F-1FE96EA73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B3AFE-358E-B1BF-0A57-2AD80599EBCB}"/>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229872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CA4E-D857-7CD9-3A8B-04BF631882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A79D3-88B4-CF5B-62A2-D0189D3383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1FF8E5-0100-0BA3-E0E6-400100AD2544}"/>
              </a:ext>
            </a:extLst>
          </p:cNvPr>
          <p:cNvSpPr>
            <a:spLocks noGrp="1"/>
          </p:cNvSpPr>
          <p:nvPr>
            <p:ph type="dt" sz="half" idx="10"/>
          </p:nvPr>
        </p:nvSpPr>
        <p:spPr/>
        <p:txBody>
          <a:bodyPr/>
          <a:lstStyle/>
          <a:p>
            <a:fld id="{870C272D-665C-49F7-8FA3-A79D36486892}" type="datetimeFigureOut">
              <a:rPr lang="en-US" smtClean="0"/>
              <a:t>10/29/2025</a:t>
            </a:fld>
            <a:endParaRPr lang="en-US"/>
          </a:p>
        </p:txBody>
      </p:sp>
      <p:sp>
        <p:nvSpPr>
          <p:cNvPr id="5" name="Footer Placeholder 4">
            <a:extLst>
              <a:ext uri="{FF2B5EF4-FFF2-40B4-BE49-F238E27FC236}">
                <a16:creationId xmlns:a16="http://schemas.microsoft.com/office/drawing/2014/main" id="{DBDDECB5-6A88-A21C-08B2-2D0477409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7EB7E-19DA-625E-3DAF-B74CA12ADE2F}"/>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270121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875D-67D2-8EAC-25A0-F41596B86F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1626BA-F932-D9B6-AC90-5F6FEFFE90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728289-F0CB-1A5F-6060-6D4F71162199}"/>
              </a:ext>
            </a:extLst>
          </p:cNvPr>
          <p:cNvSpPr>
            <a:spLocks noGrp="1"/>
          </p:cNvSpPr>
          <p:nvPr>
            <p:ph type="dt" sz="half" idx="10"/>
          </p:nvPr>
        </p:nvSpPr>
        <p:spPr/>
        <p:txBody>
          <a:bodyPr/>
          <a:lstStyle/>
          <a:p>
            <a:fld id="{870C272D-665C-49F7-8FA3-A79D36486892}" type="datetimeFigureOut">
              <a:rPr lang="en-US" smtClean="0"/>
              <a:t>10/29/2025</a:t>
            </a:fld>
            <a:endParaRPr lang="en-US"/>
          </a:p>
        </p:txBody>
      </p:sp>
      <p:sp>
        <p:nvSpPr>
          <p:cNvPr id="5" name="Footer Placeholder 4">
            <a:extLst>
              <a:ext uri="{FF2B5EF4-FFF2-40B4-BE49-F238E27FC236}">
                <a16:creationId xmlns:a16="http://schemas.microsoft.com/office/drawing/2014/main" id="{D3B1A96D-EA48-D7D4-8048-3F6C08139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64EBE-3DE3-6261-889E-913994F69D1B}"/>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347885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CD0D-2C91-9FDF-90DF-0C0D193F76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0CAF17-667F-B5A4-D4F2-DE0C584542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1321BF-1D73-C9BC-DBC2-E415F769C8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C195A2-EC7D-0A56-795E-863DB65BC2D0}"/>
              </a:ext>
            </a:extLst>
          </p:cNvPr>
          <p:cNvSpPr>
            <a:spLocks noGrp="1"/>
          </p:cNvSpPr>
          <p:nvPr>
            <p:ph type="dt" sz="half" idx="10"/>
          </p:nvPr>
        </p:nvSpPr>
        <p:spPr/>
        <p:txBody>
          <a:bodyPr/>
          <a:lstStyle/>
          <a:p>
            <a:fld id="{870C272D-665C-49F7-8FA3-A79D36486892}" type="datetimeFigureOut">
              <a:rPr lang="en-US" smtClean="0"/>
              <a:t>10/29/2025</a:t>
            </a:fld>
            <a:endParaRPr lang="en-US"/>
          </a:p>
        </p:txBody>
      </p:sp>
      <p:sp>
        <p:nvSpPr>
          <p:cNvPr id="6" name="Footer Placeholder 5">
            <a:extLst>
              <a:ext uri="{FF2B5EF4-FFF2-40B4-BE49-F238E27FC236}">
                <a16:creationId xmlns:a16="http://schemas.microsoft.com/office/drawing/2014/main" id="{03F1E7E3-6154-683B-F9E9-F2CB30383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77D5FC-0798-340B-D928-8E4571903F42}"/>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398750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2C25-D246-F9FA-9FE1-5398EEB489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100FCC-D3DE-9964-40FE-D911AD0840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07CC1-A5AA-E3F4-5B23-F2FFCE8E7F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A64E6F-C00A-867F-0EF3-9325B1F56F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4F066F-0B8C-CAB8-E254-D58485C134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7D4016-7900-B357-A8A4-7D0122392BF5}"/>
              </a:ext>
            </a:extLst>
          </p:cNvPr>
          <p:cNvSpPr>
            <a:spLocks noGrp="1"/>
          </p:cNvSpPr>
          <p:nvPr>
            <p:ph type="dt" sz="half" idx="10"/>
          </p:nvPr>
        </p:nvSpPr>
        <p:spPr/>
        <p:txBody>
          <a:bodyPr/>
          <a:lstStyle/>
          <a:p>
            <a:fld id="{870C272D-665C-49F7-8FA3-A79D36486892}" type="datetimeFigureOut">
              <a:rPr lang="en-US" smtClean="0"/>
              <a:t>10/29/2025</a:t>
            </a:fld>
            <a:endParaRPr lang="en-US"/>
          </a:p>
        </p:txBody>
      </p:sp>
      <p:sp>
        <p:nvSpPr>
          <p:cNvPr id="8" name="Footer Placeholder 7">
            <a:extLst>
              <a:ext uri="{FF2B5EF4-FFF2-40B4-BE49-F238E27FC236}">
                <a16:creationId xmlns:a16="http://schemas.microsoft.com/office/drawing/2014/main" id="{A168FE3E-7A36-ABAD-BED4-A19619B4A1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6FAF09-D7EC-2EBD-B8FD-CA316D0BE34E}"/>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208150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CF57-F324-F1F2-63FF-CA99D58F3F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C01682-6BE4-2F16-F682-82CFF0FCAE2D}"/>
              </a:ext>
            </a:extLst>
          </p:cNvPr>
          <p:cNvSpPr>
            <a:spLocks noGrp="1"/>
          </p:cNvSpPr>
          <p:nvPr>
            <p:ph type="dt" sz="half" idx="10"/>
          </p:nvPr>
        </p:nvSpPr>
        <p:spPr/>
        <p:txBody>
          <a:bodyPr/>
          <a:lstStyle/>
          <a:p>
            <a:fld id="{870C272D-665C-49F7-8FA3-A79D36486892}" type="datetimeFigureOut">
              <a:rPr lang="en-US" smtClean="0"/>
              <a:t>10/29/2025</a:t>
            </a:fld>
            <a:endParaRPr lang="en-US"/>
          </a:p>
        </p:txBody>
      </p:sp>
      <p:sp>
        <p:nvSpPr>
          <p:cNvPr id="4" name="Footer Placeholder 3">
            <a:extLst>
              <a:ext uri="{FF2B5EF4-FFF2-40B4-BE49-F238E27FC236}">
                <a16:creationId xmlns:a16="http://schemas.microsoft.com/office/drawing/2014/main" id="{6F13773E-9538-B7D0-E07A-E064FD59C7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552103-636C-CE43-79EB-B571A684DC3F}"/>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3531268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97802E-62D3-59A0-80C8-5F32C4EDA82C}"/>
              </a:ext>
            </a:extLst>
          </p:cNvPr>
          <p:cNvSpPr>
            <a:spLocks noGrp="1"/>
          </p:cNvSpPr>
          <p:nvPr>
            <p:ph type="dt" sz="half" idx="10"/>
          </p:nvPr>
        </p:nvSpPr>
        <p:spPr/>
        <p:txBody>
          <a:bodyPr/>
          <a:lstStyle/>
          <a:p>
            <a:fld id="{870C272D-665C-49F7-8FA3-A79D36486892}" type="datetimeFigureOut">
              <a:rPr lang="en-US" smtClean="0"/>
              <a:t>10/29/2025</a:t>
            </a:fld>
            <a:endParaRPr lang="en-US"/>
          </a:p>
        </p:txBody>
      </p:sp>
      <p:sp>
        <p:nvSpPr>
          <p:cNvPr id="3" name="Footer Placeholder 2">
            <a:extLst>
              <a:ext uri="{FF2B5EF4-FFF2-40B4-BE49-F238E27FC236}">
                <a16:creationId xmlns:a16="http://schemas.microsoft.com/office/drawing/2014/main" id="{2C9A66A6-9E5A-CDA5-1874-F0859C7BD5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B8AC31-B9EE-5952-D2A0-E1D9AD266B18}"/>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134951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DAA8-A3DA-F1D8-ACB3-5EEE71082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D97903-8FCD-484B-F735-90D5E37C0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235D08-8C2B-C1C4-9699-E960C385B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B62B98-5743-6D79-972D-98154D938C54}"/>
              </a:ext>
            </a:extLst>
          </p:cNvPr>
          <p:cNvSpPr>
            <a:spLocks noGrp="1"/>
          </p:cNvSpPr>
          <p:nvPr>
            <p:ph type="dt" sz="half" idx="10"/>
          </p:nvPr>
        </p:nvSpPr>
        <p:spPr/>
        <p:txBody>
          <a:bodyPr/>
          <a:lstStyle/>
          <a:p>
            <a:fld id="{870C272D-665C-49F7-8FA3-A79D36486892}" type="datetimeFigureOut">
              <a:rPr lang="en-US" smtClean="0"/>
              <a:t>10/29/2025</a:t>
            </a:fld>
            <a:endParaRPr lang="en-US"/>
          </a:p>
        </p:txBody>
      </p:sp>
      <p:sp>
        <p:nvSpPr>
          <p:cNvPr id="6" name="Footer Placeholder 5">
            <a:extLst>
              <a:ext uri="{FF2B5EF4-FFF2-40B4-BE49-F238E27FC236}">
                <a16:creationId xmlns:a16="http://schemas.microsoft.com/office/drawing/2014/main" id="{5788D87F-9E27-6C29-E450-95F30570C9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21ACE0-79B7-EDE7-4DC8-753516111E38}"/>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39385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C405-E233-F27B-F7FC-022D8E037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792C6A-F0E0-6EED-D33A-33066FA2F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D3E6E5-EEBC-290E-1DD4-4E58FD141A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46278-C714-860D-E145-B04821F92582}"/>
              </a:ext>
            </a:extLst>
          </p:cNvPr>
          <p:cNvSpPr>
            <a:spLocks noGrp="1"/>
          </p:cNvSpPr>
          <p:nvPr>
            <p:ph type="dt" sz="half" idx="10"/>
          </p:nvPr>
        </p:nvSpPr>
        <p:spPr/>
        <p:txBody>
          <a:bodyPr/>
          <a:lstStyle/>
          <a:p>
            <a:fld id="{870C272D-665C-49F7-8FA3-A79D36486892}" type="datetimeFigureOut">
              <a:rPr lang="en-US" smtClean="0"/>
              <a:t>10/29/2025</a:t>
            </a:fld>
            <a:endParaRPr lang="en-US"/>
          </a:p>
        </p:txBody>
      </p:sp>
      <p:sp>
        <p:nvSpPr>
          <p:cNvPr id="6" name="Footer Placeholder 5">
            <a:extLst>
              <a:ext uri="{FF2B5EF4-FFF2-40B4-BE49-F238E27FC236}">
                <a16:creationId xmlns:a16="http://schemas.microsoft.com/office/drawing/2014/main" id="{F72D7670-E1AF-5FAB-4BE3-FF103332A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CF3C2-2AEE-28EC-090B-76E5B138D961}"/>
              </a:ext>
            </a:extLst>
          </p:cNvPr>
          <p:cNvSpPr>
            <a:spLocks noGrp="1"/>
          </p:cNvSpPr>
          <p:nvPr>
            <p:ph type="sldNum" sz="quarter" idx="12"/>
          </p:nvPr>
        </p:nvSpPr>
        <p:spPr/>
        <p:txBody>
          <a:bodyPr/>
          <a:lstStyle/>
          <a:p>
            <a:fld id="{91DC6D43-833C-427A-AFF9-A8F1DB5041D9}" type="slidenum">
              <a:rPr lang="en-US" smtClean="0"/>
              <a:t>‹#›</a:t>
            </a:fld>
            <a:endParaRPr lang="en-US"/>
          </a:p>
        </p:txBody>
      </p:sp>
    </p:spTree>
    <p:extLst>
      <p:ext uri="{BB962C8B-B14F-4D97-AF65-F5344CB8AC3E}">
        <p14:creationId xmlns:p14="http://schemas.microsoft.com/office/powerpoint/2010/main" val="626530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CEA6D3-E1AE-7C1D-2212-C490BA83E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7937C7-6169-B8CD-2FA5-254A19E816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98AFF9-D08A-A989-D55E-7BF168775C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C272D-665C-49F7-8FA3-A79D36486892}" type="datetimeFigureOut">
              <a:rPr lang="en-US" smtClean="0"/>
              <a:t>10/29/2025</a:t>
            </a:fld>
            <a:endParaRPr lang="en-US"/>
          </a:p>
        </p:txBody>
      </p:sp>
      <p:sp>
        <p:nvSpPr>
          <p:cNvPr id="5" name="Footer Placeholder 4">
            <a:extLst>
              <a:ext uri="{FF2B5EF4-FFF2-40B4-BE49-F238E27FC236}">
                <a16:creationId xmlns:a16="http://schemas.microsoft.com/office/drawing/2014/main" id="{DCC1EDB3-618A-BB5B-432C-9E4076D4BD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867B40-0ACF-FCE9-7642-C248F61511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DC6D43-833C-427A-AFF9-A8F1DB5041D9}" type="slidenum">
              <a:rPr lang="en-US" smtClean="0"/>
              <a:t>‹#›</a:t>
            </a:fld>
            <a:endParaRPr lang="en-US"/>
          </a:p>
        </p:txBody>
      </p:sp>
    </p:spTree>
    <p:extLst>
      <p:ext uri="{BB962C8B-B14F-4D97-AF65-F5344CB8AC3E}">
        <p14:creationId xmlns:p14="http://schemas.microsoft.com/office/powerpoint/2010/main" val="358234735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356C2A2-21A9-3001-BECA-B63F19780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 y="476"/>
            <a:ext cx="12192846" cy="6857524"/>
          </a:xfrm>
          <a:prstGeom prst="rect">
            <a:avLst/>
          </a:prstGeom>
        </p:spPr>
      </p:pic>
      <p:sp>
        <p:nvSpPr>
          <p:cNvPr id="3" name="Subtitle 2">
            <a:extLst>
              <a:ext uri="{FF2B5EF4-FFF2-40B4-BE49-F238E27FC236}">
                <a16:creationId xmlns:a16="http://schemas.microsoft.com/office/drawing/2014/main" id="{623AEC52-8788-DBF2-23FF-6379815CECD8}"/>
              </a:ext>
            </a:extLst>
          </p:cNvPr>
          <p:cNvSpPr>
            <a:spLocks noGrp="1"/>
          </p:cNvSpPr>
          <p:nvPr>
            <p:ph type="subTitle" idx="4294967295"/>
          </p:nvPr>
        </p:nvSpPr>
        <p:spPr>
          <a:xfrm>
            <a:off x="1523577" y="5310033"/>
            <a:ext cx="9144000" cy="443429"/>
          </a:xfrm>
        </p:spPr>
        <p:txBody>
          <a:bodyPr>
            <a:normAutofit lnSpcReduction="10000"/>
          </a:bodyPr>
          <a:lstStyle/>
          <a:p>
            <a:pPr marL="0" indent="0" algn="ctr">
              <a:buNone/>
            </a:pPr>
            <a:r>
              <a:rPr lang="en-US" b="1" dirty="0">
                <a:solidFill>
                  <a:schemeClr val="bg1"/>
                </a:solidFill>
              </a:rPr>
              <a:t>Bring your ideas of life &amp; make a difference</a:t>
            </a:r>
          </a:p>
        </p:txBody>
      </p:sp>
      <p:pic>
        <p:nvPicPr>
          <p:cNvPr id="9" name="Picture 8">
            <a:extLst>
              <a:ext uri="{FF2B5EF4-FFF2-40B4-BE49-F238E27FC236}">
                <a16:creationId xmlns:a16="http://schemas.microsoft.com/office/drawing/2014/main" id="{66E8CFCD-1C50-E49B-9CFB-5CB021D01D89}"/>
              </a:ext>
            </a:extLst>
          </p:cNvPr>
          <p:cNvPicPr>
            <a:picLocks noChangeAspect="1"/>
          </p:cNvPicPr>
          <p:nvPr/>
        </p:nvPicPr>
        <p:blipFill>
          <a:blip r:embed="rId3">
            <a:extLst>
              <a:ext uri="{28A0092B-C50C-407E-A947-70E740481C1C}">
                <a14:useLocalDpi xmlns:a14="http://schemas.microsoft.com/office/drawing/2010/main" val="0"/>
              </a:ext>
            </a:extLst>
          </a:blip>
          <a:srcRect t="2044" b="2044"/>
          <a:stretch/>
        </p:blipFill>
        <p:spPr>
          <a:xfrm>
            <a:off x="354548" y="358346"/>
            <a:ext cx="1646776" cy="726040"/>
          </a:xfrm>
          <a:prstGeom prst="rect">
            <a:avLst/>
          </a:prstGeom>
        </p:spPr>
      </p:pic>
      <p:pic>
        <p:nvPicPr>
          <p:cNvPr id="4" name="Picture 3">
            <a:extLst>
              <a:ext uri="{FF2B5EF4-FFF2-40B4-BE49-F238E27FC236}">
                <a16:creationId xmlns:a16="http://schemas.microsoft.com/office/drawing/2014/main" id="{31BB2D32-57F5-4503-B018-E10C07CC06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5546" y="358346"/>
            <a:ext cx="5312349" cy="5037246"/>
          </a:xfrm>
          <a:prstGeom prst="rect">
            <a:avLst/>
          </a:prstGeom>
        </p:spPr>
      </p:pic>
      <p:sp>
        <p:nvSpPr>
          <p:cNvPr id="2" name="Subtitle 2">
            <a:extLst>
              <a:ext uri="{FF2B5EF4-FFF2-40B4-BE49-F238E27FC236}">
                <a16:creationId xmlns:a16="http://schemas.microsoft.com/office/drawing/2014/main" id="{E1C3B878-AF39-705E-F7F1-4CC7A128644C}"/>
              </a:ext>
            </a:extLst>
          </p:cNvPr>
          <p:cNvSpPr txBox="1">
            <a:spLocks/>
          </p:cNvSpPr>
          <p:nvPr/>
        </p:nvSpPr>
        <p:spPr>
          <a:xfrm>
            <a:off x="8655441" y="4346490"/>
            <a:ext cx="1524423" cy="8492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200" b="1" dirty="0">
                <a:solidFill>
                  <a:srgbClr val="FFC000"/>
                </a:solidFill>
              </a:rPr>
              <a:t>2.0</a:t>
            </a:r>
          </a:p>
        </p:txBody>
      </p:sp>
    </p:spTree>
    <p:extLst>
      <p:ext uri="{BB962C8B-B14F-4D97-AF65-F5344CB8AC3E}">
        <p14:creationId xmlns:p14="http://schemas.microsoft.com/office/powerpoint/2010/main" val="265580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About </a:t>
            </a:r>
            <a:r>
              <a:rPr lang="en-US" sz="3600" b="1" dirty="0" err="1">
                <a:solidFill>
                  <a:schemeClr val="bg1"/>
                </a:solidFill>
              </a:rPr>
              <a:t>InnovAIte</a:t>
            </a:r>
            <a:endParaRPr lang="en-US" sz="3600" b="1" dirty="0">
              <a:solidFill>
                <a:schemeClr val="bg1"/>
              </a:solidFill>
            </a:endParaRPr>
          </a:p>
          <a:p>
            <a:pPr marL="0" indent="0">
              <a:buNone/>
            </a:pPr>
            <a:endParaRPr lang="en-US" sz="3600" b="1" dirty="0">
              <a:solidFill>
                <a:schemeClr val="bg1"/>
              </a:solidFill>
            </a:endParaRP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21" name="TextBox 20">
            <a:extLst>
              <a:ext uri="{FF2B5EF4-FFF2-40B4-BE49-F238E27FC236}">
                <a16:creationId xmlns:a16="http://schemas.microsoft.com/office/drawing/2014/main" id="{16D43CB6-DC99-4665-8125-E0A6C7B2B55C}"/>
              </a:ext>
            </a:extLst>
          </p:cNvPr>
          <p:cNvSpPr txBox="1"/>
          <p:nvPr/>
        </p:nvSpPr>
        <p:spPr>
          <a:xfrm>
            <a:off x="345511" y="1140505"/>
            <a:ext cx="11846489" cy="5509200"/>
          </a:xfrm>
          <a:prstGeom prst="rect">
            <a:avLst/>
          </a:prstGeom>
          <a:noFill/>
        </p:spPr>
        <p:txBody>
          <a:bodyPr wrap="square">
            <a:spAutoFit/>
          </a:bodyPr>
          <a:lstStyle/>
          <a:p>
            <a:r>
              <a:rPr lang="en-US" sz="1600" dirty="0" err="1">
                <a:solidFill>
                  <a:schemeClr val="bg1"/>
                </a:solidFill>
              </a:rPr>
              <a:t>InnovAIte</a:t>
            </a:r>
            <a:r>
              <a:rPr lang="en-US" sz="1600" dirty="0">
                <a:solidFill>
                  <a:schemeClr val="bg1"/>
                </a:solidFill>
              </a:rPr>
              <a:t>, an initiative by Aptech and Innovador Solutions, returns for its second season with renewed energy and expanded vision. This platform is designed to ignite curiosity, foster innovation, and empower students to explore the transformative potential of Artificial Intelligence in real-world software development.</a:t>
            </a:r>
          </a:p>
          <a:p>
            <a:pPr marL="342900" indent="-342900">
              <a:buFont typeface="Wingdings" panose="05000000000000000000" pitchFamily="2" charset="2"/>
              <a:buChar char="§"/>
            </a:pPr>
            <a:endParaRPr lang="en-US" sz="1600" dirty="0">
              <a:solidFill>
                <a:schemeClr val="bg1"/>
              </a:solidFill>
            </a:endParaRPr>
          </a:p>
          <a:p>
            <a:r>
              <a:rPr lang="en-US" sz="1600" b="1" dirty="0">
                <a:solidFill>
                  <a:schemeClr val="bg1"/>
                </a:solidFill>
              </a:rPr>
              <a:t>Core Objectives</a:t>
            </a:r>
          </a:p>
          <a:p>
            <a:endParaRPr lang="en-US" sz="1600" dirty="0">
              <a:solidFill>
                <a:schemeClr val="bg1"/>
              </a:solidFill>
            </a:endParaRPr>
          </a:p>
          <a:p>
            <a:r>
              <a:rPr lang="en-US" sz="1600" b="1" dirty="0">
                <a:solidFill>
                  <a:schemeClr val="bg1"/>
                </a:solidFill>
              </a:rPr>
              <a:t>Cultivate Future-Ready Talent</a:t>
            </a:r>
          </a:p>
          <a:p>
            <a:pPr marL="285750" indent="-285750">
              <a:buFont typeface="Arial" panose="020B0604020202020204" pitchFamily="34" charset="0"/>
              <a:buChar char="•"/>
            </a:pPr>
            <a:r>
              <a:rPr lang="en-US" sz="1600" dirty="0">
                <a:solidFill>
                  <a:schemeClr val="bg1"/>
                </a:solidFill>
              </a:rPr>
              <a:t>Equip students with hands-on experience in AI tools, frameworks, and methodologies to prepare them for emerging industry demands.</a:t>
            </a:r>
          </a:p>
          <a:p>
            <a:pPr marL="742950" lvl="1" indent="-285750">
              <a:buFont typeface="Arial" panose="020B0604020202020204" pitchFamily="34" charset="0"/>
              <a:buChar char="•"/>
            </a:pPr>
            <a:r>
              <a:rPr lang="en-US" sz="1600" dirty="0">
                <a:solidFill>
                  <a:schemeClr val="bg1"/>
                </a:solidFill>
              </a:rPr>
              <a:t>Empower Faculty as Innovation Mentors</a:t>
            </a:r>
          </a:p>
          <a:p>
            <a:pPr marL="742950" lvl="1" indent="-285750">
              <a:buFont typeface="Arial" panose="020B0604020202020204" pitchFamily="34" charset="0"/>
              <a:buChar char="•"/>
            </a:pPr>
            <a:r>
              <a:rPr lang="en-US" sz="1600" dirty="0">
                <a:solidFill>
                  <a:schemeClr val="bg1"/>
                </a:solidFill>
              </a:rPr>
              <a:t>Engage faculty members as Project Managers to guide, inspire, and shape student teams into high-performing innovation units.</a:t>
            </a:r>
          </a:p>
          <a:p>
            <a:pPr marL="742950" lvl="1" indent="-285750">
              <a:buFont typeface="Arial" panose="020B0604020202020204" pitchFamily="34" charset="0"/>
              <a:buChar char="•"/>
            </a:pPr>
            <a:r>
              <a:rPr lang="en-US" sz="1600" dirty="0">
                <a:solidFill>
                  <a:schemeClr val="bg1"/>
                </a:solidFill>
              </a:rPr>
              <a:t>Foster Collaborative Learning</a:t>
            </a:r>
          </a:p>
          <a:p>
            <a:pPr marL="742950" lvl="1" indent="-285750">
              <a:buFont typeface="Arial" panose="020B0604020202020204" pitchFamily="34" charset="0"/>
              <a:buChar char="•"/>
            </a:pPr>
            <a:r>
              <a:rPr lang="en-US" sz="1600" dirty="0">
                <a:solidFill>
                  <a:schemeClr val="bg1"/>
                </a:solidFill>
              </a:rPr>
              <a:t>Create interdisciplinary teams that combine coding, data science, design, and domain expertise to simulate real-world development environments.</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b="1" dirty="0">
                <a:solidFill>
                  <a:schemeClr val="bg1"/>
                </a:solidFill>
              </a:rPr>
              <a:t>Spotlight Creativity and Problem-Solving</a:t>
            </a:r>
          </a:p>
          <a:p>
            <a:pPr marL="742950" lvl="1" indent="-285750">
              <a:buFont typeface="Arial" panose="020B0604020202020204" pitchFamily="34" charset="0"/>
              <a:buChar char="•"/>
            </a:pPr>
            <a:r>
              <a:rPr lang="en-US" sz="1600" dirty="0">
                <a:solidFill>
                  <a:schemeClr val="bg1"/>
                </a:solidFill>
              </a:rPr>
              <a:t>Challenge participants to identify meaningful problems and craft AI-driven solutions that are impactful, scalable, and user-centric.</a:t>
            </a:r>
          </a:p>
          <a:p>
            <a:pPr marL="742950" lvl="1" indent="-285750">
              <a:buFont typeface="Arial" panose="020B0604020202020204" pitchFamily="34" charset="0"/>
              <a:buChar char="•"/>
            </a:pPr>
            <a:r>
              <a:rPr lang="en-US" sz="1600" dirty="0">
                <a:solidFill>
                  <a:schemeClr val="bg1"/>
                </a:solidFill>
              </a:rPr>
              <a:t>Build a Showcase of Student Innovation</a:t>
            </a:r>
          </a:p>
          <a:p>
            <a:pPr marL="742950" lvl="1" indent="-285750">
              <a:buFont typeface="Arial" panose="020B0604020202020204" pitchFamily="34" charset="0"/>
              <a:buChar char="•"/>
            </a:pPr>
            <a:r>
              <a:rPr lang="en-US" sz="1600" dirty="0">
                <a:solidFill>
                  <a:schemeClr val="bg1"/>
                </a:solidFill>
              </a:rPr>
              <a:t>Provide a platform to present projects at Aptech Vision 2025 and other forums, celebrating student ingenuity and institutional excellence.</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b="1" dirty="0">
                <a:solidFill>
                  <a:schemeClr val="bg1"/>
                </a:solidFill>
              </a:rPr>
              <a:t>Encourage Ethical and Responsible AI</a:t>
            </a:r>
          </a:p>
          <a:p>
            <a:pPr marL="742950" lvl="1" indent="-285750">
              <a:buFont typeface="Arial" panose="020B0604020202020204" pitchFamily="34" charset="0"/>
              <a:buChar char="•"/>
            </a:pPr>
            <a:r>
              <a:rPr lang="en-US" sz="1600" dirty="0">
                <a:solidFill>
                  <a:schemeClr val="bg1"/>
                </a:solidFill>
              </a:rPr>
              <a:t>Instill awareness of ethical considerations, data privacy, and responsible AI usage in all project phases.</a:t>
            </a:r>
          </a:p>
        </p:txBody>
      </p:sp>
      <p:pic>
        <p:nvPicPr>
          <p:cNvPr id="12" name="Picture 11">
            <a:extLst>
              <a:ext uri="{FF2B5EF4-FFF2-40B4-BE49-F238E27FC236}">
                <a16:creationId xmlns:a16="http://schemas.microsoft.com/office/drawing/2014/main" id="{74FBD12E-CD54-4C40-8C2A-70EC86443F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17D25C99-5941-A846-281D-EFD28C84816F}"/>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63778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 y="-150642"/>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 Team</a:t>
            </a: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sp>
        <p:nvSpPr>
          <p:cNvPr id="12" name="Subtitle 2">
            <a:extLst>
              <a:ext uri="{FF2B5EF4-FFF2-40B4-BE49-F238E27FC236}">
                <a16:creationId xmlns:a16="http://schemas.microsoft.com/office/drawing/2014/main" id="{A3D739AD-C073-E4AE-A14F-B5398893FE1B}"/>
              </a:ext>
            </a:extLst>
          </p:cNvPr>
          <p:cNvSpPr txBox="1">
            <a:spLocks/>
          </p:cNvSpPr>
          <p:nvPr/>
        </p:nvSpPr>
        <p:spPr>
          <a:xfrm>
            <a:off x="343850" y="1329959"/>
            <a:ext cx="11848150" cy="45384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Bef>
                <a:spcPts val="800"/>
              </a:spcBef>
              <a:spcAft>
                <a:spcPts val="400"/>
              </a:spcAft>
              <a:buFont typeface="Wingdings" panose="05000000000000000000" pitchFamily="2" charset="2"/>
              <a:buChar cha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Each Team will be led by Scrum Master, (Project Manager) who must be a faculty with minimum 3 and maximum 5 team members (students) with clear roles &amp; responsibilities. </a:t>
            </a:r>
            <a:r>
              <a:rPr lang="en-US" sz="2000" b="1" dirty="0">
                <a:solidFill>
                  <a:prstClr val="white"/>
                </a:solidFill>
                <a:latin typeface="Calibri" panose="020F0502020204030204"/>
              </a:rPr>
              <a:t>Key roles are given below if team </a:t>
            </a:r>
            <a:r>
              <a:rPr lang="en-US" sz="2000" b="1" dirty="0" err="1">
                <a:solidFill>
                  <a:prstClr val="white"/>
                </a:solidFill>
                <a:latin typeface="Calibri" panose="020F0502020204030204"/>
              </a:rPr>
              <a:t>mebers</a:t>
            </a:r>
            <a:r>
              <a:rPr lang="en-US" sz="2000" b="1" dirty="0">
                <a:solidFill>
                  <a:prstClr val="white"/>
                </a:solidFill>
                <a:latin typeface="Calibri" panose="020F0502020204030204"/>
              </a:rPr>
              <a:t> are lesser in number then the roles can be merged.</a:t>
            </a:r>
          </a:p>
          <a:p>
            <a:pPr>
              <a:lnSpc>
                <a:spcPct val="107000"/>
              </a:lnSpc>
              <a:spcBef>
                <a:spcPts val="800"/>
              </a:spcBef>
              <a:spcAft>
                <a:spcPts val="400"/>
              </a:spcAft>
              <a:buFont typeface="Wingdings" panose="05000000000000000000" pitchFamily="2" charset="2"/>
              <a:buChar cha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Key Roles</a:t>
            </a:r>
          </a:p>
          <a:p>
            <a:pPr lvl="1">
              <a:lnSpc>
                <a:spcPct val="107000"/>
              </a:lnSpc>
              <a:spcBef>
                <a:spcPts val="800"/>
              </a:spcBef>
              <a:spcAft>
                <a:spcPts val="400"/>
              </a:spcAft>
              <a:buFont typeface="Wingdings" panose="05000000000000000000" pitchFamily="2" charset="2"/>
              <a:buChar cha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Project Manager</a:t>
            </a:r>
          </a:p>
          <a:p>
            <a:pPr lvl="1">
              <a:lnSpc>
                <a:spcPct val="107000"/>
              </a:lnSpc>
              <a:spcBef>
                <a:spcPts val="800"/>
              </a:spcBef>
              <a:spcAft>
                <a:spcPts val="400"/>
              </a:spcAft>
              <a:buFont typeface="Wingdings" panose="05000000000000000000" pitchFamily="2" charset="2"/>
              <a:buChar char="§"/>
            </a:pPr>
            <a:r>
              <a:rPr lang="en-US" sz="1800" b="1" dirty="0">
                <a:solidFill>
                  <a:prstClr val="white"/>
                </a:solidFill>
              </a:rPr>
              <a:t>AI Engineer</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lvl="1">
              <a:lnSpc>
                <a:spcPct val="107000"/>
              </a:lnSpc>
              <a:spcBef>
                <a:spcPts val="800"/>
              </a:spcBef>
              <a:spcAft>
                <a:spcPts val="400"/>
              </a:spcAft>
              <a:buFont typeface="Wingdings" panose="05000000000000000000" pitchFamily="2" charset="2"/>
              <a:buChar cha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Front-End Developer</a:t>
            </a:r>
          </a:p>
          <a:p>
            <a:pPr lvl="1">
              <a:lnSpc>
                <a:spcPct val="107000"/>
              </a:lnSpc>
              <a:spcBef>
                <a:spcPts val="800"/>
              </a:spcBef>
              <a:spcAft>
                <a:spcPts val="400"/>
              </a:spcAft>
              <a:buFont typeface="Wingdings" panose="05000000000000000000" pitchFamily="2" charset="2"/>
              <a:buChar char="§"/>
            </a:pPr>
            <a:r>
              <a:rPr lang="en-US" sz="1800" b="1" dirty="0">
                <a:solidFill>
                  <a:prstClr val="white"/>
                </a:solidFill>
                <a:latin typeface="Calibri" panose="020F0502020204030204"/>
              </a:rPr>
              <a:t>Back-End Developer</a:t>
            </a:r>
          </a:p>
          <a:p>
            <a:pPr lvl="1">
              <a:lnSpc>
                <a:spcPct val="107000"/>
              </a:lnSpc>
              <a:spcBef>
                <a:spcPts val="800"/>
              </a:spcBef>
              <a:spcAft>
                <a:spcPts val="400"/>
              </a:spcAft>
              <a:buFont typeface="Wingdings" panose="05000000000000000000" pitchFamily="2" charset="2"/>
              <a:buChar char="§"/>
            </a:pPr>
            <a:r>
              <a:rPr lang="en-US" sz="1800" b="1" dirty="0">
                <a:solidFill>
                  <a:prstClr val="white"/>
                </a:solidFill>
                <a:latin typeface="Calibri" panose="020F0502020204030204"/>
              </a:rPr>
              <a:t>Data Scientist</a:t>
            </a:r>
          </a:p>
          <a:p>
            <a:pPr>
              <a:lnSpc>
                <a:spcPct val="107000"/>
              </a:lnSpc>
              <a:spcBef>
                <a:spcPts val="800"/>
              </a:spcBef>
              <a:spcAft>
                <a:spcPts val="400"/>
              </a:spcAft>
              <a:buFont typeface="Wingdings" panose="05000000000000000000" pitchFamily="2" charset="2"/>
              <a:buChar char="§"/>
            </a:pPr>
            <a:r>
              <a:rPr lang="en-US" sz="2000" b="1" dirty="0">
                <a:solidFill>
                  <a:prstClr val="white"/>
                </a:solidFill>
                <a:latin typeface="Calibri" panose="020F0502020204030204"/>
              </a:rPr>
              <a:t>Each Team must have a mentor who could be another senior faculty or any one from software industry.</a:t>
            </a:r>
          </a:p>
          <a:p>
            <a:pPr lvl="1">
              <a:lnSpc>
                <a:spcPct val="107000"/>
              </a:lnSpc>
              <a:spcBef>
                <a:spcPts val="800"/>
              </a:spcBef>
              <a:spcAft>
                <a:spcPts val="400"/>
              </a:spcAft>
              <a:buFont typeface="Wingdings" panose="05000000000000000000" pitchFamily="2" charset="2"/>
              <a:buChar char="§"/>
            </a:pPr>
            <a:endParaRPr lang="en-US" sz="1800" b="1" dirty="0">
              <a:solidFill>
                <a:prstClr val="white"/>
              </a:solidFill>
              <a:latin typeface="Calibri" panose="020F0502020204030204"/>
            </a:endParaRPr>
          </a:p>
          <a:p>
            <a:pPr lvl="1">
              <a:lnSpc>
                <a:spcPct val="107000"/>
              </a:lnSpc>
              <a:spcBef>
                <a:spcPts val="800"/>
              </a:spcBef>
              <a:spcAft>
                <a:spcPts val="400"/>
              </a:spcAft>
              <a:buFont typeface="Wingdings" panose="05000000000000000000" pitchFamily="2" charset="2"/>
              <a:buChar cha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indent="0">
              <a:lnSpc>
                <a:spcPct val="107000"/>
              </a:lnSpc>
              <a:spcBef>
                <a:spcPts val="800"/>
              </a:spcBef>
              <a:spcAft>
                <a:spcPts val="400"/>
              </a:spcAft>
              <a:buNone/>
            </a:pP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F705F268-B090-402C-8699-D1F18BCBF8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4" name="Subtitle 2">
            <a:extLst>
              <a:ext uri="{FF2B5EF4-FFF2-40B4-BE49-F238E27FC236}">
                <a16:creationId xmlns:a16="http://schemas.microsoft.com/office/drawing/2014/main" id="{466306A4-A02C-D126-E26D-9C37CC9C0603}"/>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137720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C30C7-D41B-AB64-D2EF-09F084EBA6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3B5D946-0873-AF99-F407-EBB878423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1" y="-54856"/>
            <a:ext cx="12192846" cy="6857524"/>
          </a:xfrm>
          <a:prstGeom prst="rect">
            <a:avLst/>
          </a:prstGeom>
        </p:spPr>
      </p:pic>
      <p:sp>
        <p:nvSpPr>
          <p:cNvPr id="3" name="Subtitle 2">
            <a:extLst>
              <a:ext uri="{FF2B5EF4-FFF2-40B4-BE49-F238E27FC236}">
                <a16:creationId xmlns:a16="http://schemas.microsoft.com/office/drawing/2014/main" id="{441FEA2B-5118-D113-3834-7CB48121DA6A}"/>
              </a:ext>
            </a:extLst>
          </p:cNvPr>
          <p:cNvSpPr>
            <a:spLocks noGrp="1"/>
          </p:cNvSpPr>
          <p:nvPr>
            <p:ph type="subTitle" idx="4294967295"/>
          </p:nvPr>
        </p:nvSpPr>
        <p:spPr>
          <a:xfrm>
            <a:off x="644768" y="293077"/>
            <a:ext cx="9144000" cy="577714"/>
          </a:xfrm>
        </p:spPr>
        <p:txBody>
          <a:bodyPr>
            <a:normAutofit lnSpcReduction="10000"/>
          </a:bodyPr>
          <a:lstStyle/>
          <a:p>
            <a:pPr marL="0" indent="0">
              <a:buNone/>
            </a:pPr>
            <a:r>
              <a:rPr lang="en-US" sz="3600" b="1" dirty="0">
                <a:solidFill>
                  <a:schemeClr val="bg1"/>
                </a:solidFill>
              </a:rPr>
              <a:t>Judges &amp; Jury</a:t>
            </a:r>
          </a:p>
          <a:p>
            <a:pPr marL="0" indent="0">
              <a:buNone/>
            </a:pPr>
            <a:endParaRPr lang="en-US" sz="3600" b="1" dirty="0">
              <a:solidFill>
                <a:schemeClr val="bg1"/>
              </a:solidFill>
            </a:endParaRPr>
          </a:p>
        </p:txBody>
      </p:sp>
      <p:cxnSp>
        <p:nvCxnSpPr>
          <p:cNvPr id="10" name="Straight Connector 9">
            <a:extLst>
              <a:ext uri="{FF2B5EF4-FFF2-40B4-BE49-F238E27FC236}">
                <a16:creationId xmlns:a16="http://schemas.microsoft.com/office/drawing/2014/main" id="{0B79B9F5-1D0F-28FD-AD46-AE42A33F982D}"/>
              </a:ext>
            </a:extLst>
          </p:cNvPr>
          <p:cNvCxnSpPr>
            <a:cxnSpLocks/>
          </p:cNvCxnSpPr>
          <p:nvPr/>
        </p:nvCxnSpPr>
        <p:spPr>
          <a:xfrm>
            <a:off x="644768" y="812175"/>
            <a:ext cx="8124094" cy="0"/>
          </a:xfrm>
          <a:prstGeom prst="line">
            <a:avLst/>
          </a:prstGeom>
        </p:spPr>
        <p:style>
          <a:lnRef idx="3">
            <a:schemeClr val="accent4"/>
          </a:lnRef>
          <a:fillRef idx="0">
            <a:schemeClr val="accent4"/>
          </a:fillRef>
          <a:effectRef idx="2">
            <a:schemeClr val="accent4"/>
          </a:effectRef>
          <a:fontRef idx="minor">
            <a:schemeClr val="tx1"/>
          </a:fontRef>
        </p:style>
      </p:cxnSp>
      <p:graphicFrame>
        <p:nvGraphicFramePr>
          <p:cNvPr id="4" name="Table 3">
            <a:extLst>
              <a:ext uri="{FF2B5EF4-FFF2-40B4-BE49-F238E27FC236}">
                <a16:creationId xmlns:a16="http://schemas.microsoft.com/office/drawing/2014/main" id="{C600C1B0-8FAF-4113-8AF5-4E9F1B18CEA4}"/>
              </a:ext>
            </a:extLst>
          </p:cNvPr>
          <p:cNvGraphicFramePr>
            <a:graphicFrameLocks noGrp="1"/>
          </p:cNvGraphicFramePr>
          <p:nvPr>
            <p:extLst>
              <p:ext uri="{D42A27DB-BD31-4B8C-83A1-F6EECF244321}">
                <p14:modId xmlns:p14="http://schemas.microsoft.com/office/powerpoint/2010/main" val="2912220972"/>
              </p:ext>
            </p:extLst>
          </p:nvPr>
        </p:nvGraphicFramePr>
        <p:xfrm>
          <a:off x="644768" y="1360199"/>
          <a:ext cx="10515600" cy="3450719"/>
        </p:xfrm>
        <a:graphic>
          <a:graphicData uri="http://schemas.openxmlformats.org/drawingml/2006/table">
            <a:tbl>
              <a:tblPr firstRow="1" firstCol="1" bandRow="1">
                <a:tableStyleId>{91EBBBCC-DAD2-459C-BE2E-F6DE35CF9A28}</a:tableStyleId>
              </a:tblPr>
              <a:tblGrid>
                <a:gridCol w="3505200">
                  <a:extLst>
                    <a:ext uri="{9D8B030D-6E8A-4147-A177-3AD203B41FA5}">
                      <a16:colId xmlns:a16="http://schemas.microsoft.com/office/drawing/2014/main" val="730631175"/>
                    </a:ext>
                  </a:extLst>
                </a:gridCol>
                <a:gridCol w="3505200">
                  <a:extLst>
                    <a:ext uri="{9D8B030D-6E8A-4147-A177-3AD203B41FA5}">
                      <a16:colId xmlns:a16="http://schemas.microsoft.com/office/drawing/2014/main" val="2784353741"/>
                    </a:ext>
                  </a:extLst>
                </a:gridCol>
                <a:gridCol w="3505200">
                  <a:extLst>
                    <a:ext uri="{9D8B030D-6E8A-4147-A177-3AD203B41FA5}">
                      <a16:colId xmlns:a16="http://schemas.microsoft.com/office/drawing/2014/main" val="755584839"/>
                    </a:ext>
                  </a:extLst>
                </a:gridCol>
              </a:tblGrid>
              <a:tr h="0">
                <a:tc>
                  <a:txBody>
                    <a:bodyPr/>
                    <a:lstStyle/>
                    <a:p>
                      <a:pPr marL="0" marR="0">
                        <a:lnSpc>
                          <a:spcPct val="107000"/>
                        </a:lnSpc>
                        <a:spcBef>
                          <a:spcPts val="0"/>
                        </a:spcBef>
                        <a:spcAft>
                          <a:spcPts val="800"/>
                        </a:spcAft>
                      </a:pPr>
                      <a:r>
                        <a:rPr lang="en-US" sz="2400" kern="100">
                          <a:effectLst/>
                        </a:rPr>
                        <a:t>Aspect</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a:effectLst/>
                        </a:rPr>
                        <a:t>Jury</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a:effectLst/>
                        </a:rPr>
                        <a:t>Judges</a:t>
                      </a:r>
                      <a:endParaRPr lang="en-US" sz="2400" kern="10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1921583383"/>
                  </a:ext>
                </a:extLst>
              </a:tr>
              <a:tr h="0">
                <a:tc>
                  <a:txBody>
                    <a:bodyPr/>
                    <a:lstStyle/>
                    <a:p>
                      <a:pPr marL="0" marR="0">
                        <a:lnSpc>
                          <a:spcPct val="107000"/>
                        </a:lnSpc>
                        <a:spcBef>
                          <a:spcPts val="0"/>
                        </a:spcBef>
                        <a:spcAft>
                          <a:spcPts val="800"/>
                        </a:spcAft>
                      </a:pPr>
                      <a:r>
                        <a:rPr lang="en-US" sz="2400" kern="100">
                          <a:effectLst/>
                        </a:rPr>
                        <a:t>Phase Involvement</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a:effectLst/>
                        </a:rPr>
                        <a:t>Early stages (screening, feedback)</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a:effectLst/>
                        </a:rPr>
                        <a:t>Final stages (evaluation, ranking)</a:t>
                      </a:r>
                      <a:endParaRPr lang="en-US" sz="2400" kern="10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2244370793"/>
                  </a:ext>
                </a:extLst>
              </a:tr>
              <a:tr h="0">
                <a:tc>
                  <a:txBody>
                    <a:bodyPr/>
                    <a:lstStyle/>
                    <a:p>
                      <a:pPr marL="0" marR="0">
                        <a:lnSpc>
                          <a:spcPct val="107000"/>
                        </a:lnSpc>
                        <a:spcBef>
                          <a:spcPts val="0"/>
                        </a:spcBef>
                        <a:spcAft>
                          <a:spcPts val="800"/>
                        </a:spcAft>
                      </a:pPr>
                      <a:r>
                        <a:rPr lang="en-US" sz="2400" kern="100">
                          <a:effectLst/>
                        </a:rPr>
                        <a:t>Focus</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a:effectLst/>
                        </a:rPr>
                        <a:t>Rules compliance and guidance</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a:effectLst/>
                        </a:rPr>
                        <a:t>Technical and innovative excellence</a:t>
                      </a:r>
                      <a:endParaRPr lang="en-US" sz="2400" kern="10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1043232098"/>
                  </a:ext>
                </a:extLst>
              </a:tr>
              <a:tr h="0">
                <a:tc>
                  <a:txBody>
                    <a:bodyPr/>
                    <a:lstStyle/>
                    <a:p>
                      <a:pPr marL="0" marR="0">
                        <a:lnSpc>
                          <a:spcPct val="107000"/>
                        </a:lnSpc>
                        <a:spcBef>
                          <a:spcPts val="0"/>
                        </a:spcBef>
                        <a:spcAft>
                          <a:spcPts val="800"/>
                        </a:spcAft>
                      </a:pPr>
                      <a:r>
                        <a:rPr lang="en-US" sz="2400" kern="100">
                          <a:effectLst/>
                        </a:rPr>
                        <a:t>Interaction</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a:effectLst/>
                        </a:rPr>
                        <a:t>Ongoing throughout competition</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a:effectLst/>
                        </a:rPr>
                        <a:t>Primarily during final presentations</a:t>
                      </a:r>
                      <a:endParaRPr lang="en-US" sz="2400" kern="10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1612180990"/>
                  </a:ext>
                </a:extLst>
              </a:tr>
              <a:tr h="0">
                <a:tc>
                  <a:txBody>
                    <a:bodyPr/>
                    <a:lstStyle/>
                    <a:p>
                      <a:pPr marL="0" marR="0">
                        <a:lnSpc>
                          <a:spcPct val="107000"/>
                        </a:lnSpc>
                        <a:spcBef>
                          <a:spcPts val="0"/>
                        </a:spcBef>
                        <a:spcAft>
                          <a:spcPts val="800"/>
                        </a:spcAft>
                      </a:pPr>
                      <a:r>
                        <a:rPr lang="en-US" sz="2400" kern="100">
                          <a:effectLst/>
                        </a:rPr>
                        <a:t>Authority</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a:effectLst/>
                        </a:rPr>
                        <a:t>Shortlisting and disqualification</a:t>
                      </a:r>
                      <a:endParaRPr lang="en-US" sz="2400" kern="100">
                        <a:effectLst/>
                        <a:latin typeface="Aptos"/>
                        <a:ea typeface="Aptos"/>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2400" kern="100" dirty="0">
                          <a:effectLst/>
                        </a:rPr>
                        <a:t>Determining winners and rankings</a:t>
                      </a:r>
                      <a:endParaRPr lang="en-US" sz="2400" kern="100" dirty="0">
                        <a:effectLst/>
                        <a:latin typeface="Aptos"/>
                        <a:ea typeface="Aptos"/>
                        <a:cs typeface="Times New Roman" panose="02020603050405020304" pitchFamily="18" charset="0"/>
                      </a:endParaRPr>
                    </a:p>
                  </a:txBody>
                  <a:tcPr marL="68580" marR="68580" marT="0" marB="0"/>
                </a:tc>
                <a:extLst>
                  <a:ext uri="{0D108BD9-81ED-4DB2-BD59-A6C34878D82A}">
                    <a16:rowId xmlns:a16="http://schemas.microsoft.com/office/drawing/2014/main" val="445602269"/>
                  </a:ext>
                </a:extLst>
              </a:tr>
            </a:tbl>
          </a:graphicData>
        </a:graphic>
      </p:graphicFrame>
      <p:pic>
        <p:nvPicPr>
          <p:cNvPr id="12" name="Picture 11">
            <a:extLst>
              <a:ext uri="{FF2B5EF4-FFF2-40B4-BE49-F238E27FC236}">
                <a16:creationId xmlns:a16="http://schemas.microsoft.com/office/drawing/2014/main" id="{2D45535E-1184-4A72-8AF5-E6CFE22648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95603" y="15810"/>
            <a:ext cx="2904187" cy="1054029"/>
          </a:xfrm>
          <a:prstGeom prst="rect">
            <a:avLst/>
          </a:prstGeom>
        </p:spPr>
      </p:pic>
      <p:sp>
        <p:nvSpPr>
          <p:cNvPr id="5" name="Subtitle 2">
            <a:extLst>
              <a:ext uri="{FF2B5EF4-FFF2-40B4-BE49-F238E27FC236}">
                <a16:creationId xmlns:a16="http://schemas.microsoft.com/office/drawing/2014/main" id="{859872A4-52BA-9CFB-0294-15C945D1BA50}"/>
              </a:ext>
            </a:extLst>
          </p:cNvPr>
          <p:cNvSpPr txBox="1">
            <a:spLocks/>
          </p:cNvSpPr>
          <p:nvPr/>
        </p:nvSpPr>
        <p:spPr>
          <a:xfrm>
            <a:off x="9806521" y="975186"/>
            <a:ext cx="528104" cy="294202"/>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FFC000"/>
                </a:solidFill>
              </a:rPr>
              <a:t>2.0</a:t>
            </a:r>
          </a:p>
        </p:txBody>
      </p:sp>
    </p:spTree>
    <p:extLst>
      <p:ext uri="{BB962C8B-B14F-4D97-AF65-F5344CB8AC3E}">
        <p14:creationId xmlns:p14="http://schemas.microsoft.com/office/powerpoint/2010/main" val="192620674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12059</TotalTime>
  <Words>346</Words>
  <Application>Microsoft Office PowerPoint</Application>
  <PresentationFormat>Widescreen</PresentationFormat>
  <Paragraphs>50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Arial</vt:lpstr>
      <vt:lpstr>Calibri</vt:lpstr>
      <vt:lpstr>Calibri Light</vt:lpstr>
      <vt:lpstr>Wingdings</vt:lpstr>
      <vt:lpstr>1_Office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Abdur Rehman</cp:lastModifiedBy>
  <cp:revision>108</cp:revision>
  <dcterms:created xsi:type="dcterms:W3CDTF">2018-02-18T19:39:47Z</dcterms:created>
  <dcterms:modified xsi:type="dcterms:W3CDTF">2025-10-29T01:34:41Z</dcterms:modified>
</cp:coreProperties>
</file>