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6650D-7B3B-433B-AB75-BCFFE5B7287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36C30F-38C3-4B94-9C42-8F51CF4B8C11}">
      <dgm:prSet custT="1"/>
      <dgm:spPr/>
      <dgm:t>
        <a:bodyPr/>
        <a:lstStyle/>
        <a:p>
          <a:r>
            <a:rPr lang="ko-KR" sz="2000" dirty="0"/>
            <a:t>탁구채로 탁구공을 치면 상대편 탁구대 안으로 한번 튕겨야지 공격으로 인정되며 나머지 경우는 상대방의 점수이다</a:t>
          </a:r>
          <a:endParaRPr lang="en-US" sz="2000" dirty="0"/>
        </a:p>
      </dgm:t>
    </dgm:pt>
    <dgm:pt modelId="{371E2662-DC1C-4EAE-8F8E-02FC89E19C61}" type="parTrans" cxnId="{3E1A1AB3-9B4F-4845-ADCA-F6761CF284B2}">
      <dgm:prSet/>
      <dgm:spPr/>
      <dgm:t>
        <a:bodyPr/>
        <a:lstStyle/>
        <a:p>
          <a:endParaRPr lang="en-US"/>
        </a:p>
      </dgm:t>
    </dgm:pt>
    <dgm:pt modelId="{9529AE05-5E4B-46B4-995B-8F5DC33E6140}" type="sibTrans" cxnId="{3E1A1AB3-9B4F-4845-ADCA-F6761CF284B2}">
      <dgm:prSet/>
      <dgm:spPr/>
      <dgm:t>
        <a:bodyPr/>
        <a:lstStyle/>
        <a:p>
          <a:endParaRPr lang="en-US"/>
        </a:p>
      </dgm:t>
    </dgm:pt>
    <dgm:pt modelId="{EB5FB320-E772-47CC-A905-2F370416A8AD}">
      <dgm:prSet custT="1"/>
      <dgm:spPr/>
      <dgm:t>
        <a:bodyPr/>
        <a:lstStyle/>
        <a:p>
          <a:r>
            <a:rPr lang="ko-KR" sz="2000" dirty="0"/>
            <a:t>내가 고른 경로로 공을 보내 상대방이 못 치게 하는 것이 핵심이며 재미 요소이다 </a:t>
          </a:r>
          <a:endParaRPr lang="en-US" sz="2000" dirty="0"/>
        </a:p>
      </dgm:t>
    </dgm:pt>
    <dgm:pt modelId="{A9B9DFDD-09AC-4853-90E0-D183827EC6B3}" type="parTrans" cxnId="{7A652CA1-5A41-49E0-9FC3-FB9BFF6D9F89}">
      <dgm:prSet/>
      <dgm:spPr/>
      <dgm:t>
        <a:bodyPr/>
        <a:lstStyle/>
        <a:p>
          <a:endParaRPr lang="en-US"/>
        </a:p>
      </dgm:t>
    </dgm:pt>
    <dgm:pt modelId="{86665348-3EF5-4630-A219-D692C9BA837A}" type="sibTrans" cxnId="{7A652CA1-5A41-49E0-9FC3-FB9BFF6D9F89}">
      <dgm:prSet/>
      <dgm:spPr/>
      <dgm:t>
        <a:bodyPr/>
        <a:lstStyle/>
        <a:p>
          <a:endParaRPr lang="en-US"/>
        </a:p>
      </dgm:t>
    </dgm:pt>
    <dgm:pt modelId="{B76E7EC7-CC33-496D-8322-065045B098B8}" type="pres">
      <dgm:prSet presAssocID="{8946650D-7B3B-433B-AB75-BCFFE5B72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4A6728-8B13-48FE-ACAC-2926EC2DF2E7}" type="pres">
      <dgm:prSet presAssocID="{7036C30F-38C3-4B94-9C42-8F51CF4B8C11}" presName="hierRoot1" presStyleCnt="0"/>
      <dgm:spPr/>
    </dgm:pt>
    <dgm:pt modelId="{89123ABA-AF91-4060-8D21-7654A491B752}" type="pres">
      <dgm:prSet presAssocID="{7036C30F-38C3-4B94-9C42-8F51CF4B8C11}" presName="composite" presStyleCnt="0"/>
      <dgm:spPr/>
    </dgm:pt>
    <dgm:pt modelId="{432562FC-DB10-4B80-93E3-5A0EFB21E9EE}" type="pres">
      <dgm:prSet presAssocID="{7036C30F-38C3-4B94-9C42-8F51CF4B8C11}" presName="background" presStyleLbl="node0" presStyleIdx="0" presStyleCnt="2"/>
      <dgm:spPr/>
    </dgm:pt>
    <dgm:pt modelId="{4460B599-BCC5-4191-AA43-640D8B52F45E}" type="pres">
      <dgm:prSet presAssocID="{7036C30F-38C3-4B94-9C42-8F51CF4B8C11}" presName="text" presStyleLbl="fgAcc0" presStyleIdx="0" presStyleCnt="2">
        <dgm:presLayoutVars>
          <dgm:chPref val="3"/>
        </dgm:presLayoutVars>
      </dgm:prSet>
      <dgm:spPr/>
    </dgm:pt>
    <dgm:pt modelId="{FCB03460-7101-4575-97F4-190E558A6F0E}" type="pres">
      <dgm:prSet presAssocID="{7036C30F-38C3-4B94-9C42-8F51CF4B8C11}" presName="hierChild2" presStyleCnt="0"/>
      <dgm:spPr/>
    </dgm:pt>
    <dgm:pt modelId="{F4CA7CBA-8930-4876-9101-8357DDF17C63}" type="pres">
      <dgm:prSet presAssocID="{EB5FB320-E772-47CC-A905-2F370416A8AD}" presName="hierRoot1" presStyleCnt="0"/>
      <dgm:spPr/>
    </dgm:pt>
    <dgm:pt modelId="{7773AD3A-7055-4115-BB55-F8CB8092817A}" type="pres">
      <dgm:prSet presAssocID="{EB5FB320-E772-47CC-A905-2F370416A8AD}" presName="composite" presStyleCnt="0"/>
      <dgm:spPr/>
    </dgm:pt>
    <dgm:pt modelId="{FC26BF56-7D65-4169-8F8E-1277692A1422}" type="pres">
      <dgm:prSet presAssocID="{EB5FB320-E772-47CC-A905-2F370416A8AD}" presName="background" presStyleLbl="node0" presStyleIdx="1" presStyleCnt="2"/>
      <dgm:spPr/>
    </dgm:pt>
    <dgm:pt modelId="{855CC16F-8413-48E9-9635-4EBB19229179}" type="pres">
      <dgm:prSet presAssocID="{EB5FB320-E772-47CC-A905-2F370416A8AD}" presName="text" presStyleLbl="fgAcc0" presStyleIdx="1" presStyleCnt="2">
        <dgm:presLayoutVars>
          <dgm:chPref val="3"/>
        </dgm:presLayoutVars>
      </dgm:prSet>
      <dgm:spPr/>
    </dgm:pt>
    <dgm:pt modelId="{7D4640F6-7065-4DF9-9EEF-BA31AAD24604}" type="pres">
      <dgm:prSet presAssocID="{EB5FB320-E772-47CC-A905-2F370416A8AD}" presName="hierChild2" presStyleCnt="0"/>
      <dgm:spPr/>
    </dgm:pt>
  </dgm:ptLst>
  <dgm:cxnLst>
    <dgm:cxn modelId="{95013A21-FA9C-47D8-A06C-EC17427CB88C}" type="presOf" srcId="{EB5FB320-E772-47CC-A905-2F370416A8AD}" destId="{855CC16F-8413-48E9-9635-4EBB19229179}" srcOrd="0" destOrd="0" presId="urn:microsoft.com/office/officeart/2005/8/layout/hierarchy1"/>
    <dgm:cxn modelId="{C7B33B5A-307C-4710-B935-CF1C087FC5F8}" type="presOf" srcId="{7036C30F-38C3-4B94-9C42-8F51CF4B8C11}" destId="{4460B599-BCC5-4191-AA43-640D8B52F45E}" srcOrd="0" destOrd="0" presId="urn:microsoft.com/office/officeart/2005/8/layout/hierarchy1"/>
    <dgm:cxn modelId="{D7E89691-7D76-4C35-8F67-C0604A357DDC}" type="presOf" srcId="{8946650D-7B3B-433B-AB75-BCFFE5B72878}" destId="{B76E7EC7-CC33-496D-8322-065045B098B8}" srcOrd="0" destOrd="0" presId="urn:microsoft.com/office/officeart/2005/8/layout/hierarchy1"/>
    <dgm:cxn modelId="{7A652CA1-5A41-49E0-9FC3-FB9BFF6D9F89}" srcId="{8946650D-7B3B-433B-AB75-BCFFE5B72878}" destId="{EB5FB320-E772-47CC-A905-2F370416A8AD}" srcOrd="1" destOrd="0" parTransId="{A9B9DFDD-09AC-4853-90E0-D183827EC6B3}" sibTransId="{86665348-3EF5-4630-A219-D692C9BA837A}"/>
    <dgm:cxn modelId="{3E1A1AB3-9B4F-4845-ADCA-F6761CF284B2}" srcId="{8946650D-7B3B-433B-AB75-BCFFE5B72878}" destId="{7036C30F-38C3-4B94-9C42-8F51CF4B8C11}" srcOrd="0" destOrd="0" parTransId="{371E2662-DC1C-4EAE-8F8E-02FC89E19C61}" sibTransId="{9529AE05-5E4B-46B4-995B-8F5DC33E6140}"/>
    <dgm:cxn modelId="{AAACE749-A3CA-44EC-A25A-1DB58293642E}" type="presParOf" srcId="{B76E7EC7-CC33-496D-8322-065045B098B8}" destId="{B44A6728-8B13-48FE-ACAC-2926EC2DF2E7}" srcOrd="0" destOrd="0" presId="urn:microsoft.com/office/officeart/2005/8/layout/hierarchy1"/>
    <dgm:cxn modelId="{2B661C6C-D17F-4175-9ABA-4C8037BCA5D7}" type="presParOf" srcId="{B44A6728-8B13-48FE-ACAC-2926EC2DF2E7}" destId="{89123ABA-AF91-4060-8D21-7654A491B752}" srcOrd="0" destOrd="0" presId="urn:microsoft.com/office/officeart/2005/8/layout/hierarchy1"/>
    <dgm:cxn modelId="{7FFEF1B7-094F-430A-B848-EAC80CDFB408}" type="presParOf" srcId="{89123ABA-AF91-4060-8D21-7654A491B752}" destId="{432562FC-DB10-4B80-93E3-5A0EFB21E9EE}" srcOrd="0" destOrd="0" presId="urn:microsoft.com/office/officeart/2005/8/layout/hierarchy1"/>
    <dgm:cxn modelId="{592F605C-DAF4-4D90-9416-5BB226B09103}" type="presParOf" srcId="{89123ABA-AF91-4060-8D21-7654A491B752}" destId="{4460B599-BCC5-4191-AA43-640D8B52F45E}" srcOrd="1" destOrd="0" presId="urn:microsoft.com/office/officeart/2005/8/layout/hierarchy1"/>
    <dgm:cxn modelId="{658C4F33-7998-480B-A48A-75F095F74078}" type="presParOf" srcId="{B44A6728-8B13-48FE-ACAC-2926EC2DF2E7}" destId="{FCB03460-7101-4575-97F4-190E558A6F0E}" srcOrd="1" destOrd="0" presId="urn:microsoft.com/office/officeart/2005/8/layout/hierarchy1"/>
    <dgm:cxn modelId="{885B6C56-C4D1-4A89-AD93-61C6AB895AC3}" type="presParOf" srcId="{B76E7EC7-CC33-496D-8322-065045B098B8}" destId="{F4CA7CBA-8930-4876-9101-8357DDF17C63}" srcOrd="1" destOrd="0" presId="urn:microsoft.com/office/officeart/2005/8/layout/hierarchy1"/>
    <dgm:cxn modelId="{62B4CB77-3AA0-4D1C-882D-A88492CAE9CF}" type="presParOf" srcId="{F4CA7CBA-8930-4876-9101-8357DDF17C63}" destId="{7773AD3A-7055-4115-BB55-F8CB8092817A}" srcOrd="0" destOrd="0" presId="urn:microsoft.com/office/officeart/2005/8/layout/hierarchy1"/>
    <dgm:cxn modelId="{FE2BD960-A8F1-4175-A0DD-0C06DB63680C}" type="presParOf" srcId="{7773AD3A-7055-4115-BB55-F8CB8092817A}" destId="{FC26BF56-7D65-4169-8F8E-1277692A1422}" srcOrd="0" destOrd="0" presId="urn:microsoft.com/office/officeart/2005/8/layout/hierarchy1"/>
    <dgm:cxn modelId="{3582D2AF-F4F5-4A38-A710-20B5F5E12494}" type="presParOf" srcId="{7773AD3A-7055-4115-BB55-F8CB8092817A}" destId="{855CC16F-8413-48E9-9635-4EBB19229179}" srcOrd="1" destOrd="0" presId="urn:microsoft.com/office/officeart/2005/8/layout/hierarchy1"/>
    <dgm:cxn modelId="{C65944E0-FE61-4E78-8ED4-B771DF80BDA0}" type="presParOf" srcId="{F4CA7CBA-8930-4876-9101-8357DDF17C63}" destId="{7D4640F6-7065-4DF9-9EEF-BA31AAD246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562FC-DB10-4B80-93E3-5A0EFB21E9EE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0B599-BCC5-4191-AA43-640D8B52F45E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탁구채로 탁구공을 치면 상대편 탁구대 안으로 한번 튕겨야지 공격으로 인정되며 나머지 경우는 상대방의 점수이다</a:t>
          </a:r>
          <a:endParaRPr lang="en-US" sz="2000" kern="1200" dirty="0"/>
        </a:p>
      </dsp:txBody>
      <dsp:txXfrm>
        <a:off x="696297" y="538547"/>
        <a:ext cx="4171627" cy="2590157"/>
      </dsp:txXfrm>
    </dsp:sp>
    <dsp:sp modelId="{FC26BF56-7D65-4169-8F8E-1277692A142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CC16F-8413-48E9-9635-4EBB1922917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내가 고른 경로로 공을 보내 상대방이 못 치게 하는 것이 핵심이며 재미 요소이다 </a:t>
          </a:r>
          <a:endParaRPr lang="en-US" sz="2000" kern="1200" dirty="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B7B78-785B-F8B3-271B-6C44423AF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4D0B1D-1ECF-16A1-67EB-4363A3AD6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B0ED9-B2D2-26D2-85E4-668E23F8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46DBB-523F-F242-D78B-6779B980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71CEE-0DC3-E02C-9092-13F8DF83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1E24A-361E-CBE8-27FA-6BE55F7E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4DF69E-5116-5081-C542-E0DB8BE40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3F86F-B98B-1621-CFF7-4EDF5A9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3328-89F8-F15E-568C-570D9CC0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DFF3D-261B-7FD2-DD33-4A6F2134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D69059-C4AC-F3E7-2ACF-DD633F153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EB2D3-FC42-3A8C-0D63-1A689F91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421E-1EAC-0D93-300B-335EE091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1B0D1-B26E-F90F-8F23-FC28032F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F9801-8DCB-342E-ABCE-4CE6EE6E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2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2023-10-14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6018-8244-65E2-3708-768F9BAC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C4DCC-F541-11C8-94BE-401C778C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3476-C79A-A373-B279-AA815175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9CF19-8A4E-59FA-F00B-86390907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832F2-46A5-A172-A8D6-803E42AF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7E885-17CC-97B0-F1EC-829CC755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697B7-8955-596A-70C1-D8E03EAE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39EC8-F679-1285-D93D-59A00DAB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BA0C9-60F2-7E32-FF62-FFFD3EE3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F4FAB-4601-F379-FA8F-8D205471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E5973-BB6A-06DC-F6FE-A1411AF5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5D059-65B1-4C4E-EF41-CC8DE00DC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82004-372B-AC7E-9CC6-F385F57A8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10731-540F-E371-1ADC-B90F4291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97881-CA07-9CE0-8E27-FE49E137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7800F-8CA5-8B55-261F-0589FD07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B1462-5565-087C-D293-326D804A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84D4C-53B5-464F-6DEC-174E8D4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675B8-9F22-0CC4-1462-5A2034401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54210-D3CB-B070-24E3-F5A0EFE39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300A4E-B500-5175-1637-69D72B2BA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A50F2E-B249-76BE-FE4E-E3072AE0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E51DE-983F-01C9-5F87-49DBB448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6AD8C-2719-ABAE-381E-9814405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AFC8-5396-C3BE-D4FD-7F551474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57C6B-CAC2-B6C9-3A28-3BC3CE88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3C4F4-1294-08C3-D23B-5D46FDCB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E30F4-7062-083C-AB16-50C1D880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69CA29-A482-4B74-415F-B43EE335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AED835-0386-7663-A055-4DCB93F4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EF102-70E4-519B-FFF6-CBF6E626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EBE94-3D73-0477-4989-FCB6B88F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A9DFE-CCF7-6801-B782-4540E251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AFE9D-C791-86DE-868B-4471351F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0E87F-814D-96F7-4A2E-DA2C2DCB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69FDB-B696-E6ED-4E40-28B3C5A7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268DE-165F-A1F8-BA92-FFE431D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4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D2E7-3B3F-B11D-9CCE-4B3FDF68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7AE16-00BA-0DEC-1BC3-D644E7E1D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78961-156C-9212-2414-B06E7E30B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BC1B9-4826-F94E-AA08-EBD1F2D0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5C83A-5898-E5C3-009F-DB934F88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4FE5C-DF28-E011-89A4-DAEC7B32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9A3C18-4E17-FF64-28BF-84E04294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2FA8E-4A63-A947-E606-E4AB6452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AE248-9C36-65E1-CF59-F0583A978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AE75-47C9-4277-B858-4C5A1A673C3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CE43C-305D-9C84-B4A1-742FA0201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1D875-F1DE-6FDB-D8CB-8E42EF7D3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6399-4CFD-4769-AE00-8C4B73A6E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5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2023-10-14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72803F-987B-1F7D-4AE6-1DA5D0B5A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2D </a:t>
            </a:r>
            <a:r>
              <a:rPr lang="ko-KR" altLang="en-US" sz="4800" dirty="0"/>
              <a:t>게임 프로그래밍 </a:t>
            </a:r>
            <a:br>
              <a:rPr lang="en-US" altLang="ko-KR" sz="4800" dirty="0"/>
            </a:br>
            <a:r>
              <a:rPr lang="ko-KR" altLang="en-US" sz="4800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75B1D-54EB-9CFA-8CB1-80D2C230B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2019182010 </a:t>
            </a:r>
            <a:r>
              <a:rPr lang="ko-KR" altLang="en-US" dirty="0"/>
              <a:t>김윤구</a:t>
            </a:r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620248A4-5C15-7FFE-77BB-080DCB41B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2" r="3364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ADA9D9-40DE-1183-920F-4F5558FF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게임 컨셉 </a:t>
            </a:r>
            <a:r>
              <a:rPr lang="en-US" altLang="ko-KR" sz="4800"/>
              <a:t>– </a:t>
            </a:r>
            <a:r>
              <a:rPr lang="ko-KR" altLang="en-US" sz="4800"/>
              <a:t>탁구</a:t>
            </a:r>
            <a:r>
              <a:rPr lang="en-US" altLang="ko-KR" sz="4800"/>
              <a:t>(Table</a:t>
            </a:r>
            <a:r>
              <a:rPr lang="ko-KR" altLang="en-US" sz="4800"/>
              <a:t> </a:t>
            </a:r>
            <a:r>
              <a:rPr lang="en-US" altLang="ko-KR" sz="4800"/>
              <a:t>Tennis)</a:t>
            </a:r>
            <a:endParaRPr lang="ko-KR" alt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8A9DAEE-E36A-7849-B26B-4D607410F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8950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14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63F547-D24E-6F08-3B9C-81C9737A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/>
              <a:t>예상 게임 진행 흐름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51331-6794-5E04-91AC-9B80564D5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54" y="2001536"/>
            <a:ext cx="5551714" cy="464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98CF9-0245-BBDA-81CA-4B6B162C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8" y="2402019"/>
            <a:ext cx="6639024" cy="3319512"/>
          </a:xfrm>
          <a:prstGeom prst="rect">
            <a:avLst/>
          </a:prstGeom>
        </p:spPr>
      </p:pic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EB86E497-944A-1854-DF85-4A3EB37A2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1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C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46DA12-C167-DE7E-5C50-09B10C9D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예상 게임 진행 흐름</a:t>
            </a:r>
          </a:p>
        </p:txBody>
      </p:sp>
      <p:pic>
        <p:nvPicPr>
          <p:cNvPr id="5" name="내용 개체 틀 4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3161A7AC-626D-DFE8-8CFC-3F2AE228D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27" t="18986" r="25289" b="6263"/>
          <a:stretch/>
        </p:blipFill>
        <p:spPr>
          <a:xfrm>
            <a:off x="4207933" y="1153951"/>
            <a:ext cx="7347537" cy="45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51106" y="536291"/>
            <a:ext cx="4924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2571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45142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2177141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90285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3628568" algn="l" defTabSz="1451427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4354281" algn="l" defTabSz="1451427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5079995" algn="l" defTabSz="1451427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5805708" algn="l" defTabSz="1451427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PROJECT TIMELINE 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28000" y="1028733"/>
            <a:ext cx="873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498904" y="6570056"/>
            <a:ext cx="2133600" cy="274637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96759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9351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290278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38703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4837970" algn="l" defTabSz="1935188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5805563" algn="l" defTabSz="1935188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6773157" algn="l" defTabSz="1935188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7740750" algn="l" defTabSz="1935188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C82550BB-4F51-4C35-83B8-3CA1A701FA2C}" type="slidenum">
              <a:rPr lang="ko-KR" altLang="en-US" sz="900"/>
              <a:pPr>
                <a:defRPr/>
              </a:pPr>
              <a:t>5</a:t>
            </a:fld>
            <a:endParaRPr lang="ko-KR" altLang="en-US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31229-CC7C-B18C-D309-C236A3782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66689"/>
              </p:ext>
            </p:extLst>
          </p:nvPr>
        </p:nvGraphicFramePr>
        <p:xfrm>
          <a:off x="1751106" y="1521175"/>
          <a:ext cx="8736000" cy="4396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3432">
                  <a:extLst>
                    <a:ext uri="{9D8B030D-6E8A-4147-A177-3AD203B41FA5}">
                      <a16:colId xmlns:a16="http://schemas.microsoft.com/office/drawing/2014/main" val="1757719717"/>
                    </a:ext>
                  </a:extLst>
                </a:gridCol>
                <a:gridCol w="6892568">
                  <a:extLst>
                    <a:ext uri="{9D8B030D-6E8A-4147-A177-3AD203B41FA5}">
                      <a16:colId xmlns:a16="http://schemas.microsoft.com/office/drawing/2014/main" val="4020280119"/>
                    </a:ext>
                  </a:extLst>
                </a:gridCol>
              </a:tblGrid>
              <a:tr h="54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1</a:t>
                      </a:r>
                      <a:r>
                        <a:rPr lang="ko-KR" altLang="en-US" sz="18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탁구에 대한 자료 수집 및 관련 이미지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리소스 모으기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3365"/>
                  </a:ext>
                </a:extLst>
              </a:tr>
              <a:tr h="54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2</a:t>
                      </a:r>
                      <a:r>
                        <a:rPr lang="ko-KR" altLang="en-US" sz="18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탁구대 및 마우스 커서 대신 탁구채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38132"/>
                  </a:ext>
                </a:extLst>
              </a:tr>
              <a:tr h="54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3</a:t>
                      </a:r>
                      <a:r>
                        <a:rPr lang="ko-KR" altLang="en-US" sz="18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핑퐁 게임처럼 간단한 충돌 처리만 하는 게임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2047"/>
                  </a:ext>
                </a:extLst>
              </a:tr>
              <a:tr h="54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4</a:t>
                      </a:r>
                      <a:r>
                        <a:rPr lang="ko-KR" altLang="en-US" sz="18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탁구의 룰에 따른 탁구 게임 재현해보기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57688"/>
                  </a:ext>
                </a:extLst>
              </a:tr>
              <a:tr h="54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5</a:t>
                      </a:r>
                      <a:r>
                        <a:rPr lang="ko-KR" altLang="en-US" sz="18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탁구에 여러 스핀이나 각도에 따른 기술들 찾아보기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50116"/>
                  </a:ext>
                </a:extLst>
              </a:tr>
              <a:tr h="54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6</a:t>
                      </a:r>
                      <a:r>
                        <a:rPr lang="ko-KR" altLang="en-US" sz="18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기존 탁구 게임에 </a:t>
                      </a: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주차에 찾은 기술들을 넣어보기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47420"/>
                  </a:ext>
                </a:extLst>
              </a:tr>
              <a:tr h="54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7</a:t>
                      </a:r>
                      <a:r>
                        <a:rPr lang="ko-KR" altLang="en-US" sz="18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탁구대 앞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뒷면에 따른 차별 점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966"/>
                  </a:ext>
                </a:extLst>
              </a:tr>
              <a:tr h="54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8</a:t>
                      </a:r>
                      <a:r>
                        <a:rPr lang="ko-KR" altLang="en-US" sz="18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완성 및 다듬기 그리고 최종 발표 준비하기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3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42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08F3A3-8D2F-2E12-6E00-F164D09F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FAC1E-0EE4-896E-250F-36E681CD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게임 목표 및 규칙 설정</a:t>
            </a:r>
            <a:r>
              <a:rPr lang="en-US" altLang="ko-KR" sz="2000" dirty="0"/>
              <a:t>: </a:t>
            </a:r>
            <a:r>
              <a:rPr lang="ko-KR" altLang="en-US" sz="2000" dirty="0"/>
              <a:t>게임의 목표와 규칙을 확실히 정의</a:t>
            </a:r>
            <a:r>
              <a:rPr lang="en-US" altLang="ko-KR" sz="2000" dirty="0"/>
              <a:t>. </a:t>
            </a:r>
            <a:r>
              <a:rPr lang="ko-KR" altLang="en-US" sz="2000" dirty="0"/>
              <a:t>탁구 게임의 규칙을 재현하고 어떤 스타일의 게임을 개발할 것인지 결정 </a:t>
            </a:r>
            <a:r>
              <a:rPr lang="en-US" altLang="ko-KR" sz="2000" dirty="0"/>
              <a:t>– </a:t>
            </a:r>
            <a:r>
              <a:rPr lang="ko-KR" altLang="en-US" sz="2000" dirty="0"/>
              <a:t>우리가 아는 탁구 규칙을 최대한 따를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컨트롤 및 물리 엔진</a:t>
            </a:r>
            <a:r>
              <a:rPr lang="en-US" altLang="ko-KR" sz="2000" dirty="0"/>
              <a:t>: 2D </a:t>
            </a:r>
            <a:r>
              <a:rPr lang="ko-KR" altLang="en-US" sz="2000" dirty="0"/>
              <a:t>탁구 게임의 핵심은 탁구 공과 탁구채들의 물리 엔진이다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어떻게 구현할 것인지 고민해야 한다</a:t>
            </a:r>
            <a:r>
              <a:rPr lang="en-US" altLang="ko-KR" sz="2000" dirty="0"/>
              <a:t>. – </a:t>
            </a:r>
            <a:r>
              <a:rPr lang="ko-KR" altLang="en-US" sz="2000" dirty="0"/>
              <a:t>마우스 조작을 통한 게임을 구현할 것이다</a:t>
            </a:r>
            <a:r>
              <a:rPr lang="en-US" altLang="ko-KR" sz="2000" dirty="0"/>
              <a:t>.  </a:t>
            </a:r>
            <a:r>
              <a:rPr lang="ko-KR" altLang="en-US" sz="2000" dirty="0"/>
              <a:t>즉 마우스가 탁구채 역할을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그래픽 및 아트 스타일</a:t>
            </a:r>
            <a:r>
              <a:rPr lang="en-US" altLang="ko-KR" sz="2000" dirty="0"/>
              <a:t>: 2D </a:t>
            </a:r>
            <a:r>
              <a:rPr lang="ko-KR" altLang="en-US" sz="2000" dirty="0"/>
              <a:t>게임의 시각적 요소</a:t>
            </a:r>
            <a:r>
              <a:rPr lang="en-US" altLang="ko-KR" sz="2000" dirty="0"/>
              <a:t> – </a:t>
            </a:r>
            <a:r>
              <a:rPr lang="ko-KR" altLang="en-US" sz="2000" dirty="0"/>
              <a:t>위 </a:t>
            </a:r>
            <a:r>
              <a:rPr lang="en-US" altLang="ko-KR" sz="2000" dirty="0"/>
              <a:t>4</a:t>
            </a:r>
            <a:r>
              <a:rPr lang="ko-KR" altLang="en-US" sz="2000" dirty="0"/>
              <a:t>번 </a:t>
            </a:r>
            <a:r>
              <a:rPr lang="en-US" altLang="ko-KR" sz="2000" dirty="0"/>
              <a:t>ppt</a:t>
            </a:r>
            <a:r>
              <a:rPr lang="ko-KR" altLang="en-US" sz="2000" dirty="0"/>
              <a:t>에서 봤던 이미지를 주로 사용할 것 같다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저장 및 랭킹 시스템</a:t>
            </a:r>
            <a:r>
              <a:rPr lang="en-US" altLang="ko-KR" sz="2000" dirty="0"/>
              <a:t>: </a:t>
            </a:r>
            <a:r>
              <a:rPr lang="ko-KR" altLang="en-US" sz="2000" dirty="0"/>
              <a:t>게임 내에서 플레이어의 진행과 성과를 저장하고 랭킹 시스템을 구현하여 경쟁 요소를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일정 점수를 내면 기록이 되고 다시 게임 초기화 시키기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2E71BC-34F7-B63C-5D1C-A98663C2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41960-2506-4DC9-8A97-03038466836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249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나눔고딕</vt:lpstr>
      <vt:lpstr>나눔바른고딕</vt:lpstr>
      <vt:lpstr>맑은 고딕</vt:lpstr>
      <vt:lpstr>Arial</vt:lpstr>
      <vt:lpstr>Office 테마</vt:lpstr>
      <vt:lpstr>Office 테마</vt:lpstr>
      <vt:lpstr>2D 게임 프로그래밍  프로젝트</vt:lpstr>
      <vt:lpstr>게임 컨셉 – 탁구(Table Tennis)</vt:lpstr>
      <vt:lpstr>예상 게임 진행 흐름</vt:lpstr>
      <vt:lpstr>예상 게임 진행 흐름</vt:lpstr>
      <vt:lpstr>PowerPoint 프레젠테이션</vt:lpstr>
      <vt:lpstr>게임 기획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 프로젝트</dc:title>
  <dc:creator>김윤구(2019182010)</dc:creator>
  <cp:lastModifiedBy>김윤구(2019182010)</cp:lastModifiedBy>
  <cp:revision>7</cp:revision>
  <dcterms:created xsi:type="dcterms:W3CDTF">2023-10-14T14:32:53Z</dcterms:created>
  <dcterms:modified xsi:type="dcterms:W3CDTF">2023-10-14T15:49:28Z</dcterms:modified>
</cp:coreProperties>
</file>