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3"/>
    <p:sldId id="261" r:id="rId4"/>
    <p:sldId id="259" r:id="rId5"/>
    <p:sldId id="262" r:id="rId6"/>
    <p:sldId id="264" r:id="rId7"/>
    <p:sldId id="265" r:id="rId8"/>
    <p:sldId id="267" r:id="rId9"/>
    <p:sldId id="268" r:id="rId10"/>
    <p:sldId id="269" r:id="rId11"/>
    <p:sldId id="270" r:id="rId12"/>
    <p:sldId id="274" r:id="rId13"/>
    <p:sldId id="272" r:id="rId14"/>
    <p:sldId id="271" r:id="rId15"/>
    <p:sldId id="27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2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OL-MAPCACHE2"/>
          <p:cNvPicPr>
            <a:picLocks noChangeAspect="1"/>
          </p:cNvPicPr>
          <p:nvPr/>
        </p:nvPicPr>
        <p:blipFill>
          <a:blip r:embed="rId1"/>
          <a:srcRect l="3746" t="15133" r="29860" b="16929"/>
          <a:stretch>
            <a:fillRect/>
          </a:stretch>
        </p:blipFill>
        <p:spPr>
          <a:xfrm>
            <a:off x="-17145" y="762000"/>
            <a:ext cx="12266930" cy="60020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8735" y="4445"/>
            <a:ext cx="12287250" cy="833120"/>
          </a:xfrm>
          <a:prstGeom prst="rect">
            <a:avLst/>
          </a:prstGeom>
          <a:solidFill>
            <a:srgbClr val="2FBDD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239010" y="3850640"/>
            <a:ext cx="9530080" cy="1938020"/>
            <a:chOff x="2686" y="6426"/>
            <a:chExt cx="15008" cy="3052"/>
          </a:xfrm>
        </p:grpSpPr>
        <p:sp>
          <p:nvSpPr>
            <p:cNvPr id="17" name="同侧圆角矩形 16"/>
            <p:cNvSpPr/>
            <p:nvPr/>
          </p:nvSpPr>
          <p:spPr>
            <a:xfrm rot="16200000">
              <a:off x="6186" y="2927"/>
              <a:ext cx="3051" cy="10051"/>
            </a:xfrm>
            <a:prstGeom prst="round2SameRect">
              <a:avLst>
                <a:gd name="adj1" fmla="val 21599"/>
                <a:gd name="adj2" fmla="val 0"/>
              </a:avLst>
            </a:prstGeom>
            <a:solidFill>
              <a:srgbClr val="125A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986" y="6426"/>
              <a:ext cx="14708" cy="30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120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ea"/>
                  <a:ea typeface="+mj-ea"/>
                </a:rPr>
                <a:t>基础实例</a:t>
              </a:r>
              <a:r>
                <a:rPr lang="zh-CN" altLang="en-US" sz="1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详解</a:t>
              </a:r>
              <a:endParaRPr lang="zh-CN" altLang="en-US" sz="1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3520" y="1095375"/>
            <a:ext cx="10413365" cy="2091690"/>
            <a:chOff x="1314" y="1532"/>
            <a:chExt cx="16399" cy="3294"/>
          </a:xfrm>
        </p:grpSpPr>
        <p:sp>
          <p:nvSpPr>
            <p:cNvPr id="10" name="文本框 9"/>
            <p:cNvSpPr txBox="1"/>
            <p:nvPr/>
          </p:nvSpPr>
          <p:spPr>
            <a:xfrm>
              <a:off x="4569" y="1532"/>
              <a:ext cx="13145" cy="32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altLang="zh-CN" sz="13000" i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125A6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Impact" panose="020B0806030902050204" charset="0"/>
                  <a:ea typeface="Cambria Math" panose="02040503050406030204" charset="0"/>
                  <a:cs typeface="Impact" panose="020B0806030902050204" charset="0"/>
                </a:rPr>
                <a:t>OpenLayers</a:t>
              </a:r>
              <a:endParaRPr lang="en-US" altLang="zh-CN" sz="13000" i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125A6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charset="0"/>
                <a:ea typeface="Cambria Math" panose="02040503050406030204" charset="0"/>
                <a:cs typeface="Impact" panose="020B0806030902050204" charset="0"/>
              </a:endParaRPr>
            </a:p>
          </p:txBody>
        </p:sp>
        <p:pic>
          <p:nvPicPr>
            <p:cNvPr id="12" name="图片 11" descr="openlayers icon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14" y="1532"/>
              <a:ext cx="3255" cy="325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-38735" y="6018530"/>
            <a:ext cx="12287250" cy="833120"/>
          </a:xfrm>
          <a:prstGeom prst="rect">
            <a:avLst/>
          </a:prstGeom>
          <a:solidFill>
            <a:srgbClr val="2FBDD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18</a:t>
            </a:r>
            <a:r>
              <a:rPr>
                <a:sym typeface="+mn-ea"/>
              </a:rPr>
              <a:t>：自定义概览(鹰眼)控件</a:t>
            </a:r>
            <a:endParaRPr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81075" y="2185670"/>
            <a:ext cx="10418445" cy="413893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16" name="圆角矩形 15"/>
          <p:cNvSpPr/>
          <p:nvPr/>
        </p:nvSpPr>
        <p:spPr>
          <a:xfrm>
            <a:off x="1344930" y="2926080"/>
            <a:ext cx="2790825" cy="31889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layers:ol.layer.Tile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490980" y="3858895"/>
            <a:ext cx="2497455" cy="14757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ol.source.OSM()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592060" y="3775710"/>
            <a:ext cx="3680460" cy="8159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r>
              <a:rPr lang="en-US" altLang="zh-CN" sz="1600">
                <a:solidFill>
                  <a:srgbClr val="FF0000"/>
                </a:solidFill>
              </a:rPr>
              <a:t>controls:+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ol.control.OverviewMap()</a:t>
            </a:r>
            <a:endParaRPr lang="en-US" altLang="zh-CN" sz="16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680585" y="3469005"/>
            <a:ext cx="2449195" cy="10204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ol.view.options</a:t>
            </a:r>
            <a:endParaRPr lang="en-US" altLang="zh-CN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592060" y="3204845"/>
            <a:ext cx="3680460" cy="447675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509770" y="2926080"/>
            <a:ext cx="2790825" cy="2871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view:ol.view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680585" y="3890010"/>
            <a:ext cx="2449195" cy="17602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ol.view.options</a:t>
            </a:r>
            <a:endParaRPr lang="en-US" altLang="zh-CN"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592060" y="4867275"/>
            <a:ext cx="3680460" cy="7829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r>
              <a:rPr lang="en-US" altLang="zh-CN" sz="1600">
                <a:solidFill>
                  <a:srgbClr val="FF0000"/>
                </a:solidFill>
              </a:rPr>
              <a:t>interactions:+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ol.interaction.DragRotateAndZoom()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19</a:t>
            </a:r>
            <a:r>
              <a:rPr lang="zh-CN" altLang="en-US" b="1">
                <a:sym typeface="+mn-ea"/>
              </a:rPr>
              <a:t>：鼠标位置控件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19</a:t>
            </a:r>
            <a:r>
              <a:rPr>
                <a:sym typeface="+mn-ea"/>
              </a:rPr>
              <a:t>：</a:t>
            </a:r>
            <a:r>
              <a:rPr>
                <a:sym typeface="+mn-ea"/>
              </a:rPr>
              <a:t>鼠标位置控件</a:t>
            </a:r>
            <a:endParaRPr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81075" y="2185670"/>
            <a:ext cx="10418445" cy="413893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16" name="圆角矩形 15"/>
          <p:cNvSpPr/>
          <p:nvPr/>
        </p:nvSpPr>
        <p:spPr>
          <a:xfrm>
            <a:off x="1344930" y="2926080"/>
            <a:ext cx="2790825" cy="31889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layers:ol.layer.Tile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490980" y="3858895"/>
            <a:ext cx="2497455" cy="14757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ol.source.OSM()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592060" y="4361815"/>
            <a:ext cx="3680460" cy="8159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r>
              <a:rPr lang="en-US" altLang="zh-CN" sz="1600">
                <a:solidFill>
                  <a:srgbClr val="FF0000"/>
                </a:solidFill>
              </a:rPr>
              <a:t>controls:+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ol.control.MousePosition()</a:t>
            </a:r>
            <a:endParaRPr lang="en-US" altLang="zh-CN" sz="16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680585" y="3469005"/>
            <a:ext cx="2449195" cy="10204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ol.view.options</a:t>
            </a:r>
            <a:endParaRPr lang="en-US" altLang="zh-CN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592060" y="3204845"/>
            <a:ext cx="3680460" cy="447675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509770" y="2926080"/>
            <a:ext cx="2790825" cy="2871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view:ol.view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680585" y="3890010"/>
            <a:ext cx="2449195" cy="17602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ol.view.options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20</a:t>
            </a:r>
            <a:r>
              <a:rPr lang="zh-CN" altLang="en-US" b="1">
                <a:sym typeface="+mn-ea"/>
              </a:rPr>
              <a:t>：缩放滑块控件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20</a:t>
            </a:r>
            <a:r>
              <a:rPr>
                <a:sym typeface="+mn-ea"/>
              </a:rPr>
              <a:t>：</a:t>
            </a:r>
            <a:r>
              <a:rPr>
                <a:sym typeface="+mn-ea"/>
              </a:rPr>
              <a:t>缩放滑块控件</a:t>
            </a:r>
            <a:endParaRPr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81075" y="2185670"/>
            <a:ext cx="10418445" cy="413893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16" name="圆角矩形 15"/>
          <p:cNvSpPr/>
          <p:nvPr/>
        </p:nvSpPr>
        <p:spPr>
          <a:xfrm>
            <a:off x="1344930" y="2926080"/>
            <a:ext cx="2790825" cy="31889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layers:ol.layer.Tile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490980" y="3858895"/>
            <a:ext cx="2497455" cy="14757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ol.source.OSM()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592060" y="4112260"/>
            <a:ext cx="3680460" cy="8159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r>
              <a:rPr lang="en-US" altLang="zh-CN" sz="1600">
                <a:solidFill>
                  <a:srgbClr val="FF0000"/>
                </a:solidFill>
              </a:rPr>
              <a:t>controls:+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ol.control.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ZoomSlider()</a:t>
            </a:r>
            <a:endParaRPr lang="en-US" altLang="zh-CN" sz="16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680585" y="3469005"/>
            <a:ext cx="2449195" cy="10204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ol.view.options</a:t>
            </a:r>
            <a:endParaRPr lang="en-US" altLang="zh-CN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592060" y="3204845"/>
            <a:ext cx="3680460" cy="447675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509770" y="2926080"/>
            <a:ext cx="2790825" cy="2871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view:ol.view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680585" y="3890010"/>
            <a:ext cx="2449195" cy="17602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ol.view.options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15</a:t>
            </a:r>
            <a:r>
              <a:rPr lang="zh-CN" altLang="en-US" b="1">
                <a:sym typeface="+mn-ea"/>
              </a:rPr>
              <a:t>：比例尺控件的使用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15</a:t>
            </a:r>
            <a:r>
              <a:rPr>
                <a:sym typeface="+mn-ea"/>
              </a:rPr>
              <a:t>：比例尺控件的使用</a:t>
            </a:r>
            <a:endParaRPr lang="zh-CN" altLang="en-US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81075" y="2185670"/>
            <a:ext cx="10418445" cy="413893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16" name="圆角矩形 15"/>
          <p:cNvSpPr/>
          <p:nvPr/>
        </p:nvSpPr>
        <p:spPr>
          <a:xfrm>
            <a:off x="1344930" y="2926080"/>
            <a:ext cx="2790825" cy="31889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layers:ol.layer.Tile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490980" y="3858895"/>
            <a:ext cx="2497455" cy="2155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ol.source.OSM()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036560" y="3775710"/>
            <a:ext cx="3235960" cy="11925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r>
              <a:rPr lang="en-US" altLang="zh-CN" sz="1600">
                <a:solidFill>
                  <a:srgbClr val="FF0000"/>
                </a:solidFill>
              </a:rPr>
              <a:t>controls:+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ol.control.ScaleLine</a:t>
            </a:r>
            <a:endParaRPr lang="en-US" altLang="zh-CN" sz="16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680585" y="3469005"/>
            <a:ext cx="2449195" cy="10204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ol.view.options</a:t>
            </a:r>
            <a:endParaRPr lang="en-US" altLang="zh-CN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592060" y="3204845"/>
            <a:ext cx="3680460" cy="447675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509770" y="2926080"/>
            <a:ext cx="2790825" cy="2871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view:ol.view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680585" y="3890010"/>
            <a:ext cx="2449195" cy="17602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ol.view.options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15</a:t>
            </a:r>
            <a:r>
              <a:rPr>
                <a:sym typeface="+mn-ea"/>
              </a:rPr>
              <a:t>：比例尺控件的使用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controls</a:t>
            </a:r>
            <a:r>
              <a:t>的用法：</a:t>
            </a:r>
            <a:r>
              <a:rPr lang="en-US" altLang="zh-CN"/>
              <a:t>extend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16</a:t>
            </a:r>
            <a:r>
              <a:rPr lang="zh-CN" altLang="en-US" b="1">
                <a:sym typeface="+mn-ea"/>
              </a:rPr>
              <a:t>：全屏控件的使用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16</a:t>
            </a:r>
            <a:r>
              <a:rPr>
                <a:sym typeface="+mn-ea"/>
              </a:rPr>
              <a:t>：全屏控件的使用</a:t>
            </a:r>
            <a:endParaRPr lang="zh-CN" altLang="en-US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81075" y="2185670"/>
            <a:ext cx="10418445" cy="413893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16" name="圆角矩形 15"/>
          <p:cNvSpPr/>
          <p:nvPr/>
        </p:nvSpPr>
        <p:spPr>
          <a:xfrm>
            <a:off x="1344930" y="2926080"/>
            <a:ext cx="2790825" cy="31889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layers:ol.layer.Tile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490980" y="3858895"/>
            <a:ext cx="2497455" cy="14757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ol.source.BingMaps()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036560" y="3775710"/>
            <a:ext cx="3235960" cy="11925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r>
              <a:rPr lang="en-US" altLang="zh-CN" sz="1600">
                <a:solidFill>
                  <a:srgbClr val="FF0000"/>
                </a:solidFill>
              </a:rPr>
              <a:t>controls:+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ol.control.FullScreen</a:t>
            </a:r>
            <a:endParaRPr lang="en-US" altLang="zh-CN" sz="16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680585" y="3469005"/>
            <a:ext cx="2449195" cy="10204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ol.view.options</a:t>
            </a:r>
            <a:endParaRPr lang="en-US" altLang="zh-CN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592060" y="3204845"/>
            <a:ext cx="3680460" cy="447675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509770" y="2926080"/>
            <a:ext cx="2790825" cy="2871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view:ol.view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680585" y="3890010"/>
            <a:ext cx="2449195" cy="17602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ol.view.options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17</a:t>
            </a:r>
            <a:r>
              <a:rPr lang="zh-CN" altLang="en-US" b="1">
                <a:sym typeface="+mn-ea"/>
              </a:rPr>
              <a:t>：导览控件的使用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17</a:t>
            </a:r>
            <a:r>
              <a:rPr>
                <a:sym typeface="+mn-ea"/>
              </a:rPr>
              <a:t>：导览控件的使用</a:t>
            </a:r>
            <a:endParaRPr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81075" y="2185670"/>
            <a:ext cx="10418445" cy="413893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16" name="圆角矩形 15"/>
          <p:cNvSpPr/>
          <p:nvPr/>
        </p:nvSpPr>
        <p:spPr>
          <a:xfrm>
            <a:off x="1344930" y="2926080"/>
            <a:ext cx="2790825" cy="31889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layers:ol.layer.Tile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490980" y="3858895"/>
            <a:ext cx="2497455" cy="14757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ol.source.OSM()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592060" y="3775710"/>
            <a:ext cx="3680460" cy="11925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r>
              <a:rPr lang="en-US" altLang="zh-CN" sz="1600">
                <a:solidFill>
                  <a:srgbClr val="FF0000"/>
                </a:solidFill>
              </a:rPr>
              <a:t>controls:+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ol.control.ZoomToExtent</a:t>
            </a:r>
            <a:endParaRPr lang="en-US" altLang="zh-CN" sz="16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680585" y="3469005"/>
            <a:ext cx="2449195" cy="10204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ol.view.options</a:t>
            </a:r>
            <a:endParaRPr lang="en-US" altLang="zh-CN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592060" y="3204845"/>
            <a:ext cx="3680460" cy="447675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509770" y="2926080"/>
            <a:ext cx="2790825" cy="2871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view:ol.view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680585" y="3890010"/>
            <a:ext cx="2449195" cy="17602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ol.view.options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18</a:t>
            </a:r>
            <a:r>
              <a:rPr lang="zh-CN" altLang="en-US" b="1">
                <a:sym typeface="+mn-ea"/>
              </a:rPr>
              <a:t>：自定义概览(鹰眼)控件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1077</Words>
  <Application>WPS 演示</Application>
  <PresentationFormat>宽屏</PresentationFormat>
  <Paragraphs>130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Impact</vt:lpstr>
      <vt:lpstr>Cambria Math</vt:lpstr>
      <vt:lpstr>Arial Unicode MS</vt:lpstr>
      <vt:lpstr>Office 主题​​</vt:lpstr>
      <vt:lpstr>PowerPoint 演示文稿</vt:lpstr>
      <vt:lpstr>实例15：比例尺控件的使用</vt:lpstr>
      <vt:lpstr>实例15：比例尺控件的使用</vt:lpstr>
      <vt:lpstr>实例15：比例尺控件的使用</vt:lpstr>
      <vt:lpstr>实例16：全屏控件的使用</vt:lpstr>
      <vt:lpstr>实例16：全屏控件的使用</vt:lpstr>
      <vt:lpstr>实例17：导览控件的使用</vt:lpstr>
      <vt:lpstr>实例17：导览控件的使用</vt:lpstr>
      <vt:lpstr>实例18：自定义概览(鹰眼)控件</vt:lpstr>
      <vt:lpstr>实例18：自定义概览(鹰眼)控件</vt:lpstr>
      <vt:lpstr>实例19：鼠标位置控件</vt:lpstr>
      <vt:lpstr>实例19：鼠标位置控件</vt:lpstr>
      <vt:lpstr>实例20：缩放滑块控件</vt:lpstr>
      <vt:lpstr>实例20：缩放滑块控件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耗✌</cp:lastModifiedBy>
  <cp:revision>55</cp:revision>
  <dcterms:created xsi:type="dcterms:W3CDTF">2019-06-19T02:08:00Z</dcterms:created>
  <dcterms:modified xsi:type="dcterms:W3CDTF">2019-09-23T14:18:29Z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