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23</a:t>
            </a:r>
            <a:r>
              <a:rPr>
                <a:sym typeface="+mn-ea"/>
              </a:rPr>
              <a:t>：</a:t>
            </a:r>
            <a:r>
              <a:rPr>
                <a:sym typeface="+mn-ea"/>
              </a:rPr>
              <a:t>限制图层的最大/最小分辨率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000"/>
              <a:t>在限制的范围之内时显示图层，在限制的范围之外时不显示图层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24</a:t>
            </a:r>
            <a:r>
              <a:rPr lang="zh-CN" altLang="en-US" b="1">
                <a:sym typeface="+mn-ea"/>
              </a:rPr>
              <a:t>：</a:t>
            </a:r>
            <a:r>
              <a:rPr b="1">
                <a:sym typeface="+mn-ea"/>
              </a:rPr>
              <a:t>按限定范围加载图层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24</a:t>
            </a:r>
            <a:r>
              <a:rPr>
                <a:sym typeface="+mn-ea"/>
              </a:rPr>
              <a:t>：按限定范围加载图层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2820" y="1688465"/>
            <a:ext cx="10418445" cy="4590415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042910" y="2930525"/>
            <a:ext cx="312674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151495" y="3899535"/>
            <a:ext cx="2790825" cy="1330325"/>
            <a:chOff x="12837" y="6141"/>
            <a:chExt cx="4395" cy="2095"/>
          </a:xfrm>
        </p:grpSpPr>
        <p:sp>
          <p:nvSpPr>
            <p:cNvPr id="3" name="圆角矩形 2"/>
            <p:cNvSpPr/>
            <p:nvPr/>
          </p:nvSpPr>
          <p:spPr>
            <a:xfrm>
              <a:off x="12837" y="6141"/>
              <a:ext cx="4395" cy="2095"/>
            </a:xfrm>
            <a:prstGeom prst="roundRect">
              <a:avLst>
                <a:gd name="adj" fmla="val 1026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106" y="7020"/>
              <a:ext cx="3857" cy="79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1588770" y="2792730"/>
            <a:ext cx="6191885" cy="3092450"/>
          </a:xfrm>
          <a:prstGeom prst="roundRect">
            <a:avLst>
              <a:gd name="adj" fmla="val 82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layers: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1772285" y="3243580"/>
            <a:ext cx="2790825" cy="1214176"/>
            <a:chOff x="7638" y="2501"/>
            <a:chExt cx="4395" cy="980"/>
          </a:xfrm>
        </p:grpSpPr>
        <p:sp>
          <p:nvSpPr>
            <p:cNvPr id="16" name="圆角矩形 15"/>
            <p:cNvSpPr/>
            <p:nvPr/>
          </p:nvSpPr>
          <p:spPr>
            <a:xfrm>
              <a:off x="7638" y="2501"/>
              <a:ext cx="4395" cy="980"/>
            </a:xfrm>
            <a:prstGeom prst="roundRect">
              <a:avLst>
                <a:gd name="adj" fmla="val 943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ol.layer.Tile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869" y="2900"/>
              <a:ext cx="3933" cy="37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ol.source.</a:t>
              </a:r>
              <a:r>
                <a:rPr lang="en-US" altLang="zh-CN">
                  <a:sym typeface="+mn-ea"/>
                </a:rPr>
                <a:t>TileJSON</a:t>
              </a:r>
              <a:r>
                <a:rPr lang="en-US" altLang="zh-CN">
                  <a:sym typeface="+mn-ea"/>
                </a:rPr>
                <a:t>()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00270" y="3254897"/>
            <a:ext cx="2790825" cy="2331809"/>
            <a:chOff x="1631" y="8423"/>
            <a:chExt cx="4395" cy="1633"/>
          </a:xfrm>
        </p:grpSpPr>
        <p:sp>
          <p:nvSpPr>
            <p:cNvPr id="9" name="圆角矩形 8"/>
            <p:cNvSpPr/>
            <p:nvPr/>
          </p:nvSpPr>
          <p:spPr>
            <a:xfrm>
              <a:off x="1631" y="8423"/>
              <a:ext cx="4395" cy="1633"/>
            </a:xfrm>
            <a:prstGeom prst="roundRect">
              <a:avLst>
                <a:gd name="adj" fmla="val 753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ol.layer.Tile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setExtent()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63" y="8782"/>
              <a:ext cx="3933" cy="30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ol.source.TileJSON()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25</a:t>
            </a:r>
            <a:r>
              <a:rPr lang="zh-CN" altLang="en-US" b="1">
                <a:sym typeface="+mn-ea"/>
              </a:rPr>
              <a:t>：</a:t>
            </a:r>
            <a:r>
              <a:rPr b="1">
                <a:sym typeface="+mn-ea"/>
              </a:rPr>
              <a:t>图层遮罩效果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25</a:t>
            </a:r>
            <a:r>
              <a:rPr>
                <a:sym typeface="+mn-ea"/>
              </a:rPr>
              <a:t>：图层遮罩效果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2820" y="1688465"/>
            <a:ext cx="10418445" cy="4590415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969885" y="4537075"/>
            <a:ext cx="2789555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969250" y="2997200"/>
            <a:ext cx="2790825" cy="1330325"/>
            <a:chOff x="12837" y="6141"/>
            <a:chExt cx="4395" cy="2095"/>
          </a:xfrm>
        </p:grpSpPr>
        <p:sp>
          <p:nvSpPr>
            <p:cNvPr id="3" name="圆角矩形 2"/>
            <p:cNvSpPr/>
            <p:nvPr/>
          </p:nvSpPr>
          <p:spPr>
            <a:xfrm>
              <a:off x="12837" y="6141"/>
              <a:ext cx="4395" cy="2095"/>
            </a:xfrm>
            <a:prstGeom prst="roundRect">
              <a:avLst>
                <a:gd name="adj" fmla="val 1026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106" y="7020"/>
              <a:ext cx="3857" cy="79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620645" y="2715260"/>
            <a:ext cx="3708400" cy="3092450"/>
          </a:xfrm>
          <a:prstGeom prst="roundRect">
            <a:avLst>
              <a:gd name="adj" fmla="val 82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layers: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3079115" y="3289300"/>
            <a:ext cx="2790825" cy="2099945"/>
            <a:chOff x="7638" y="2501"/>
            <a:chExt cx="4395" cy="980"/>
          </a:xfrm>
        </p:grpSpPr>
        <p:sp>
          <p:nvSpPr>
            <p:cNvPr id="16" name="圆角矩形 15"/>
            <p:cNvSpPr/>
            <p:nvPr/>
          </p:nvSpPr>
          <p:spPr>
            <a:xfrm>
              <a:off x="7638" y="2501"/>
              <a:ext cx="4395" cy="980"/>
            </a:xfrm>
            <a:prstGeom prst="roundRect">
              <a:avLst>
                <a:gd name="adj" fmla="val 943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ol.layer.Tile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r>
                <a:rPr lang="en-US" altLang="zh-CN">
                  <a:sym typeface="+mn-ea"/>
                </a:rPr>
                <a:t>ol.layer.on( )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869" y="2900"/>
              <a:ext cx="3933" cy="22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ol.source.OSM</a:t>
              </a:r>
              <a:r>
                <a:rPr lang="en-US" altLang="zh-CN">
                  <a:sym typeface="+mn-ea"/>
                </a:rPr>
                <a:t>()</a:t>
              </a:r>
              <a:endParaRPr lang="zh-CN" altLang="en-US"/>
            </a:p>
          </p:txBody>
        </p:sp>
      </p:grpSp>
      <p:sp>
        <p:nvSpPr>
          <p:cNvPr id="6" name="圆角矩形 5"/>
          <p:cNvSpPr/>
          <p:nvPr/>
        </p:nvSpPr>
        <p:spPr>
          <a:xfrm>
            <a:off x="7073900" y="431800"/>
            <a:ext cx="2477770" cy="2109470"/>
          </a:xfrm>
          <a:prstGeom prst="roundRect">
            <a:avLst>
              <a:gd name="adj" fmla="val 102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2 events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precompose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sym typeface="+mn-ea"/>
              </a:rPr>
              <a:t>postcompose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666740" y="2113280"/>
            <a:ext cx="1548130" cy="1334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26</a:t>
            </a:r>
            <a:r>
              <a:rPr lang="zh-CN" altLang="en-US" b="1">
                <a:sym typeface="+mn-ea"/>
              </a:rPr>
              <a:t>：</a:t>
            </a:r>
            <a:r>
              <a:rPr b="1">
                <a:sym typeface="+mn-ea"/>
              </a:rPr>
              <a:t>图层扫过效果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26</a:t>
            </a:r>
            <a:r>
              <a:rPr>
                <a:sym typeface="+mn-ea"/>
              </a:rPr>
              <a:t>：图层扫过效果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2820" y="1688465"/>
            <a:ext cx="10418445" cy="4590415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201660" y="5568950"/>
            <a:ext cx="2789555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201660" y="3931920"/>
            <a:ext cx="2790825" cy="1330325"/>
            <a:chOff x="12837" y="6141"/>
            <a:chExt cx="4395" cy="2095"/>
          </a:xfrm>
        </p:grpSpPr>
        <p:sp>
          <p:nvSpPr>
            <p:cNvPr id="3" name="圆角矩形 2"/>
            <p:cNvSpPr/>
            <p:nvPr/>
          </p:nvSpPr>
          <p:spPr>
            <a:xfrm>
              <a:off x="12837" y="6141"/>
              <a:ext cx="4395" cy="2095"/>
            </a:xfrm>
            <a:prstGeom prst="roundRect">
              <a:avLst>
                <a:gd name="adj" fmla="val 1026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106" y="7020"/>
              <a:ext cx="3857" cy="79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1286510" y="2705100"/>
            <a:ext cx="6697980" cy="3092450"/>
          </a:xfrm>
          <a:prstGeom prst="roundRect">
            <a:avLst>
              <a:gd name="adj" fmla="val 82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layers: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1744980" y="3279140"/>
            <a:ext cx="2790825" cy="2099945"/>
            <a:chOff x="7638" y="2501"/>
            <a:chExt cx="4395" cy="980"/>
          </a:xfrm>
        </p:grpSpPr>
        <p:sp>
          <p:nvSpPr>
            <p:cNvPr id="16" name="圆角矩形 15"/>
            <p:cNvSpPr/>
            <p:nvPr/>
          </p:nvSpPr>
          <p:spPr>
            <a:xfrm>
              <a:off x="7638" y="2501"/>
              <a:ext cx="4395" cy="980"/>
            </a:xfrm>
            <a:prstGeom prst="roundRect">
              <a:avLst>
                <a:gd name="adj" fmla="val 943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ol.layer.Tile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869" y="2900"/>
              <a:ext cx="3933" cy="22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ol.source.OSM</a:t>
              </a:r>
              <a:r>
                <a:rPr lang="en-US" altLang="zh-CN">
                  <a:sym typeface="+mn-ea"/>
                </a:rPr>
                <a:t>()</a:t>
              </a:r>
              <a:endParaRPr lang="zh-CN" altLang="en-US"/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201660" y="2705100"/>
            <a:ext cx="2790825" cy="1059815"/>
          </a:xfrm>
          <a:prstGeom prst="roundRect">
            <a:avLst>
              <a:gd name="adj" fmla="val 102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2 events</a:t>
            </a:r>
            <a:endParaRPr lang="en-US" altLang="zh-CN"/>
          </a:p>
          <a:p>
            <a:pPr algn="ctr"/>
            <a:r>
              <a:rPr lang="en-US" altLang="zh-CN"/>
              <a:t>precompose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postcompose</a:t>
            </a:r>
            <a:endParaRPr lang="en-US" altLang="zh-CN"/>
          </a:p>
          <a:p>
            <a:pPr algn="ctr"/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4786630" y="3322955"/>
            <a:ext cx="2790825" cy="2099945"/>
            <a:chOff x="7638" y="2501"/>
            <a:chExt cx="4395" cy="980"/>
          </a:xfrm>
        </p:grpSpPr>
        <p:sp>
          <p:nvSpPr>
            <p:cNvPr id="7" name="圆角矩形 6"/>
            <p:cNvSpPr/>
            <p:nvPr/>
          </p:nvSpPr>
          <p:spPr>
            <a:xfrm>
              <a:off x="7638" y="2501"/>
              <a:ext cx="4395" cy="980"/>
            </a:xfrm>
            <a:prstGeom prst="roundRect">
              <a:avLst>
                <a:gd name="adj" fmla="val 943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ol.layer.Tile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r>
                <a:rPr lang="en-US" altLang="zh-CN">
                  <a:sym typeface="+mn-ea"/>
                </a:rPr>
                <a:t>on( )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869" y="2900"/>
              <a:ext cx="3933" cy="22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ol.source.BingMaps</a:t>
              </a:r>
              <a:r>
                <a:rPr lang="en-US" altLang="zh-CN">
                  <a:sym typeface="+mn-ea"/>
                </a:rPr>
                <a:t>()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27</a:t>
            </a:r>
            <a:r>
              <a:rPr lang="zh-CN" altLang="en-US" b="1">
                <a:sym typeface="+mn-ea"/>
              </a:rPr>
              <a:t>：</a:t>
            </a:r>
            <a:r>
              <a:rPr b="1">
                <a:sym typeface="+mn-ea"/>
              </a:rPr>
              <a:t>更改图层的源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27</a:t>
            </a:r>
            <a:r>
              <a:rPr>
                <a:sym typeface="+mn-ea"/>
              </a:rPr>
              <a:t>：更改图层的源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2820" y="1688465"/>
            <a:ext cx="10418445" cy="4590415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110730" y="4410710"/>
            <a:ext cx="2789555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110730" y="2763520"/>
            <a:ext cx="2790825" cy="1330325"/>
            <a:chOff x="12837" y="6141"/>
            <a:chExt cx="4395" cy="2095"/>
          </a:xfrm>
        </p:grpSpPr>
        <p:sp>
          <p:nvSpPr>
            <p:cNvPr id="3" name="圆角矩形 2"/>
            <p:cNvSpPr/>
            <p:nvPr/>
          </p:nvSpPr>
          <p:spPr>
            <a:xfrm>
              <a:off x="12837" y="6141"/>
              <a:ext cx="4395" cy="2095"/>
            </a:xfrm>
            <a:prstGeom prst="roundRect">
              <a:avLst>
                <a:gd name="adj" fmla="val 1026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106" y="7020"/>
              <a:ext cx="3857" cy="79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562225" y="2705100"/>
            <a:ext cx="3698875" cy="3092450"/>
          </a:xfrm>
          <a:prstGeom prst="roundRect">
            <a:avLst>
              <a:gd name="adj" fmla="val 82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layers: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3088640" y="3336996"/>
            <a:ext cx="2790825" cy="2099945"/>
            <a:chOff x="9754" y="2528"/>
            <a:chExt cx="4395" cy="980"/>
          </a:xfrm>
        </p:grpSpPr>
        <p:sp>
          <p:nvSpPr>
            <p:cNvPr id="16" name="圆角矩形 15"/>
            <p:cNvSpPr/>
            <p:nvPr/>
          </p:nvSpPr>
          <p:spPr>
            <a:xfrm>
              <a:off x="9754" y="2528"/>
              <a:ext cx="4395" cy="980"/>
            </a:xfrm>
            <a:prstGeom prst="roundRect">
              <a:avLst>
                <a:gd name="adj" fmla="val 943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ol.layer.Tile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r>
                <a:rPr lang="en-US" altLang="zh-CN">
                  <a:sym typeface="+mn-ea"/>
                </a:rPr>
                <a:t>setSource()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985" y="2806"/>
              <a:ext cx="3933" cy="22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ol.source.OSM</a:t>
              </a:r>
              <a:r>
                <a:rPr lang="en-US" altLang="zh-CN">
                  <a:sym typeface="+mn-ea"/>
                </a:rPr>
                <a:t>()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28</a:t>
            </a:r>
            <a:r>
              <a:rPr lang="zh-CN" altLang="en-US" b="1">
                <a:sym typeface="+mn-ea"/>
              </a:rPr>
              <a:t>：样式化矢量图层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21</a:t>
            </a:r>
            <a:r>
              <a:rPr lang="zh-CN" altLang="en-US" b="1">
                <a:sym typeface="+mn-ea"/>
              </a:rPr>
              <a:t>：</a:t>
            </a:r>
            <a:r>
              <a:rPr b="1">
                <a:sym typeface="+mn-ea"/>
              </a:rPr>
              <a:t>多图层切换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28</a:t>
            </a:r>
            <a:r>
              <a:rPr>
                <a:sym typeface="+mn-ea"/>
              </a:rPr>
              <a:t>：</a:t>
            </a:r>
            <a:r>
              <a:rPr>
                <a:sym typeface="+mn-ea"/>
              </a:rPr>
              <a:t>样式化矢量图层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2820" y="1688465"/>
            <a:ext cx="10418445" cy="4590415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110730" y="4410710"/>
            <a:ext cx="2789555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110730" y="2763520"/>
            <a:ext cx="2790825" cy="1330325"/>
            <a:chOff x="12837" y="6141"/>
            <a:chExt cx="4395" cy="2095"/>
          </a:xfrm>
        </p:grpSpPr>
        <p:sp>
          <p:nvSpPr>
            <p:cNvPr id="3" name="圆角矩形 2"/>
            <p:cNvSpPr/>
            <p:nvPr/>
          </p:nvSpPr>
          <p:spPr>
            <a:xfrm>
              <a:off x="12837" y="6141"/>
              <a:ext cx="4395" cy="2095"/>
            </a:xfrm>
            <a:prstGeom prst="roundRect">
              <a:avLst>
                <a:gd name="adj" fmla="val 1026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106" y="7020"/>
              <a:ext cx="3857" cy="79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372360" y="2660650"/>
            <a:ext cx="4078605" cy="3394710"/>
          </a:xfrm>
          <a:prstGeom prst="roundRect">
            <a:avLst>
              <a:gd name="adj" fmla="val 82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layers: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2763520" y="3128010"/>
            <a:ext cx="3295650" cy="2712085"/>
            <a:chOff x="9754" y="2528"/>
            <a:chExt cx="4395" cy="980"/>
          </a:xfrm>
        </p:grpSpPr>
        <p:sp>
          <p:nvSpPr>
            <p:cNvPr id="16" name="圆角矩形 15"/>
            <p:cNvSpPr/>
            <p:nvPr/>
          </p:nvSpPr>
          <p:spPr>
            <a:xfrm>
              <a:off x="9754" y="2528"/>
              <a:ext cx="4395" cy="980"/>
            </a:xfrm>
            <a:prstGeom prst="roundRect">
              <a:avLst>
                <a:gd name="adj" fmla="val 943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ol.layer.Vector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>
                <a:sym typeface="+mn-ea"/>
              </a:endParaRP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985" y="2690"/>
              <a:ext cx="3933" cy="29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source:</a:t>
              </a:r>
              <a:endParaRPr lang="zh-CN" altLang="en-US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2936875" y="4488815"/>
            <a:ext cx="2949575" cy="1228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styles: 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30575" y="3959225"/>
            <a:ext cx="2162175" cy="36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29940" y="4858385"/>
            <a:ext cx="2162175" cy="36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ol.style.Style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330575" y="5286375"/>
            <a:ext cx="2162175" cy="36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ol.style.Style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21</a:t>
            </a:r>
            <a:r>
              <a:rPr>
                <a:sym typeface="+mn-ea"/>
              </a:rPr>
              <a:t>：多图层</a:t>
            </a:r>
            <a:r>
              <a:rPr>
                <a:sym typeface="+mn-ea"/>
              </a:rPr>
              <a:t>切换</a:t>
            </a:r>
            <a:endParaRPr lang="zh-CN" altLang="en-US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2185670"/>
            <a:ext cx="10418445" cy="413893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042275" y="2866390"/>
            <a:ext cx="312674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91590" y="4918075"/>
            <a:ext cx="2790825" cy="1330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view:ol.view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93520" y="5422265"/>
            <a:ext cx="2449195" cy="501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ol.view.options</a:t>
            </a:r>
            <a:endParaRPr lang="en-US" altLang="zh-CN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45330" y="2809875"/>
            <a:ext cx="3324860" cy="338137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ol.layer.Group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4794885" y="3293110"/>
            <a:ext cx="2790190" cy="2760980"/>
            <a:chOff x="7671" y="5532"/>
            <a:chExt cx="4394" cy="4348"/>
          </a:xfrm>
        </p:grpSpPr>
        <p:sp>
          <p:nvSpPr>
            <p:cNvPr id="16" name="圆角矩形 15"/>
            <p:cNvSpPr/>
            <p:nvPr/>
          </p:nvSpPr>
          <p:spPr>
            <a:xfrm>
              <a:off x="7671" y="5532"/>
              <a:ext cx="4395" cy="20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ol.layer.Tile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989" y="6326"/>
              <a:ext cx="3933" cy="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ol.source.TileJSON()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671" y="7856"/>
              <a:ext cx="4395" cy="20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ol.layer.Tile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989" y="8650"/>
              <a:ext cx="3933" cy="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ol.source.TileJSON()</a:t>
              </a:r>
              <a:endParaRPr lang="zh-CN" altLang="en-US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291590" y="2809875"/>
            <a:ext cx="2790825" cy="20491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ol.layer.Tile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493520" y="3314065"/>
            <a:ext cx="2497455" cy="7588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ol.source.OSM()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091170" y="3906520"/>
            <a:ext cx="3028315" cy="1366520"/>
          </a:xfrm>
          <a:prstGeom prst="roundRect">
            <a:avLst>
              <a:gd name="adj" fmla="val 68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ol.layer.setOpacity()</a:t>
            </a:r>
            <a:endParaRPr lang="en-US" altLang="zh-CN"/>
          </a:p>
          <a:p>
            <a:pPr algn="ctr"/>
            <a:r>
              <a:rPr lang="en-US" altLang="zh-CN"/>
              <a:t>ol.layer.setVisible()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21</a:t>
            </a:r>
            <a:r>
              <a:rPr>
                <a:sym typeface="+mn-ea"/>
              </a:rPr>
              <a:t>：多图层</a:t>
            </a:r>
            <a:r>
              <a:rPr>
                <a:sym typeface="+mn-ea"/>
              </a:rPr>
              <a:t>切换</a:t>
            </a:r>
            <a:endParaRPr lang="zh-CN" altLang="en-US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80945" y="2352040"/>
            <a:ext cx="3445510" cy="2441575"/>
          </a:xfrm>
          <a:prstGeom prst="roundRect">
            <a:avLst>
              <a:gd name="adj" fmla="val 6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344160" y="3251835"/>
            <a:ext cx="3445510" cy="2441575"/>
          </a:xfrm>
          <a:prstGeom prst="roundRect">
            <a:avLst>
              <a:gd name="adj" fmla="val 67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22</a:t>
            </a:r>
            <a:r>
              <a:rPr lang="zh-CN" altLang="en-US" b="1">
                <a:sym typeface="+mn-ea"/>
              </a:rPr>
              <a:t>：</a:t>
            </a:r>
            <a:r>
              <a:rPr b="1">
                <a:sym typeface="+mn-ea"/>
              </a:rPr>
              <a:t>控制图层位置关系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22</a:t>
            </a:r>
            <a:r>
              <a:rPr>
                <a:sym typeface="+mn-ea"/>
              </a:rPr>
              <a:t>：控制图层位置关系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1734185"/>
            <a:ext cx="10418445" cy="4590415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042275" y="2929890"/>
            <a:ext cx="312674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210550" y="4692015"/>
            <a:ext cx="2790825" cy="1330325"/>
            <a:chOff x="12930" y="7389"/>
            <a:chExt cx="4395" cy="2095"/>
          </a:xfrm>
        </p:grpSpPr>
        <p:sp>
          <p:nvSpPr>
            <p:cNvPr id="3" name="圆角矩形 2"/>
            <p:cNvSpPr/>
            <p:nvPr/>
          </p:nvSpPr>
          <p:spPr>
            <a:xfrm>
              <a:off x="12930" y="7389"/>
              <a:ext cx="4395" cy="2095"/>
            </a:xfrm>
            <a:prstGeom prst="roundRect">
              <a:avLst>
                <a:gd name="adj" fmla="val 1026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106" y="8236"/>
              <a:ext cx="3857" cy="79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1205865" y="2929890"/>
            <a:ext cx="6525260" cy="3092450"/>
          </a:xfrm>
          <a:prstGeom prst="roundRect">
            <a:avLst>
              <a:gd name="adj" fmla="val 82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layers: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1376680" y="4769485"/>
            <a:ext cx="2790190" cy="1128395"/>
            <a:chOff x="7551" y="4998"/>
            <a:chExt cx="4394" cy="2024"/>
          </a:xfrm>
        </p:grpSpPr>
        <p:sp>
          <p:nvSpPr>
            <p:cNvPr id="16" name="圆角矩形 15"/>
            <p:cNvSpPr/>
            <p:nvPr/>
          </p:nvSpPr>
          <p:spPr>
            <a:xfrm>
              <a:off x="7551" y="4998"/>
              <a:ext cx="4395" cy="2025"/>
            </a:xfrm>
            <a:prstGeom prst="roundRect">
              <a:avLst>
                <a:gd name="adj" fmla="val 943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ol.layer.vector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869" y="5791"/>
              <a:ext cx="3933" cy="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ol.source.vector()</a:t>
              </a: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47365" y="3481693"/>
            <a:ext cx="2790825" cy="1106081"/>
            <a:chOff x="4948" y="8304"/>
            <a:chExt cx="4395" cy="2025"/>
          </a:xfrm>
        </p:grpSpPr>
        <p:sp>
          <p:nvSpPr>
            <p:cNvPr id="5" name="圆角矩形 4"/>
            <p:cNvSpPr/>
            <p:nvPr/>
          </p:nvSpPr>
          <p:spPr>
            <a:xfrm>
              <a:off x="4948" y="8304"/>
              <a:ext cx="4395" cy="2025"/>
            </a:xfrm>
            <a:prstGeom prst="roundRect">
              <a:avLst>
                <a:gd name="adj" fmla="val 113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ol.layer.vector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179" y="9208"/>
              <a:ext cx="3933" cy="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ol.source.vector()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55515" y="4769485"/>
            <a:ext cx="2790825" cy="1105535"/>
            <a:chOff x="7489" y="7511"/>
            <a:chExt cx="4395" cy="1741"/>
          </a:xfrm>
        </p:grpSpPr>
        <p:sp>
          <p:nvSpPr>
            <p:cNvPr id="9" name="圆角矩形 8"/>
            <p:cNvSpPr/>
            <p:nvPr/>
          </p:nvSpPr>
          <p:spPr>
            <a:xfrm>
              <a:off x="7489" y="7511"/>
              <a:ext cx="4395" cy="1741"/>
            </a:xfrm>
            <a:prstGeom prst="roundRect">
              <a:avLst>
                <a:gd name="adj" fmla="val 753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ol.layer.vector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720" y="8252"/>
              <a:ext cx="3933" cy="67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ol.source.vector()</a:t>
              </a:r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8209915" y="3726815"/>
            <a:ext cx="2790825" cy="615950"/>
          </a:xfrm>
          <a:prstGeom prst="roundRect">
            <a:avLst>
              <a:gd name="adj" fmla="val 68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ol.layer.setZIndex()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069965" y="4063365"/>
            <a:ext cx="2078355" cy="76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127500" y="4182110"/>
            <a:ext cx="3961130" cy="1039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517765" y="4310380"/>
            <a:ext cx="596900" cy="851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22</a:t>
            </a:r>
            <a:r>
              <a:rPr>
                <a:sym typeface="+mn-ea"/>
              </a:rPr>
              <a:t>：控制图层位置关系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z-index</a:t>
            </a:r>
            <a:r>
              <a:rPr sz="2800"/>
              <a:t>相等时，按照加入</a:t>
            </a:r>
            <a:r>
              <a:rPr lang="en-US" altLang="zh-CN" sz="2800"/>
              <a:t>layers</a:t>
            </a:r>
            <a:r>
              <a:rPr sz="2800"/>
              <a:t>的顺序</a:t>
            </a:r>
            <a:endParaRPr sz="2800"/>
          </a:p>
          <a:p>
            <a:r>
              <a:rPr lang="en-US" altLang="zh-CN" sz="2800"/>
              <a:t>z-index</a:t>
            </a:r>
            <a:r>
              <a:rPr sz="2800"/>
              <a:t>不等时，较大的排在上面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实例</a:t>
            </a:r>
            <a:r>
              <a:rPr lang="en-US" altLang="zh-CN" b="1">
                <a:sym typeface="+mn-ea"/>
              </a:rPr>
              <a:t>23</a:t>
            </a:r>
            <a:r>
              <a:rPr lang="zh-CN" altLang="en-US" b="1">
                <a:sym typeface="+mn-ea"/>
              </a:rPr>
              <a:t>：</a:t>
            </a:r>
            <a:br>
              <a:rPr lang="zh-CN" altLang="en-US" b="1">
                <a:sym typeface="+mn-ea"/>
              </a:rPr>
            </a:br>
            <a:r>
              <a:rPr b="1">
                <a:sym typeface="+mn-ea"/>
              </a:rPr>
              <a:t>限制图层的最大/最小分辨率</a:t>
            </a:r>
            <a:endParaRPr b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实例</a:t>
            </a:r>
            <a:r>
              <a:rPr lang="en-US" altLang="zh-CN">
                <a:sym typeface="+mn-ea"/>
              </a:rPr>
              <a:t>23</a:t>
            </a:r>
            <a:r>
              <a:rPr>
                <a:sym typeface="+mn-ea"/>
              </a:rPr>
              <a:t>：</a:t>
            </a:r>
            <a:r>
              <a:rPr>
                <a:sym typeface="+mn-ea"/>
              </a:rPr>
              <a:t>限制图层的最大/最小分辨率</a:t>
            </a:r>
            <a:endParaRPr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81075" y="1734185"/>
            <a:ext cx="10418445" cy="4590415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8042275" y="2929890"/>
            <a:ext cx="3126740" cy="447675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210550" y="4692015"/>
            <a:ext cx="2790825" cy="1330325"/>
            <a:chOff x="12930" y="7389"/>
            <a:chExt cx="4395" cy="2095"/>
          </a:xfrm>
        </p:grpSpPr>
        <p:sp>
          <p:nvSpPr>
            <p:cNvPr id="3" name="圆角矩形 2"/>
            <p:cNvSpPr/>
            <p:nvPr/>
          </p:nvSpPr>
          <p:spPr>
            <a:xfrm>
              <a:off x="12930" y="7389"/>
              <a:ext cx="4395" cy="2095"/>
            </a:xfrm>
            <a:prstGeom prst="roundRect">
              <a:avLst>
                <a:gd name="adj" fmla="val 1026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106" y="8236"/>
              <a:ext cx="3857" cy="79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ol.view.options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1205865" y="2929890"/>
            <a:ext cx="6525260" cy="3092450"/>
          </a:xfrm>
          <a:prstGeom prst="roundRect">
            <a:avLst>
              <a:gd name="adj" fmla="val 82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layers: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1431925" y="3377565"/>
            <a:ext cx="2790825" cy="2508885"/>
            <a:chOff x="7638" y="2501"/>
            <a:chExt cx="4395" cy="2025"/>
          </a:xfrm>
        </p:grpSpPr>
        <p:sp>
          <p:nvSpPr>
            <p:cNvPr id="16" name="圆角矩形 15"/>
            <p:cNvSpPr/>
            <p:nvPr/>
          </p:nvSpPr>
          <p:spPr>
            <a:xfrm>
              <a:off x="7638" y="2501"/>
              <a:ext cx="4395" cy="2025"/>
            </a:xfrm>
            <a:prstGeom prst="roundRect">
              <a:avLst>
                <a:gd name="adj" fmla="val 943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ol.layer.Tile</a:t>
              </a:r>
              <a:endParaRPr lang="en-US" altLang="zh-CN">
                <a:sym typeface="+mn-ea"/>
              </a:endParaRP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869" y="2900"/>
              <a:ext cx="3933" cy="37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ol.source.OSM()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00905" y="3401060"/>
            <a:ext cx="2790825" cy="2486025"/>
            <a:chOff x="7489" y="7511"/>
            <a:chExt cx="4395" cy="1741"/>
          </a:xfrm>
        </p:grpSpPr>
        <p:sp>
          <p:nvSpPr>
            <p:cNvPr id="9" name="圆角矩形 8"/>
            <p:cNvSpPr/>
            <p:nvPr/>
          </p:nvSpPr>
          <p:spPr>
            <a:xfrm>
              <a:off x="7489" y="7511"/>
              <a:ext cx="4395" cy="1741"/>
            </a:xfrm>
            <a:prstGeom prst="roundRect">
              <a:avLst>
                <a:gd name="adj" fmla="val 753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ol.layer.Tile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minResolution</a:t>
              </a:r>
              <a:r>
                <a:rPr lang="zh-CN" altLang="en-US">
                  <a:sym typeface="+mn-ea"/>
                </a:rPr>
                <a:t>：</a:t>
              </a:r>
              <a:endParaRPr lang="zh-CN" altLang="en-US"/>
            </a:p>
            <a:p>
              <a:pPr algn="ctr"/>
              <a:r>
                <a:rPr lang="en-US" altLang="zh-CN">
                  <a:sym typeface="+mn-ea"/>
                </a:rPr>
                <a:t>maxResolution</a:t>
              </a:r>
              <a:r>
                <a:rPr lang="zh-CN" altLang="en-US">
                  <a:sym typeface="+mn-ea"/>
                </a:rPr>
                <a:t>：</a:t>
              </a:r>
              <a:endParaRPr lang="zh-CN" altLang="en-US"/>
            </a:p>
            <a:p>
              <a:pPr algn="ctr"/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868" y="7841"/>
              <a:ext cx="3933" cy="30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ol.source.TileJSON()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WPS 演示</Application>
  <PresentationFormat>宽屏</PresentationFormat>
  <Paragraphs>274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Impact</vt:lpstr>
      <vt:lpstr>Cambria Math</vt:lpstr>
      <vt:lpstr>Arial Unicode MS</vt:lpstr>
      <vt:lpstr>Office 主题​​</vt:lpstr>
      <vt:lpstr>PowerPoint 演示文稿</vt:lpstr>
      <vt:lpstr>实例21：多图层切换</vt:lpstr>
      <vt:lpstr>实例21：多图层切换</vt:lpstr>
      <vt:lpstr>实例21：多图层切换</vt:lpstr>
      <vt:lpstr>实例22：控制图层位置关系</vt:lpstr>
      <vt:lpstr>实例22：控制图层位置关系</vt:lpstr>
      <vt:lpstr>实例22：控制图层位置关系</vt:lpstr>
      <vt:lpstr>实例23： 限制图层的最大/最小分辨率</vt:lpstr>
      <vt:lpstr>实例23：限制图层的最大/最小分辨率</vt:lpstr>
      <vt:lpstr>实例23：限制图层的最大/最小分辨率</vt:lpstr>
      <vt:lpstr>实例24：按限定范围加载图层</vt:lpstr>
      <vt:lpstr>实例24：按限定范围加载图层</vt:lpstr>
      <vt:lpstr>实例25：图层遮罩效果</vt:lpstr>
      <vt:lpstr>实例25：图层遮罩效果</vt:lpstr>
      <vt:lpstr>实例26：图层扫过效果</vt:lpstr>
      <vt:lpstr>实例26：图层扫过效果</vt:lpstr>
      <vt:lpstr>实例27：更改图层的源</vt:lpstr>
      <vt:lpstr>实例27：更改图层的源</vt:lpstr>
      <vt:lpstr>实例28：样式化矢量图层</vt:lpstr>
      <vt:lpstr>实例28：样式化矢量图层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耗✌</cp:lastModifiedBy>
  <cp:revision>70</cp:revision>
  <dcterms:created xsi:type="dcterms:W3CDTF">2019-06-19T02:08:00Z</dcterms:created>
  <dcterms:modified xsi:type="dcterms:W3CDTF">2019-09-23T16:25:29Z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