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30"/>
  </p:handoutMasterIdLst>
  <p:sldIdLst>
    <p:sldId id="257" r:id="rId3"/>
    <p:sldId id="260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5" r:id="rId13"/>
    <p:sldId id="270" r:id="rId14"/>
    <p:sldId id="271" r:id="rId15"/>
    <p:sldId id="275" r:id="rId16"/>
    <p:sldId id="276" r:id="rId17"/>
    <p:sldId id="272" r:id="rId18"/>
    <p:sldId id="280" r:id="rId19"/>
    <p:sldId id="283" r:id="rId20"/>
    <p:sldId id="282" r:id="rId21"/>
    <p:sldId id="287" r:id="rId22"/>
    <p:sldId id="288" r:id="rId23"/>
    <p:sldId id="273" r:id="rId24"/>
    <p:sldId id="289" r:id="rId25"/>
    <p:sldId id="290" r:id="rId26"/>
    <p:sldId id="292" r:id="rId28"/>
    <p:sldId id="293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：带箭头的多段直线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2477135"/>
            <a:chOff x="2034" y="6833"/>
            <a:chExt cx="4396" cy="3901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035" y="9082"/>
              <a:ext cx="4395" cy="16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ol.interaction.Draw</a:t>
              </a:r>
              <a:endParaRPr lang="en-US" altLang="zh-CN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59865" y="349250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593215" y="4194175"/>
            <a:ext cx="3041650" cy="911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82845" y="3500755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39690" y="4120515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267835" y="4937125"/>
            <a:ext cx="437642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79510" y="5105400"/>
            <a:ext cx="2220595" cy="437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：带箭头的多段直线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StyleFunction</a:t>
            </a:r>
            <a:endParaRPr lang="en-US" altLang="zh-CN"/>
          </a:p>
          <a:p>
            <a:r>
              <a:rPr lang="zh-CN" altLang="en-US"/>
              <a:t>ol</a:t>
            </a:r>
            <a:r>
              <a:rPr lang="en-US" altLang="zh-CN"/>
              <a:t>.</a:t>
            </a:r>
            <a:r>
              <a:rPr lang="zh-CN" altLang="en-US"/>
              <a:t>geom</a:t>
            </a:r>
            <a:r>
              <a:rPr lang="en-US" altLang="zh-CN"/>
              <a:t>.</a:t>
            </a:r>
            <a:r>
              <a:rPr lang="zh-CN" altLang="en-US"/>
              <a:t>LineString.forEachSegment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说明没有用法，怎样查？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54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：绘制要素并修改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54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：绘制要素并修改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570" y="1263015"/>
            <a:ext cx="10944225" cy="5104765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90890" y="207327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390890" y="2649220"/>
            <a:ext cx="2790825" cy="1511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10600" y="3320415"/>
            <a:ext cx="2449195" cy="41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56360" y="5210175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ol.interaction.Draw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179830" y="2073275"/>
            <a:ext cx="6616065" cy="30480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356360" y="3105785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89710" y="3807460"/>
            <a:ext cx="3041650" cy="911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79340" y="3114040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36185" y="3733800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>
            <a:stCxn id="14" idx="0"/>
            <a:endCxn id="20" idx="2"/>
          </p:cNvCxnSpPr>
          <p:nvPr/>
        </p:nvCxnSpPr>
        <p:spPr>
          <a:xfrm flipV="1">
            <a:off x="2752090" y="4718685"/>
            <a:ext cx="258445" cy="897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641475" y="5616575"/>
            <a:ext cx="2220595" cy="392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667885" y="5210175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ol.interaction.Modify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953000" y="5616575"/>
            <a:ext cx="2220595" cy="392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8023860" y="5210175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ol.interaction.Snap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08975" y="5616575"/>
            <a:ext cx="2220595" cy="392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cxnSp>
        <p:nvCxnSpPr>
          <p:cNvPr id="26" name="直接箭头连接符 25"/>
          <p:cNvCxnSpPr>
            <a:stCxn id="21" idx="0"/>
            <a:endCxn id="20" idx="3"/>
          </p:cNvCxnSpPr>
          <p:nvPr/>
        </p:nvCxnSpPr>
        <p:spPr>
          <a:xfrm flipH="1" flipV="1">
            <a:off x="4531360" y="4263390"/>
            <a:ext cx="1532255" cy="13531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</p:cNvCxnSpPr>
          <p:nvPr/>
        </p:nvCxnSpPr>
        <p:spPr>
          <a:xfrm flipH="1" flipV="1">
            <a:off x="4554855" y="4265930"/>
            <a:ext cx="4864735" cy="1350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55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：鼠标</a:t>
            </a:r>
            <a:r>
              <a:rPr b="1">
                <a:cs typeface="微软雅黑" panose="020B0503020204020204" charset="-122"/>
                <a:sym typeface="+mn-ea"/>
              </a:rPr>
              <a:t>拖拽以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旋转和缩放</a:t>
            </a:r>
            <a:r>
              <a:rPr b="1">
                <a:cs typeface="微软雅黑" panose="020B0503020204020204" charset="-122"/>
                <a:sym typeface="+mn-ea"/>
              </a:rPr>
              <a:t>地图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cs typeface="微软雅黑" panose="020B0503020204020204" charset="-122"/>
                <a:sym typeface="+mn-ea"/>
              </a:rPr>
              <a:t>55</a:t>
            </a:r>
            <a:r>
              <a:rPr>
                <a:cs typeface="微软雅黑" panose="020B0503020204020204" charset="-122"/>
                <a:sym typeface="+mn-ea"/>
              </a:rPr>
              <a:t>：鼠标拖拽以旋转和缩放地图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570" y="1508125"/>
            <a:ext cx="10944225" cy="498602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90890" y="231838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390890" y="2894330"/>
            <a:ext cx="2790825" cy="1511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10600" y="3565525"/>
            <a:ext cx="2449195" cy="41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240270" y="4669155"/>
            <a:ext cx="3923030" cy="4660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ol.interaction.DragRotateAndZoom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2305050" y="2428240"/>
            <a:ext cx="4601845" cy="30226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954020" y="3332480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110865" y="3952240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cs typeface="微软雅黑" panose="020B0503020204020204" charset="-122"/>
                <a:sym typeface="+mn-ea"/>
              </a:rPr>
              <a:t>55</a:t>
            </a:r>
            <a:r>
              <a:rPr>
                <a:cs typeface="微软雅黑" panose="020B0503020204020204" charset="-122"/>
                <a:sym typeface="+mn-ea"/>
              </a:rPr>
              <a:t>：鼠标拖拽以旋转和缩放地图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ol.interaction.defaults()返回的是一个ol</a:t>
            </a:r>
            <a:r>
              <a:rPr lang="en-US" altLang="zh-CN"/>
              <a:t>.</a:t>
            </a:r>
            <a:r>
              <a:rPr lang="zh-CN" altLang="en-US"/>
              <a:t>Collection类型的对象。包含的元素是：</a:t>
            </a:r>
            <a:br>
              <a:rPr lang="zh-CN" altLang="en-US"/>
            </a:b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调用</a:t>
            </a:r>
            <a:r>
              <a:rPr lang="en-US" altLang="zh-CN"/>
              <a:t>extend</a:t>
            </a:r>
            <a:r>
              <a:rPr lang="zh-CN" altLang="en-US"/>
              <a:t>将会向该集合对象里面加入新的元素。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2250440"/>
            <a:ext cx="6350000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：划框多选要素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：划框多选要素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570" y="1508125"/>
            <a:ext cx="10944225" cy="498602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90890" y="231838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390890" y="2894330"/>
            <a:ext cx="2790825" cy="1511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10600" y="3565525"/>
            <a:ext cx="2449195" cy="41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40535" y="543306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ol.interaction.Select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179830" y="2318385"/>
            <a:ext cx="6616065" cy="30480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356360" y="3350895"/>
            <a:ext cx="3308985" cy="134493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89710" y="4052570"/>
            <a:ext cx="3041650" cy="4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79340" y="3359150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36185" y="3978910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>
            <a:stCxn id="14" idx="0"/>
            <a:endCxn id="20" idx="2"/>
          </p:cNvCxnSpPr>
          <p:nvPr/>
        </p:nvCxnSpPr>
        <p:spPr>
          <a:xfrm flipH="1" flipV="1">
            <a:off x="3010535" y="4510405"/>
            <a:ext cx="125730" cy="1329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025650" y="5839460"/>
            <a:ext cx="2220595" cy="392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6277610" y="543306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ol.interaction.DragBox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6562725" y="5839460"/>
            <a:ext cx="2220595" cy="392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cxnSp>
        <p:nvCxnSpPr>
          <p:cNvPr id="26" name="直接箭头连接符 25"/>
          <p:cNvCxnSpPr>
            <a:stCxn id="21" idx="0"/>
            <a:endCxn id="20" idx="3"/>
          </p:cNvCxnSpPr>
          <p:nvPr/>
        </p:nvCxnSpPr>
        <p:spPr>
          <a:xfrm flipH="1" flipV="1">
            <a:off x="4531360" y="4281805"/>
            <a:ext cx="3141980" cy="1557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：划框多选要素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ol.</a:t>
            </a:r>
            <a:r>
              <a:rPr lang="en-US" altLang="zh-CN"/>
              <a:t>source</a:t>
            </a:r>
            <a:r>
              <a:rPr lang="zh-CN" altLang="en-US"/>
              <a:t>.forEachFeatureIntersectingExtent</a:t>
            </a:r>
            <a:endParaRPr lang="zh-CN" altLang="en-US"/>
          </a:p>
          <a:p>
            <a:pPr lvl="1"/>
            <a:r>
              <a:rPr lang="zh-CN" altLang="en-US"/>
              <a:t>遍历所有在划定的</a:t>
            </a:r>
            <a:r>
              <a:rPr lang="en-US" altLang="zh-CN"/>
              <a:t>extent</a:t>
            </a:r>
            <a:r>
              <a:rPr lang="zh-CN" altLang="en-US"/>
              <a:t>内的要素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：绘制点、线、面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57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多种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选择方式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：要素的多种选择方式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570" y="1508125"/>
            <a:ext cx="10944225" cy="498602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90890" y="231838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390890" y="2894330"/>
            <a:ext cx="2790825" cy="1511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10600" y="3565525"/>
            <a:ext cx="2449195" cy="41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40535" y="543306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ol.interaction.Select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179830" y="2318385"/>
            <a:ext cx="6616065" cy="30480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356360" y="3350895"/>
            <a:ext cx="3308985" cy="134493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89710" y="4052570"/>
            <a:ext cx="3041650" cy="4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79340" y="3359150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36185" y="3978910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：要素的多种选择方式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condition: ol.events.condition.click</a:t>
            </a:r>
            <a:endParaRPr lang="zh-CN" altLang="en-US"/>
          </a:p>
          <a:p>
            <a:r>
              <a:rPr lang="zh-CN" altLang="en-US"/>
              <a:t>condition: ol.events.condition.pointerMove</a:t>
            </a:r>
            <a:endParaRPr lang="zh-CN" altLang="en-US"/>
          </a:p>
          <a:p>
            <a:r>
              <a:rPr lang="zh-CN" altLang="en-US"/>
              <a:t>condition: function(mapBrowserEvent) {</a:t>
            </a:r>
            <a:r>
              <a:rPr lang="en-US" altLang="zh-CN"/>
              <a:t>……})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58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：要素的移动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：要素的移动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570" y="1508125"/>
            <a:ext cx="10944225" cy="498602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90890" y="231838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390890" y="2894330"/>
            <a:ext cx="2790825" cy="1511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10600" y="3565525"/>
            <a:ext cx="2449195" cy="41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40535" y="543306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ol.interaction.Select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179830" y="2318385"/>
            <a:ext cx="6616065" cy="304800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356360" y="3350895"/>
            <a:ext cx="3308985" cy="134493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89710" y="4052570"/>
            <a:ext cx="3041650" cy="4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879340" y="3359150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036185" y="3978910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1870" y="543306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ol.interaction.Translate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086985" y="5839460"/>
            <a:ext cx="2220595" cy="3924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select.getFeatures()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59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：要素的修改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：要素的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3570" y="1518285"/>
            <a:ext cx="10944225" cy="498602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39785" y="3033395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439785" y="3609340"/>
            <a:ext cx="2790825" cy="15119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ol.view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59495" y="4280535"/>
            <a:ext cx="2449195" cy="4133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options</a:t>
            </a:r>
            <a:endParaRPr lang="en-US" altLang="zh-CN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71770" y="289433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ol.interaction.Select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1179830" y="2318385"/>
            <a:ext cx="3763010" cy="401129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356360" y="3609340"/>
            <a:ext cx="3308985" cy="134493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490345" y="4237990"/>
            <a:ext cx="3041650" cy="457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71770" y="4577080"/>
            <a:ext cx="2790825" cy="8978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ol.interaction.Modify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50</a:t>
            </a:r>
            <a:r>
              <a:rPr>
                <a:sym typeface="+mn-ea"/>
              </a:rPr>
              <a:t>：绘制点、线、面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2511425"/>
            <a:chOff x="2034" y="6833"/>
            <a:chExt cx="4396" cy="3955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035" y="9082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ol.interaction.Draw</a:t>
              </a:r>
              <a:endParaRPr lang="en-US" altLang="zh-CN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59865" y="349250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593215" y="4194175"/>
            <a:ext cx="3041650" cy="911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82845" y="3500755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39690" y="4120515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267835" y="4937125"/>
            <a:ext cx="437642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79510" y="5105400"/>
            <a:ext cx="2220595" cy="437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：绘制形状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51</a:t>
            </a:r>
            <a:r>
              <a:rPr>
                <a:sym typeface="+mn-ea"/>
              </a:rPr>
              <a:t>：绘制形状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2511425"/>
            <a:chOff x="2034" y="6833"/>
            <a:chExt cx="4396" cy="3955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035" y="9082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ol.interaction.Draw</a:t>
              </a:r>
              <a:endParaRPr lang="en-US" altLang="zh-CN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59865" y="349250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593215" y="4194175"/>
            <a:ext cx="3041650" cy="911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82845" y="3500755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39690" y="4120515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267835" y="4937125"/>
            <a:ext cx="437642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79510" y="5105400"/>
            <a:ext cx="2220595" cy="437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实例</a:t>
            </a:r>
            <a:r>
              <a:rPr lang="en-US" altLang="zh-CN">
                <a:sym typeface="+mn-ea"/>
              </a:rPr>
              <a:t>51</a:t>
            </a:r>
            <a:r>
              <a:rPr>
                <a:sym typeface="+mn-ea"/>
              </a:rPr>
              <a:t>：绘制形状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关键是addInteraction函数的实现</a:t>
            </a:r>
            <a:endParaRPr lang="zh-CN" altLang="en-US"/>
          </a:p>
          <a:p>
            <a:r>
              <a:rPr lang="zh-CN" altLang="en-US"/>
              <a:t> ol.interaction.Draw.createRegularPolygon</a:t>
            </a:r>
            <a:endParaRPr lang="zh-CN" altLang="en-US"/>
          </a:p>
          <a:p>
            <a:r>
              <a:rPr lang="zh-CN" altLang="en-US"/>
              <a:t>ol.interaction.Draw.createBox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7163" b="28012"/>
          <a:stretch>
            <a:fillRect/>
          </a:stretch>
        </p:blipFill>
        <p:spPr>
          <a:xfrm>
            <a:off x="898525" y="3077845"/>
            <a:ext cx="4612640" cy="2952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3100" y="4267200"/>
            <a:ext cx="140462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22370" y="4638675"/>
            <a:ext cx="316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dx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4617720" y="4330065"/>
            <a:ext cx="316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dy</a:t>
            </a:r>
            <a:endParaRPr lang="en-US" altLang="zh-CN" sz="1000"/>
          </a:p>
        </p:txBody>
      </p:sp>
      <p:cxnSp>
        <p:nvCxnSpPr>
          <p:cNvPr id="8" name="直接连接符 7"/>
          <p:cNvCxnSpPr/>
          <p:nvPr/>
        </p:nvCxnSpPr>
        <p:spPr>
          <a:xfrm>
            <a:off x="3215005" y="4277360"/>
            <a:ext cx="139446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 rot="3300000">
            <a:off x="3408045" y="4255770"/>
            <a:ext cx="95250" cy="9207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5" y="905510"/>
            <a:ext cx="619125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52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：自由绘制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52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：自由绘制</a:t>
            </a:r>
            <a:endParaRPr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1828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2910840"/>
            <a:chOff x="2034" y="6833"/>
            <a:chExt cx="4396" cy="4584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035" y="9082"/>
              <a:ext cx="4395" cy="23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ol.interaction.Draw</a:t>
              </a:r>
              <a:endParaRPr lang="en-US" altLang="zh-CN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557270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459865" y="3492500"/>
            <a:ext cx="3308985" cy="180467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593215" y="4194175"/>
            <a:ext cx="3041650" cy="911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982845" y="3500755"/>
            <a:ext cx="2635250" cy="1336675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39690" y="4120515"/>
            <a:ext cx="2422525" cy="487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4267835" y="4937125"/>
            <a:ext cx="437642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779510" y="5105400"/>
            <a:ext cx="2220595" cy="437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ol.source.Vector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779510" y="5579745"/>
            <a:ext cx="2220595" cy="437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ym typeface="+mn-ea"/>
              </a:rPr>
              <a:t>freehand:true</a:t>
            </a:r>
            <a:endParaRPr lang="en-US" altLang="zh-CN">
              <a:sym typeface="+mn-ea"/>
            </a:endParaRPr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53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：带箭头的多段直线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演示</Application>
  <PresentationFormat>宽屏</PresentationFormat>
  <Paragraphs>345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Arial Black</vt:lpstr>
      <vt:lpstr>Office 主题​​</vt:lpstr>
      <vt:lpstr>PowerPoint 演示文稿</vt:lpstr>
      <vt:lpstr>实例50：绘制点、线、面</vt:lpstr>
      <vt:lpstr>实例50：绘制点、线、面</vt:lpstr>
      <vt:lpstr>实例51：绘制形状</vt:lpstr>
      <vt:lpstr>实例51：绘制形状</vt:lpstr>
      <vt:lpstr>实例51：绘制形状</vt:lpstr>
      <vt:lpstr>实例52：自由绘制</vt:lpstr>
      <vt:lpstr>实例52：自由绘制</vt:lpstr>
      <vt:lpstr>实例53：带箭头的多段直线</vt:lpstr>
      <vt:lpstr>实例53：带箭头的多段直线</vt:lpstr>
      <vt:lpstr>实例53：带箭头的多段直线</vt:lpstr>
      <vt:lpstr>实例54：绘制要素并修改</vt:lpstr>
      <vt:lpstr>实例54：绘制要素并修改</vt:lpstr>
      <vt:lpstr>实例55：地图的拖拽、旋转和缩放</vt:lpstr>
      <vt:lpstr>实例54：地图的拖拽、旋转和缩放</vt:lpstr>
      <vt:lpstr>实例54：地图的拖拽、旋转和缩放</vt:lpstr>
      <vt:lpstr>实例56：划框多选要素</vt:lpstr>
      <vt:lpstr>实例56：划框多选要素</vt:lpstr>
      <vt:lpstr>实例56：划框多选要素</vt:lpstr>
      <vt:lpstr>实例57：要素的多种选择方式</vt:lpstr>
      <vt:lpstr>实例57：要素的多种选择方式</vt:lpstr>
      <vt:lpstr>实例57：要素的多种选择方式</vt:lpstr>
      <vt:lpstr>实例58：要素的移动</vt:lpstr>
      <vt:lpstr>实例58：要素的移动</vt:lpstr>
      <vt:lpstr>实例59：要素的修改</vt:lpstr>
      <vt:lpstr>实例59：要素的修改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46</cp:revision>
  <dcterms:created xsi:type="dcterms:W3CDTF">2019-08-23T10:18:00Z</dcterms:created>
  <dcterms:modified xsi:type="dcterms:W3CDTF">2019-09-29T16:03:11Z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